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56" r:id="rId2"/>
    <p:sldId id="265" r:id="rId3"/>
    <p:sldId id="266" r:id="rId4"/>
    <p:sldId id="267" r:id="rId5"/>
    <p:sldId id="268" r:id="rId6"/>
    <p:sldId id="269" r:id="rId7"/>
    <p:sldId id="270" r:id="rId8"/>
    <p:sldId id="271" r:id="rId9"/>
    <p:sldId id="272" r:id="rId10"/>
    <p:sldId id="273" r:id="rId11"/>
    <p:sldId id="278" r:id="rId12"/>
    <p:sldId id="274" r:id="rId13"/>
    <p:sldId id="275" r:id="rId14"/>
    <p:sldId id="276" r:id="rId15"/>
    <p:sldId id="277" r:id="rId16"/>
    <p:sldId id="279" r:id="rId17"/>
    <p:sldId id="280" r:id="rId18"/>
    <p:sldId id="281" r:id="rId19"/>
    <p:sldId id="282" r:id="rId20"/>
    <p:sldId id="283" r:id="rId2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B59F946-BF48-4A7A-B10F-417D471AA103}">
          <p14:sldIdLst>
            <p14:sldId id="256"/>
            <p14:sldId id="265"/>
            <p14:sldId id="266"/>
            <p14:sldId id="267"/>
            <p14:sldId id="268"/>
            <p14:sldId id="269"/>
            <p14:sldId id="270"/>
            <p14:sldId id="271"/>
            <p14:sldId id="272"/>
            <p14:sldId id="273"/>
            <p14:sldId id="278"/>
            <p14:sldId id="274"/>
            <p14:sldId id="275"/>
            <p14:sldId id="276"/>
            <p14:sldId id="277"/>
            <p14:sldId id="279"/>
            <p14:sldId id="280"/>
            <p14:sldId id="281"/>
            <p14:sldId id="282"/>
            <p14:sldId id="28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3" autoAdjust="0"/>
    <p:restoredTop sz="94669" autoAdjust="0"/>
  </p:normalViewPr>
  <p:slideViewPr>
    <p:cSldViewPr>
      <p:cViewPr varScale="1">
        <p:scale>
          <a:sx n="79" d="100"/>
          <a:sy n="79" d="100"/>
        </p:scale>
        <p:origin x="90" y="150"/>
      </p:cViewPr>
      <p:guideLst>
        <p:guide orient="horz" pos="2160"/>
        <p:guide pos="2880"/>
      </p:guideLst>
    </p:cSldViewPr>
  </p:slideViewPr>
  <p:outlineViewPr>
    <p:cViewPr>
      <p:scale>
        <a:sx n="33" d="100"/>
        <a:sy n="33" d="100"/>
      </p:scale>
      <p:origin x="36"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Isaacs\Documents\ice%20celler%20presentation%200117\Copy%20of%20Kaktovik_Dec31%20(2).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Isaacs\Documents\ice%20celler%20presentation%200117\Copy%20of%20Kaktovik_Dec31%20(2).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Isaacs\Documents\ice%20celler%20presentation%200117\Copy%20of%20Kaktovik_Dec31%20(2).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Isaacs\Documents\ice%20celler%20presentation%200117\Copy%20of%20Kaktovik_Dec31%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dirty="0"/>
              <a:t>Kaktovik Community</a:t>
            </a:r>
            <a:r>
              <a:rPr lang="en-US" sz="2400" baseline="0" dirty="0"/>
              <a:t> Foundation</a:t>
            </a:r>
            <a:endParaRPr lang="en-US" sz="2400" dirty="0"/>
          </a:p>
          <a:p>
            <a:pPr>
              <a:defRPr/>
            </a:pPr>
            <a:r>
              <a:rPr lang="en-US" dirty="0"/>
              <a:t>  Ambient Air and Cavern Temperatures</a:t>
            </a:r>
          </a:p>
        </c:rich>
      </c:tx>
      <c:layout>
        <c:manualLayout>
          <c:xMode val="edge"/>
          <c:yMode val="edge"/>
          <c:x val="0.22403833776988988"/>
          <c:y val="1.414141189103928E-2"/>
        </c:manualLayout>
      </c:layout>
      <c:overlay val="1"/>
    </c:title>
    <c:autoTitleDeleted val="0"/>
    <c:plotArea>
      <c:layout>
        <c:manualLayout>
          <c:layoutTarget val="inner"/>
          <c:xMode val="edge"/>
          <c:yMode val="edge"/>
          <c:x val="9.0969011938023869E-2"/>
          <c:y val="0.13758084784856439"/>
          <c:w val="0.78641351282702554"/>
          <c:h val="0.74923391394257532"/>
        </c:manualLayout>
      </c:layout>
      <c:scatterChart>
        <c:scatterStyle val="lineMarker"/>
        <c:varyColors val="0"/>
        <c:ser>
          <c:idx val="0"/>
          <c:order val="0"/>
          <c:tx>
            <c:strRef>
              <c:f>Kaktovik_Hr3!$J$7</c:f>
              <c:strCache>
                <c:ptCount val="1"/>
                <c:pt idx="0">
                  <c:v>CavS1</c:v>
                </c:pt>
              </c:strCache>
            </c:strRef>
          </c:tx>
          <c:marker>
            <c:symbol val="none"/>
          </c:marker>
          <c:xVal>
            <c:numRef>
              <c:f>Kaktovik_Hr3!$A$10:$A$1660</c:f>
              <c:numCache>
                <c:formatCode>mm/dd/yy\ hh:mm</c:formatCode>
                <c:ptCount val="1651"/>
                <c:pt idx="0">
                  <c:v>42530.334027777775</c:v>
                </c:pt>
                <c:pt idx="1">
                  <c:v>42530.375</c:v>
                </c:pt>
                <c:pt idx="2">
                  <c:v>42530.5</c:v>
                </c:pt>
                <c:pt idx="3">
                  <c:v>42530.625</c:v>
                </c:pt>
                <c:pt idx="4">
                  <c:v>42530.75</c:v>
                </c:pt>
                <c:pt idx="5">
                  <c:v>42530.875</c:v>
                </c:pt>
                <c:pt idx="6">
                  <c:v>42531</c:v>
                </c:pt>
                <c:pt idx="7">
                  <c:v>42531.125</c:v>
                </c:pt>
                <c:pt idx="8">
                  <c:v>42531.25</c:v>
                </c:pt>
                <c:pt idx="9">
                  <c:v>42531.375</c:v>
                </c:pt>
                <c:pt idx="10">
                  <c:v>42531.5</c:v>
                </c:pt>
                <c:pt idx="11">
                  <c:v>42531.625</c:v>
                </c:pt>
                <c:pt idx="12">
                  <c:v>42531.75</c:v>
                </c:pt>
                <c:pt idx="13">
                  <c:v>42531.875</c:v>
                </c:pt>
                <c:pt idx="14">
                  <c:v>42532</c:v>
                </c:pt>
                <c:pt idx="15">
                  <c:v>42532.125</c:v>
                </c:pt>
                <c:pt idx="16">
                  <c:v>42532.25</c:v>
                </c:pt>
                <c:pt idx="17">
                  <c:v>42532.375</c:v>
                </c:pt>
                <c:pt idx="18">
                  <c:v>42532.5</c:v>
                </c:pt>
                <c:pt idx="19">
                  <c:v>42532.625</c:v>
                </c:pt>
                <c:pt idx="20">
                  <c:v>42532.75</c:v>
                </c:pt>
                <c:pt idx="21">
                  <c:v>42532.875</c:v>
                </c:pt>
                <c:pt idx="22">
                  <c:v>42533</c:v>
                </c:pt>
                <c:pt idx="23">
                  <c:v>42533.125</c:v>
                </c:pt>
                <c:pt idx="24">
                  <c:v>42533.25</c:v>
                </c:pt>
                <c:pt idx="25">
                  <c:v>42533.375</c:v>
                </c:pt>
                <c:pt idx="26">
                  <c:v>42533.5</c:v>
                </c:pt>
                <c:pt idx="27">
                  <c:v>42533.625</c:v>
                </c:pt>
                <c:pt idx="28">
                  <c:v>42533.75</c:v>
                </c:pt>
                <c:pt idx="29">
                  <c:v>42533.875</c:v>
                </c:pt>
                <c:pt idx="30">
                  <c:v>42534</c:v>
                </c:pt>
                <c:pt idx="31">
                  <c:v>42534.125</c:v>
                </c:pt>
                <c:pt idx="32">
                  <c:v>42534.25</c:v>
                </c:pt>
                <c:pt idx="33">
                  <c:v>42534.375</c:v>
                </c:pt>
                <c:pt idx="34">
                  <c:v>42534.5</c:v>
                </c:pt>
                <c:pt idx="35">
                  <c:v>42534.625</c:v>
                </c:pt>
                <c:pt idx="36">
                  <c:v>42534.75</c:v>
                </c:pt>
                <c:pt idx="37">
                  <c:v>42534.875</c:v>
                </c:pt>
                <c:pt idx="38">
                  <c:v>42535</c:v>
                </c:pt>
                <c:pt idx="39">
                  <c:v>42535.125</c:v>
                </c:pt>
                <c:pt idx="40">
                  <c:v>42535.25</c:v>
                </c:pt>
                <c:pt idx="41">
                  <c:v>42535.375</c:v>
                </c:pt>
                <c:pt idx="42">
                  <c:v>42535.5</c:v>
                </c:pt>
                <c:pt idx="43">
                  <c:v>42535.625</c:v>
                </c:pt>
                <c:pt idx="44">
                  <c:v>42535.75</c:v>
                </c:pt>
                <c:pt idx="45">
                  <c:v>42535.875</c:v>
                </c:pt>
                <c:pt idx="46">
                  <c:v>42536</c:v>
                </c:pt>
                <c:pt idx="47">
                  <c:v>42536.125</c:v>
                </c:pt>
                <c:pt idx="48">
                  <c:v>42536.25</c:v>
                </c:pt>
                <c:pt idx="49">
                  <c:v>42536.375</c:v>
                </c:pt>
                <c:pt idx="50">
                  <c:v>42536.5</c:v>
                </c:pt>
                <c:pt idx="51">
                  <c:v>42536.625</c:v>
                </c:pt>
                <c:pt idx="52">
                  <c:v>42536.75</c:v>
                </c:pt>
                <c:pt idx="53">
                  <c:v>42536.875</c:v>
                </c:pt>
                <c:pt idx="54">
                  <c:v>42537</c:v>
                </c:pt>
                <c:pt idx="55">
                  <c:v>42537.125</c:v>
                </c:pt>
                <c:pt idx="56">
                  <c:v>42537.25</c:v>
                </c:pt>
                <c:pt idx="57">
                  <c:v>42537.375</c:v>
                </c:pt>
                <c:pt idx="58">
                  <c:v>42537.5</c:v>
                </c:pt>
                <c:pt idx="59">
                  <c:v>42537.625</c:v>
                </c:pt>
                <c:pt idx="60">
                  <c:v>42537.75</c:v>
                </c:pt>
                <c:pt idx="61">
                  <c:v>42537.875</c:v>
                </c:pt>
                <c:pt idx="62">
                  <c:v>42538</c:v>
                </c:pt>
                <c:pt idx="63">
                  <c:v>42538.125</c:v>
                </c:pt>
                <c:pt idx="64">
                  <c:v>42538.25</c:v>
                </c:pt>
                <c:pt idx="65">
                  <c:v>42538.375</c:v>
                </c:pt>
                <c:pt idx="66">
                  <c:v>42538.5</c:v>
                </c:pt>
                <c:pt idx="67">
                  <c:v>42538.625</c:v>
                </c:pt>
                <c:pt idx="68">
                  <c:v>42538.75</c:v>
                </c:pt>
                <c:pt idx="69">
                  <c:v>42538.875</c:v>
                </c:pt>
                <c:pt idx="70">
                  <c:v>42539</c:v>
                </c:pt>
                <c:pt idx="71">
                  <c:v>42539.125</c:v>
                </c:pt>
                <c:pt idx="72">
                  <c:v>42539.25</c:v>
                </c:pt>
                <c:pt idx="73">
                  <c:v>42539.375</c:v>
                </c:pt>
                <c:pt idx="74">
                  <c:v>42539.5</c:v>
                </c:pt>
                <c:pt idx="75">
                  <c:v>42539.625</c:v>
                </c:pt>
                <c:pt idx="76">
                  <c:v>42539.75</c:v>
                </c:pt>
                <c:pt idx="77">
                  <c:v>42539.875</c:v>
                </c:pt>
                <c:pt idx="78">
                  <c:v>42540</c:v>
                </c:pt>
                <c:pt idx="79">
                  <c:v>42540.125</c:v>
                </c:pt>
                <c:pt idx="80">
                  <c:v>42540.25</c:v>
                </c:pt>
                <c:pt idx="81">
                  <c:v>42540.375</c:v>
                </c:pt>
                <c:pt idx="82">
                  <c:v>42540.5</c:v>
                </c:pt>
                <c:pt idx="83">
                  <c:v>42540.625</c:v>
                </c:pt>
                <c:pt idx="84">
                  <c:v>42540.75</c:v>
                </c:pt>
                <c:pt idx="85">
                  <c:v>42541</c:v>
                </c:pt>
                <c:pt idx="86">
                  <c:v>42541.125</c:v>
                </c:pt>
                <c:pt idx="87">
                  <c:v>42541.25</c:v>
                </c:pt>
                <c:pt idx="88">
                  <c:v>42541.375</c:v>
                </c:pt>
                <c:pt idx="89">
                  <c:v>42541.5</c:v>
                </c:pt>
                <c:pt idx="90">
                  <c:v>42541.625</c:v>
                </c:pt>
                <c:pt idx="91">
                  <c:v>42541.75</c:v>
                </c:pt>
                <c:pt idx="92">
                  <c:v>42541.875</c:v>
                </c:pt>
                <c:pt idx="93">
                  <c:v>42542</c:v>
                </c:pt>
                <c:pt idx="94">
                  <c:v>42542.125</c:v>
                </c:pt>
                <c:pt idx="95">
                  <c:v>42542.25</c:v>
                </c:pt>
                <c:pt idx="96">
                  <c:v>42542.375</c:v>
                </c:pt>
                <c:pt idx="97">
                  <c:v>42542.5</c:v>
                </c:pt>
                <c:pt idx="98">
                  <c:v>42542.625</c:v>
                </c:pt>
                <c:pt idx="99">
                  <c:v>42542.75</c:v>
                </c:pt>
                <c:pt idx="100">
                  <c:v>42542.875</c:v>
                </c:pt>
                <c:pt idx="101">
                  <c:v>42543</c:v>
                </c:pt>
                <c:pt idx="102">
                  <c:v>42543.125</c:v>
                </c:pt>
                <c:pt idx="103">
                  <c:v>42543.25</c:v>
                </c:pt>
                <c:pt idx="104">
                  <c:v>42543.375</c:v>
                </c:pt>
                <c:pt idx="105">
                  <c:v>42543.5</c:v>
                </c:pt>
                <c:pt idx="106">
                  <c:v>42543.625</c:v>
                </c:pt>
                <c:pt idx="107">
                  <c:v>42543.75</c:v>
                </c:pt>
                <c:pt idx="108">
                  <c:v>42543.875</c:v>
                </c:pt>
                <c:pt idx="109">
                  <c:v>42544</c:v>
                </c:pt>
                <c:pt idx="110">
                  <c:v>42544.125</c:v>
                </c:pt>
                <c:pt idx="111">
                  <c:v>42544.25</c:v>
                </c:pt>
                <c:pt idx="112">
                  <c:v>42544.25</c:v>
                </c:pt>
                <c:pt idx="113">
                  <c:v>42544.375</c:v>
                </c:pt>
                <c:pt idx="114">
                  <c:v>42544.5</c:v>
                </c:pt>
                <c:pt idx="115">
                  <c:v>42544.625</c:v>
                </c:pt>
                <c:pt idx="116">
                  <c:v>42544.75</c:v>
                </c:pt>
                <c:pt idx="117">
                  <c:v>42544.875</c:v>
                </c:pt>
                <c:pt idx="118">
                  <c:v>42545</c:v>
                </c:pt>
                <c:pt idx="119">
                  <c:v>42545.125</c:v>
                </c:pt>
                <c:pt idx="120">
                  <c:v>42545.25</c:v>
                </c:pt>
                <c:pt idx="121">
                  <c:v>42545.375</c:v>
                </c:pt>
                <c:pt idx="122">
                  <c:v>42545.5</c:v>
                </c:pt>
                <c:pt idx="123">
                  <c:v>42545.625</c:v>
                </c:pt>
                <c:pt idx="124">
                  <c:v>42545.75</c:v>
                </c:pt>
                <c:pt idx="125">
                  <c:v>42545.875</c:v>
                </c:pt>
                <c:pt idx="126">
                  <c:v>42546</c:v>
                </c:pt>
                <c:pt idx="127">
                  <c:v>42546.125</c:v>
                </c:pt>
                <c:pt idx="128">
                  <c:v>42546.25</c:v>
                </c:pt>
                <c:pt idx="129">
                  <c:v>42546.375</c:v>
                </c:pt>
                <c:pt idx="130">
                  <c:v>42546.5</c:v>
                </c:pt>
                <c:pt idx="131">
                  <c:v>42546.625</c:v>
                </c:pt>
                <c:pt idx="132">
                  <c:v>42546.75</c:v>
                </c:pt>
                <c:pt idx="133">
                  <c:v>42546.875</c:v>
                </c:pt>
                <c:pt idx="134">
                  <c:v>42547</c:v>
                </c:pt>
                <c:pt idx="135">
                  <c:v>42547.125</c:v>
                </c:pt>
                <c:pt idx="136">
                  <c:v>42547.25</c:v>
                </c:pt>
                <c:pt idx="137">
                  <c:v>42547.375</c:v>
                </c:pt>
                <c:pt idx="138">
                  <c:v>42547.5</c:v>
                </c:pt>
                <c:pt idx="139">
                  <c:v>42547.625</c:v>
                </c:pt>
                <c:pt idx="140">
                  <c:v>42547.75</c:v>
                </c:pt>
                <c:pt idx="141">
                  <c:v>42547.875</c:v>
                </c:pt>
                <c:pt idx="142">
                  <c:v>42548</c:v>
                </c:pt>
                <c:pt idx="143">
                  <c:v>42548.125</c:v>
                </c:pt>
                <c:pt idx="144">
                  <c:v>42548.25</c:v>
                </c:pt>
                <c:pt idx="145">
                  <c:v>42548.375</c:v>
                </c:pt>
                <c:pt idx="146">
                  <c:v>42548.5</c:v>
                </c:pt>
                <c:pt idx="147">
                  <c:v>42548.625</c:v>
                </c:pt>
                <c:pt idx="148">
                  <c:v>42548.75</c:v>
                </c:pt>
                <c:pt idx="149">
                  <c:v>42548.875</c:v>
                </c:pt>
                <c:pt idx="150">
                  <c:v>42549</c:v>
                </c:pt>
                <c:pt idx="151">
                  <c:v>42549.125</c:v>
                </c:pt>
                <c:pt idx="152">
                  <c:v>42549.25</c:v>
                </c:pt>
                <c:pt idx="153">
                  <c:v>42549.375</c:v>
                </c:pt>
                <c:pt idx="154">
                  <c:v>42549.5</c:v>
                </c:pt>
                <c:pt idx="155">
                  <c:v>42549.625</c:v>
                </c:pt>
                <c:pt idx="156">
                  <c:v>42549.75</c:v>
                </c:pt>
                <c:pt idx="157">
                  <c:v>42549.875</c:v>
                </c:pt>
                <c:pt idx="158">
                  <c:v>42550</c:v>
                </c:pt>
                <c:pt idx="159">
                  <c:v>42550.125</c:v>
                </c:pt>
                <c:pt idx="160">
                  <c:v>42550.25</c:v>
                </c:pt>
                <c:pt idx="161">
                  <c:v>42550.375</c:v>
                </c:pt>
                <c:pt idx="162">
                  <c:v>42550.5</c:v>
                </c:pt>
                <c:pt idx="163">
                  <c:v>42550.625</c:v>
                </c:pt>
                <c:pt idx="164">
                  <c:v>42550.75</c:v>
                </c:pt>
                <c:pt idx="165">
                  <c:v>42550.875</c:v>
                </c:pt>
                <c:pt idx="166">
                  <c:v>42551</c:v>
                </c:pt>
                <c:pt idx="167">
                  <c:v>42551.125</c:v>
                </c:pt>
                <c:pt idx="168">
                  <c:v>42551.25</c:v>
                </c:pt>
                <c:pt idx="169">
                  <c:v>42551.375</c:v>
                </c:pt>
                <c:pt idx="170">
                  <c:v>42551.5</c:v>
                </c:pt>
                <c:pt idx="171">
                  <c:v>42551.625</c:v>
                </c:pt>
                <c:pt idx="172">
                  <c:v>42551.75</c:v>
                </c:pt>
                <c:pt idx="173">
                  <c:v>42551.875</c:v>
                </c:pt>
                <c:pt idx="174">
                  <c:v>42552</c:v>
                </c:pt>
                <c:pt idx="175">
                  <c:v>42552.125</c:v>
                </c:pt>
                <c:pt idx="176">
                  <c:v>42552.25</c:v>
                </c:pt>
                <c:pt idx="177">
                  <c:v>42552.375</c:v>
                </c:pt>
                <c:pt idx="178">
                  <c:v>42552.5</c:v>
                </c:pt>
                <c:pt idx="179">
                  <c:v>42552.625</c:v>
                </c:pt>
                <c:pt idx="180">
                  <c:v>42552.75</c:v>
                </c:pt>
                <c:pt idx="181">
                  <c:v>42552.875</c:v>
                </c:pt>
                <c:pt idx="182">
                  <c:v>42553</c:v>
                </c:pt>
                <c:pt idx="183">
                  <c:v>42553.125</c:v>
                </c:pt>
                <c:pt idx="184">
                  <c:v>42553.25</c:v>
                </c:pt>
                <c:pt idx="185">
                  <c:v>42553.375</c:v>
                </c:pt>
                <c:pt idx="186">
                  <c:v>42553.5</c:v>
                </c:pt>
                <c:pt idx="187">
                  <c:v>42553.625</c:v>
                </c:pt>
                <c:pt idx="188">
                  <c:v>42553.75</c:v>
                </c:pt>
                <c:pt idx="189">
                  <c:v>42553.875</c:v>
                </c:pt>
                <c:pt idx="190">
                  <c:v>42554</c:v>
                </c:pt>
                <c:pt idx="191">
                  <c:v>42554.125</c:v>
                </c:pt>
                <c:pt idx="192">
                  <c:v>42554.25</c:v>
                </c:pt>
                <c:pt idx="193">
                  <c:v>42554.375</c:v>
                </c:pt>
                <c:pt idx="194">
                  <c:v>42554.5</c:v>
                </c:pt>
                <c:pt idx="195">
                  <c:v>42554.625</c:v>
                </c:pt>
                <c:pt idx="196">
                  <c:v>42554.75</c:v>
                </c:pt>
                <c:pt idx="197">
                  <c:v>42554.875</c:v>
                </c:pt>
                <c:pt idx="198">
                  <c:v>42555</c:v>
                </c:pt>
                <c:pt idx="199">
                  <c:v>42555.125</c:v>
                </c:pt>
                <c:pt idx="200">
                  <c:v>42555.25</c:v>
                </c:pt>
                <c:pt idx="201">
                  <c:v>42555.375</c:v>
                </c:pt>
                <c:pt idx="202">
                  <c:v>42555.5</c:v>
                </c:pt>
                <c:pt idx="203">
                  <c:v>42555.625</c:v>
                </c:pt>
                <c:pt idx="204">
                  <c:v>42555.75</c:v>
                </c:pt>
                <c:pt idx="205">
                  <c:v>42555.875</c:v>
                </c:pt>
                <c:pt idx="206">
                  <c:v>42556</c:v>
                </c:pt>
                <c:pt idx="207">
                  <c:v>42556.125</c:v>
                </c:pt>
                <c:pt idx="208">
                  <c:v>42556.25</c:v>
                </c:pt>
                <c:pt idx="209">
                  <c:v>42556.375</c:v>
                </c:pt>
                <c:pt idx="210">
                  <c:v>42556.5</c:v>
                </c:pt>
                <c:pt idx="211">
                  <c:v>42556.625</c:v>
                </c:pt>
                <c:pt idx="212">
                  <c:v>42556.75</c:v>
                </c:pt>
                <c:pt idx="213">
                  <c:v>42556.875</c:v>
                </c:pt>
                <c:pt idx="214">
                  <c:v>42557</c:v>
                </c:pt>
                <c:pt idx="215">
                  <c:v>42557.125</c:v>
                </c:pt>
                <c:pt idx="216">
                  <c:v>42557.25</c:v>
                </c:pt>
                <c:pt idx="217">
                  <c:v>42557.375</c:v>
                </c:pt>
                <c:pt idx="218">
                  <c:v>42557.5</c:v>
                </c:pt>
                <c:pt idx="219">
                  <c:v>42557.625</c:v>
                </c:pt>
                <c:pt idx="220">
                  <c:v>42557.75</c:v>
                </c:pt>
                <c:pt idx="221">
                  <c:v>42557.875</c:v>
                </c:pt>
                <c:pt idx="222">
                  <c:v>42558</c:v>
                </c:pt>
                <c:pt idx="223">
                  <c:v>42558.125</c:v>
                </c:pt>
                <c:pt idx="224">
                  <c:v>42558.25</c:v>
                </c:pt>
                <c:pt idx="225">
                  <c:v>42558.375</c:v>
                </c:pt>
                <c:pt idx="226">
                  <c:v>42558.5</c:v>
                </c:pt>
                <c:pt idx="227">
                  <c:v>42558.625</c:v>
                </c:pt>
                <c:pt idx="228">
                  <c:v>42558.75</c:v>
                </c:pt>
                <c:pt idx="229">
                  <c:v>42558.875</c:v>
                </c:pt>
                <c:pt idx="230">
                  <c:v>42559</c:v>
                </c:pt>
                <c:pt idx="231">
                  <c:v>42559.125</c:v>
                </c:pt>
                <c:pt idx="232">
                  <c:v>42559.25</c:v>
                </c:pt>
                <c:pt idx="233">
                  <c:v>42559.375</c:v>
                </c:pt>
                <c:pt idx="234">
                  <c:v>42559.5</c:v>
                </c:pt>
                <c:pt idx="235">
                  <c:v>42559.625</c:v>
                </c:pt>
                <c:pt idx="236">
                  <c:v>42559.75</c:v>
                </c:pt>
                <c:pt idx="237">
                  <c:v>42559.875</c:v>
                </c:pt>
                <c:pt idx="238">
                  <c:v>42560</c:v>
                </c:pt>
                <c:pt idx="239">
                  <c:v>42560.125</c:v>
                </c:pt>
                <c:pt idx="240">
                  <c:v>42560.25</c:v>
                </c:pt>
                <c:pt idx="241">
                  <c:v>42560.375</c:v>
                </c:pt>
                <c:pt idx="242">
                  <c:v>42560.5</c:v>
                </c:pt>
                <c:pt idx="243">
                  <c:v>42560.625</c:v>
                </c:pt>
                <c:pt idx="244">
                  <c:v>42560.75</c:v>
                </c:pt>
                <c:pt idx="245">
                  <c:v>42560.875</c:v>
                </c:pt>
                <c:pt idx="246">
                  <c:v>42561</c:v>
                </c:pt>
                <c:pt idx="247">
                  <c:v>42561.125</c:v>
                </c:pt>
                <c:pt idx="248">
                  <c:v>42561.25</c:v>
                </c:pt>
                <c:pt idx="249">
                  <c:v>42561.375</c:v>
                </c:pt>
                <c:pt idx="250">
                  <c:v>42561.5</c:v>
                </c:pt>
                <c:pt idx="251">
                  <c:v>42561.625</c:v>
                </c:pt>
                <c:pt idx="252">
                  <c:v>42561.75</c:v>
                </c:pt>
                <c:pt idx="253">
                  <c:v>42561.875</c:v>
                </c:pt>
                <c:pt idx="254">
                  <c:v>42562</c:v>
                </c:pt>
                <c:pt idx="255">
                  <c:v>42562.125</c:v>
                </c:pt>
                <c:pt idx="256">
                  <c:v>42562.25</c:v>
                </c:pt>
                <c:pt idx="257">
                  <c:v>42562.375</c:v>
                </c:pt>
                <c:pt idx="258">
                  <c:v>42562.5</c:v>
                </c:pt>
                <c:pt idx="259">
                  <c:v>42562.625</c:v>
                </c:pt>
                <c:pt idx="260">
                  <c:v>42562.75</c:v>
                </c:pt>
                <c:pt idx="261">
                  <c:v>42562.875</c:v>
                </c:pt>
                <c:pt idx="262">
                  <c:v>42563</c:v>
                </c:pt>
                <c:pt idx="263">
                  <c:v>42563.125</c:v>
                </c:pt>
                <c:pt idx="264">
                  <c:v>42563.25</c:v>
                </c:pt>
                <c:pt idx="265">
                  <c:v>42563.375</c:v>
                </c:pt>
                <c:pt idx="266">
                  <c:v>42563.5</c:v>
                </c:pt>
                <c:pt idx="267">
                  <c:v>42563.625</c:v>
                </c:pt>
                <c:pt idx="268">
                  <c:v>42563.75</c:v>
                </c:pt>
                <c:pt idx="269">
                  <c:v>42563.875</c:v>
                </c:pt>
                <c:pt idx="270">
                  <c:v>42564</c:v>
                </c:pt>
                <c:pt idx="271">
                  <c:v>42564.125</c:v>
                </c:pt>
                <c:pt idx="272">
                  <c:v>42564.25</c:v>
                </c:pt>
                <c:pt idx="273">
                  <c:v>42564.375</c:v>
                </c:pt>
                <c:pt idx="274">
                  <c:v>42564.5</c:v>
                </c:pt>
                <c:pt idx="275">
                  <c:v>42564.625</c:v>
                </c:pt>
                <c:pt idx="276">
                  <c:v>42564.75</c:v>
                </c:pt>
                <c:pt idx="277">
                  <c:v>42564.875</c:v>
                </c:pt>
                <c:pt idx="278">
                  <c:v>42565</c:v>
                </c:pt>
                <c:pt idx="279">
                  <c:v>42565.125</c:v>
                </c:pt>
                <c:pt idx="280">
                  <c:v>42565.25</c:v>
                </c:pt>
                <c:pt idx="281">
                  <c:v>42565.375</c:v>
                </c:pt>
                <c:pt idx="282">
                  <c:v>42565.5</c:v>
                </c:pt>
                <c:pt idx="283">
                  <c:v>42565.625</c:v>
                </c:pt>
                <c:pt idx="284">
                  <c:v>42565.75</c:v>
                </c:pt>
                <c:pt idx="285">
                  <c:v>42565.875</c:v>
                </c:pt>
                <c:pt idx="286">
                  <c:v>42566</c:v>
                </c:pt>
                <c:pt idx="287">
                  <c:v>42566.125</c:v>
                </c:pt>
                <c:pt idx="288">
                  <c:v>42566.25</c:v>
                </c:pt>
                <c:pt idx="289">
                  <c:v>42566.375</c:v>
                </c:pt>
                <c:pt idx="290">
                  <c:v>42566.5</c:v>
                </c:pt>
                <c:pt idx="291">
                  <c:v>42566.625</c:v>
                </c:pt>
                <c:pt idx="292">
                  <c:v>42566.75</c:v>
                </c:pt>
                <c:pt idx="293">
                  <c:v>42566.875</c:v>
                </c:pt>
                <c:pt idx="294">
                  <c:v>42567</c:v>
                </c:pt>
                <c:pt idx="295">
                  <c:v>42567.125</c:v>
                </c:pt>
                <c:pt idx="296">
                  <c:v>42567.25</c:v>
                </c:pt>
                <c:pt idx="297">
                  <c:v>42567.375</c:v>
                </c:pt>
                <c:pt idx="298">
                  <c:v>42567.5</c:v>
                </c:pt>
                <c:pt idx="299">
                  <c:v>42567.625</c:v>
                </c:pt>
                <c:pt idx="300">
                  <c:v>42567.75</c:v>
                </c:pt>
                <c:pt idx="301">
                  <c:v>42567.875</c:v>
                </c:pt>
                <c:pt idx="302">
                  <c:v>42568</c:v>
                </c:pt>
                <c:pt idx="303">
                  <c:v>42568.125</c:v>
                </c:pt>
                <c:pt idx="304">
                  <c:v>42568.25</c:v>
                </c:pt>
                <c:pt idx="305">
                  <c:v>42568.375</c:v>
                </c:pt>
                <c:pt idx="306">
                  <c:v>42568.5</c:v>
                </c:pt>
                <c:pt idx="307">
                  <c:v>42568.625</c:v>
                </c:pt>
                <c:pt idx="308">
                  <c:v>42568.75</c:v>
                </c:pt>
                <c:pt idx="309">
                  <c:v>42568.875</c:v>
                </c:pt>
                <c:pt idx="310">
                  <c:v>42569</c:v>
                </c:pt>
                <c:pt idx="311">
                  <c:v>42569.125</c:v>
                </c:pt>
                <c:pt idx="312">
                  <c:v>42569.25</c:v>
                </c:pt>
                <c:pt idx="313">
                  <c:v>42569.25</c:v>
                </c:pt>
                <c:pt idx="314">
                  <c:v>42569.375</c:v>
                </c:pt>
                <c:pt idx="315">
                  <c:v>42569.5</c:v>
                </c:pt>
                <c:pt idx="316">
                  <c:v>42569.625</c:v>
                </c:pt>
                <c:pt idx="317">
                  <c:v>42569.75</c:v>
                </c:pt>
                <c:pt idx="318">
                  <c:v>42569.875</c:v>
                </c:pt>
                <c:pt idx="319">
                  <c:v>42570</c:v>
                </c:pt>
                <c:pt idx="320">
                  <c:v>42570.125</c:v>
                </c:pt>
                <c:pt idx="321">
                  <c:v>42570.25</c:v>
                </c:pt>
                <c:pt idx="322">
                  <c:v>42570.375</c:v>
                </c:pt>
                <c:pt idx="323">
                  <c:v>42570.375</c:v>
                </c:pt>
                <c:pt idx="324">
                  <c:v>42570.5</c:v>
                </c:pt>
                <c:pt idx="325">
                  <c:v>42570.625</c:v>
                </c:pt>
                <c:pt idx="326">
                  <c:v>42570.75</c:v>
                </c:pt>
                <c:pt idx="327">
                  <c:v>42570.875</c:v>
                </c:pt>
                <c:pt idx="328">
                  <c:v>42571</c:v>
                </c:pt>
                <c:pt idx="329">
                  <c:v>42571.125</c:v>
                </c:pt>
                <c:pt idx="330">
                  <c:v>42571.25</c:v>
                </c:pt>
                <c:pt idx="331">
                  <c:v>42571.375</c:v>
                </c:pt>
                <c:pt idx="332">
                  <c:v>42571.5</c:v>
                </c:pt>
                <c:pt idx="333">
                  <c:v>42571.625</c:v>
                </c:pt>
                <c:pt idx="334">
                  <c:v>42571.75</c:v>
                </c:pt>
                <c:pt idx="335">
                  <c:v>42571.875</c:v>
                </c:pt>
                <c:pt idx="336">
                  <c:v>42572</c:v>
                </c:pt>
                <c:pt idx="337">
                  <c:v>42572.125</c:v>
                </c:pt>
                <c:pt idx="338">
                  <c:v>42572.25</c:v>
                </c:pt>
                <c:pt idx="339">
                  <c:v>42572.375</c:v>
                </c:pt>
                <c:pt idx="340">
                  <c:v>42572.5</c:v>
                </c:pt>
                <c:pt idx="341">
                  <c:v>42572.625</c:v>
                </c:pt>
                <c:pt idx="342">
                  <c:v>42572.75</c:v>
                </c:pt>
                <c:pt idx="343">
                  <c:v>42572.75</c:v>
                </c:pt>
                <c:pt idx="344">
                  <c:v>42572.875</c:v>
                </c:pt>
                <c:pt idx="345">
                  <c:v>42573</c:v>
                </c:pt>
                <c:pt idx="346">
                  <c:v>42573.125</c:v>
                </c:pt>
                <c:pt idx="347">
                  <c:v>42573.25</c:v>
                </c:pt>
                <c:pt idx="348">
                  <c:v>42573.375</c:v>
                </c:pt>
                <c:pt idx="349">
                  <c:v>42573.5</c:v>
                </c:pt>
                <c:pt idx="350">
                  <c:v>42573.625</c:v>
                </c:pt>
                <c:pt idx="351">
                  <c:v>42573.75</c:v>
                </c:pt>
                <c:pt idx="352">
                  <c:v>42573.875</c:v>
                </c:pt>
                <c:pt idx="353">
                  <c:v>42574</c:v>
                </c:pt>
                <c:pt idx="354">
                  <c:v>42574.125</c:v>
                </c:pt>
                <c:pt idx="355">
                  <c:v>42574.25</c:v>
                </c:pt>
                <c:pt idx="356">
                  <c:v>42574.375</c:v>
                </c:pt>
                <c:pt idx="357">
                  <c:v>42574.5</c:v>
                </c:pt>
                <c:pt idx="358">
                  <c:v>42574.625</c:v>
                </c:pt>
                <c:pt idx="359">
                  <c:v>42574.75</c:v>
                </c:pt>
                <c:pt idx="360">
                  <c:v>42574.875</c:v>
                </c:pt>
                <c:pt idx="361">
                  <c:v>42575</c:v>
                </c:pt>
                <c:pt idx="362">
                  <c:v>42575.25</c:v>
                </c:pt>
                <c:pt idx="363">
                  <c:v>42575.375</c:v>
                </c:pt>
                <c:pt idx="364">
                  <c:v>42575.5</c:v>
                </c:pt>
                <c:pt idx="365">
                  <c:v>42575.625</c:v>
                </c:pt>
                <c:pt idx="366">
                  <c:v>42575.75</c:v>
                </c:pt>
                <c:pt idx="367">
                  <c:v>42575.875</c:v>
                </c:pt>
                <c:pt idx="368">
                  <c:v>42576</c:v>
                </c:pt>
                <c:pt idx="369">
                  <c:v>42576.125</c:v>
                </c:pt>
                <c:pt idx="370">
                  <c:v>42576.25</c:v>
                </c:pt>
                <c:pt idx="371">
                  <c:v>42576.375</c:v>
                </c:pt>
                <c:pt idx="372">
                  <c:v>42576.5</c:v>
                </c:pt>
                <c:pt idx="373">
                  <c:v>42576.625</c:v>
                </c:pt>
                <c:pt idx="374">
                  <c:v>42576.75</c:v>
                </c:pt>
                <c:pt idx="375">
                  <c:v>42576.875</c:v>
                </c:pt>
                <c:pt idx="376">
                  <c:v>42577</c:v>
                </c:pt>
                <c:pt idx="377">
                  <c:v>42577.125</c:v>
                </c:pt>
                <c:pt idx="378">
                  <c:v>42577.25</c:v>
                </c:pt>
                <c:pt idx="379">
                  <c:v>42577.375</c:v>
                </c:pt>
                <c:pt idx="380">
                  <c:v>42577.5</c:v>
                </c:pt>
                <c:pt idx="381">
                  <c:v>42577.625</c:v>
                </c:pt>
                <c:pt idx="382">
                  <c:v>42577.75</c:v>
                </c:pt>
                <c:pt idx="383">
                  <c:v>42577.875</c:v>
                </c:pt>
                <c:pt idx="384">
                  <c:v>42578</c:v>
                </c:pt>
                <c:pt idx="385">
                  <c:v>42578.125</c:v>
                </c:pt>
                <c:pt idx="386">
                  <c:v>42578.25</c:v>
                </c:pt>
                <c:pt idx="387">
                  <c:v>42578.375</c:v>
                </c:pt>
                <c:pt idx="388">
                  <c:v>42578.5</c:v>
                </c:pt>
                <c:pt idx="389">
                  <c:v>42578.625</c:v>
                </c:pt>
                <c:pt idx="390">
                  <c:v>42578.75</c:v>
                </c:pt>
                <c:pt idx="391">
                  <c:v>42578.875</c:v>
                </c:pt>
                <c:pt idx="392">
                  <c:v>42579</c:v>
                </c:pt>
                <c:pt idx="393">
                  <c:v>42579.125</c:v>
                </c:pt>
                <c:pt idx="394">
                  <c:v>42579.25</c:v>
                </c:pt>
                <c:pt idx="395">
                  <c:v>42579.375</c:v>
                </c:pt>
                <c:pt idx="396">
                  <c:v>42579.5</c:v>
                </c:pt>
                <c:pt idx="397">
                  <c:v>42579.625</c:v>
                </c:pt>
                <c:pt idx="398">
                  <c:v>42579.75</c:v>
                </c:pt>
                <c:pt idx="399">
                  <c:v>42579.875</c:v>
                </c:pt>
                <c:pt idx="400">
                  <c:v>42580</c:v>
                </c:pt>
                <c:pt idx="401">
                  <c:v>42580.125</c:v>
                </c:pt>
                <c:pt idx="402">
                  <c:v>42580.25</c:v>
                </c:pt>
                <c:pt idx="403">
                  <c:v>42580.375</c:v>
                </c:pt>
                <c:pt idx="404">
                  <c:v>42580.5</c:v>
                </c:pt>
                <c:pt idx="405">
                  <c:v>42580.625</c:v>
                </c:pt>
                <c:pt idx="406">
                  <c:v>42580.75</c:v>
                </c:pt>
                <c:pt idx="407">
                  <c:v>42580.875</c:v>
                </c:pt>
                <c:pt idx="408">
                  <c:v>42581</c:v>
                </c:pt>
                <c:pt idx="409">
                  <c:v>42581.125</c:v>
                </c:pt>
                <c:pt idx="410">
                  <c:v>42581.25</c:v>
                </c:pt>
                <c:pt idx="411">
                  <c:v>42581.375</c:v>
                </c:pt>
                <c:pt idx="412">
                  <c:v>42581.5</c:v>
                </c:pt>
                <c:pt idx="413">
                  <c:v>42581.625</c:v>
                </c:pt>
                <c:pt idx="414">
                  <c:v>42581.75</c:v>
                </c:pt>
                <c:pt idx="415">
                  <c:v>42581.875</c:v>
                </c:pt>
                <c:pt idx="416">
                  <c:v>42582</c:v>
                </c:pt>
                <c:pt idx="417">
                  <c:v>42582.125</c:v>
                </c:pt>
                <c:pt idx="418">
                  <c:v>42582.25</c:v>
                </c:pt>
                <c:pt idx="419">
                  <c:v>42582.375</c:v>
                </c:pt>
                <c:pt idx="420">
                  <c:v>42582.5</c:v>
                </c:pt>
                <c:pt idx="421">
                  <c:v>42582.625</c:v>
                </c:pt>
                <c:pt idx="422">
                  <c:v>42582.75</c:v>
                </c:pt>
                <c:pt idx="423">
                  <c:v>42582.875</c:v>
                </c:pt>
                <c:pt idx="424">
                  <c:v>42583</c:v>
                </c:pt>
                <c:pt idx="425">
                  <c:v>42583.125</c:v>
                </c:pt>
                <c:pt idx="426">
                  <c:v>42583.25</c:v>
                </c:pt>
                <c:pt idx="427">
                  <c:v>42583.375</c:v>
                </c:pt>
                <c:pt idx="428">
                  <c:v>42583.5</c:v>
                </c:pt>
                <c:pt idx="429">
                  <c:v>42583.625</c:v>
                </c:pt>
                <c:pt idx="430">
                  <c:v>42583.75</c:v>
                </c:pt>
                <c:pt idx="431">
                  <c:v>42583.875</c:v>
                </c:pt>
                <c:pt idx="432">
                  <c:v>42584</c:v>
                </c:pt>
                <c:pt idx="433">
                  <c:v>42584.125</c:v>
                </c:pt>
                <c:pt idx="434">
                  <c:v>42584.25</c:v>
                </c:pt>
                <c:pt idx="435">
                  <c:v>42584.375</c:v>
                </c:pt>
                <c:pt idx="436">
                  <c:v>42584.5</c:v>
                </c:pt>
                <c:pt idx="437">
                  <c:v>42584.625</c:v>
                </c:pt>
                <c:pt idx="438">
                  <c:v>42584.75</c:v>
                </c:pt>
                <c:pt idx="439">
                  <c:v>42584.875</c:v>
                </c:pt>
                <c:pt idx="440">
                  <c:v>42585</c:v>
                </c:pt>
                <c:pt idx="441">
                  <c:v>42585.125</c:v>
                </c:pt>
                <c:pt idx="442">
                  <c:v>42585.25</c:v>
                </c:pt>
                <c:pt idx="443">
                  <c:v>42585.375</c:v>
                </c:pt>
                <c:pt idx="444">
                  <c:v>42585.5</c:v>
                </c:pt>
                <c:pt idx="445">
                  <c:v>42585.625</c:v>
                </c:pt>
                <c:pt idx="446">
                  <c:v>42585.75</c:v>
                </c:pt>
                <c:pt idx="447">
                  <c:v>42585.875</c:v>
                </c:pt>
                <c:pt idx="448">
                  <c:v>42586</c:v>
                </c:pt>
                <c:pt idx="449">
                  <c:v>42586.125</c:v>
                </c:pt>
                <c:pt idx="450">
                  <c:v>42586.25</c:v>
                </c:pt>
                <c:pt idx="451">
                  <c:v>42586.375</c:v>
                </c:pt>
                <c:pt idx="452">
                  <c:v>42586.5</c:v>
                </c:pt>
                <c:pt idx="453">
                  <c:v>42586.625</c:v>
                </c:pt>
                <c:pt idx="454">
                  <c:v>42586.75</c:v>
                </c:pt>
                <c:pt idx="455">
                  <c:v>42586.875</c:v>
                </c:pt>
                <c:pt idx="456">
                  <c:v>42587</c:v>
                </c:pt>
                <c:pt idx="457">
                  <c:v>42587.125</c:v>
                </c:pt>
                <c:pt idx="458">
                  <c:v>42587.25</c:v>
                </c:pt>
                <c:pt idx="459">
                  <c:v>42587.375</c:v>
                </c:pt>
                <c:pt idx="460">
                  <c:v>42587.5</c:v>
                </c:pt>
                <c:pt idx="461">
                  <c:v>42587.625</c:v>
                </c:pt>
                <c:pt idx="462">
                  <c:v>42587.75</c:v>
                </c:pt>
                <c:pt idx="463">
                  <c:v>42587.875</c:v>
                </c:pt>
                <c:pt idx="464">
                  <c:v>42588</c:v>
                </c:pt>
                <c:pt idx="465">
                  <c:v>42588.125</c:v>
                </c:pt>
                <c:pt idx="466">
                  <c:v>42588.25</c:v>
                </c:pt>
                <c:pt idx="467">
                  <c:v>42588.375</c:v>
                </c:pt>
                <c:pt idx="468">
                  <c:v>42588.5</c:v>
                </c:pt>
                <c:pt idx="469">
                  <c:v>42588.625</c:v>
                </c:pt>
                <c:pt idx="470">
                  <c:v>42588.75</c:v>
                </c:pt>
                <c:pt idx="471">
                  <c:v>42588.875</c:v>
                </c:pt>
                <c:pt idx="472">
                  <c:v>42589</c:v>
                </c:pt>
                <c:pt idx="473">
                  <c:v>42589.125</c:v>
                </c:pt>
                <c:pt idx="474">
                  <c:v>42589.25</c:v>
                </c:pt>
                <c:pt idx="475">
                  <c:v>42589.375</c:v>
                </c:pt>
                <c:pt idx="476">
                  <c:v>42589.5</c:v>
                </c:pt>
                <c:pt idx="477">
                  <c:v>42589.625</c:v>
                </c:pt>
                <c:pt idx="478">
                  <c:v>42589.75</c:v>
                </c:pt>
                <c:pt idx="479">
                  <c:v>42589.875</c:v>
                </c:pt>
                <c:pt idx="480">
                  <c:v>42590</c:v>
                </c:pt>
                <c:pt idx="481">
                  <c:v>42590.125</c:v>
                </c:pt>
                <c:pt idx="482">
                  <c:v>42590.25</c:v>
                </c:pt>
                <c:pt idx="483">
                  <c:v>42590.375</c:v>
                </c:pt>
                <c:pt idx="484">
                  <c:v>42590.5</c:v>
                </c:pt>
                <c:pt idx="485">
                  <c:v>42590.625</c:v>
                </c:pt>
                <c:pt idx="486">
                  <c:v>42590.75</c:v>
                </c:pt>
                <c:pt idx="487">
                  <c:v>42590.875</c:v>
                </c:pt>
                <c:pt idx="488">
                  <c:v>42591</c:v>
                </c:pt>
                <c:pt idx="489">
                  <c:v>42591.125</c:v>
                </c:pt>
                <c:pt idx="490">
                  <c:v>42591.25</c:v>
                </c:pt>
                <c:pt idx="491">
                  <c:v>42591.375</c:v>
                </c:pt>
                <c:pt idx="492">
                  <c:v>42591.5</c:v>
                </c:pt>
                <c:pt idx="493">
                  <c:v>42591.625</c:v>
                </c:pt>
                <c:pt idx="494">
                  <c:v>42591.75</c:v>
                </c:pt>
                <c:pt idx="495">
                  <c:v>42591.875</c:v>
                </c:pt>
                <c:pt idx="496">
                  <c:v>42592</c:v>
                </c:pt>
                <c:pt idx="497">
                  <c:v>42592.125</c:v>
                </c:pt>
                <c:pt idx="498">
                  <c:v>42592.25</c:v>
                </c:pt>
                <c:pt idx="499">
                  <c:v>42592.375</c:v>
                </c:pt>
                <c:pt idx="500">
                  <c:v>42592.5</c:v>
                </c:pt>
                <c:pt idx="501">
                  <c:v>42592.625</c:v>
                </c:pt>
                <c:pt idx="502">
                  <c:v>42592.75</c:v>
                </c:pt>
                <c:pt idx="503">
                  <c:v>42592.875</c:v>
                </c:pt>
                <c:pt idx="504">
                  <c:v>42593</c:v>
                </c:pt>
                <c:pt idx="505">
                  <c:v>42593.125</c:v>
                </c:pt>
                <c:pt idx="506">
                  <c:v>42593.25</c:v>
                </c:pt>
                <c:pt idx="507">
                  <c:v>42593.375</c:v>
                </c:pt>
                <c:pt idx="508">
                  <c:v>42593.5</c:v>
                </c:pt>
                <c:pt idx="509">
                  <c:v>42593.625</c:v>
                </c:pt>
                <c:pt idx="510">
                  <c:v>42593.75</c:v>
                </c:pt>
                <c:pt idx="511">
                  <c:v>42593.875</c:v>
                </c:pt>
                <c:pt idx="512">
                  <c:v>42594</c:v>
                </c:pt>
                <c:pt idx="513">
                  <c:v>42594.125</c:v>
                </c:pt>
                <c:pt idx="514">
                  <c:v>42594.25</c:v>
                </c:pt>
                <c:pt idx="515">
                  <c:v>42594.375</c:v>
                </c:pt>
                <c:pt idx="516">
                  <c:v>42594.5</c:v>
                </c:pt>
                <c:pt idx="517">
                  <c:v>42594.625</c:v>
                </c:pt>
                <c:pt idx="518">
                  <c:v>42594.75</c:v>
                </c:pt>
                <c:pt idx="519">
                  <c:v>42594.875</c:v>
                </c:pt>
                <c:pt idx="520">
                  <c:v>42595</c:v>
                </c:pt>
                <c:pt idx="521">
                  <c:v>42595.125</c:v>
                </c:pt>
                <c:pt idx="522">
                  <c:v>42595.25</c:v>
                </c:pt>
                <c:pt idx="523">
                  <c:v>42595.375</c:v>
                </c:pt>
                <c:pt idx="524">
                  <c:v>42595.5</c:v>
                </c:pt>
                <c:pt idx="525">
                  <c:v>42595.625</c:v>
                </c:pt>
                <c:pt idx="526">
                  <c:v>42595.75</c:v>
                </c:pt>
                <c:pt idx="527">
                  <c:v>42595.875</c:v>
                </c:pt>
                <c:pt idx="528">
                  <c:v>42596</c:v>
                </c:pt>
                <c:pt idx="529">
                  <c:v>42596.125</c:v>
                </c:pt>
                <c:pt idx="530">
                  <c:v>42596.25</c:v>
                </c:pt>
                <c:pt idx="531">
                  <c:v>42596.375</c:v>
                </c:pt>
                <c:pt idx="532">
                  <c:v>42596.5</c:v>
                </c:pt>
                <c:pt idx="533">
                  <c:v>42596.625</c:v>
                </c:pt>
                <c:pt idx="534">
                  <c:v>42596.75</c:v>
                </c:pt>
                <c:pt idx="535">
                  <c:v>42596.875</c:v>
                </c:pt>
                <c:pt idx="536">
                  <c:v>42597</c:v>
                </c:pt>
                <c:pt idx="537">
                  <c:v>42597.125</c:v>
                </c:pt>
                <c:pt idx="538">
                  <c:v>42597.25</c:v>
                </c:pt>
                <c:pt idx="539">
                  <c:v>42597.375</c:v>
                </c:pt>
                <c:pt idx="540">
                  <c:v>42597.5</c:v>
                </c:pt>
                <c:pt idx="541">
                  <c:v>42597.625</c:v>
                </c:pt>
                <c:pt idx="542">
                  <c:v>42597.75</c:v>
                </c:pt>
                <c:pt idx="543">
                  <c:v>42597.875</c:v>
                </c:pt>
                <c:pt idx="544">
                  <c:v>42598</c:v>
                </c:pt>
                <c:pt idx="545">
                  <c:v>42598.125</c:v>
                </c:pt>
                <c:pt idx="546">
                  <c:v>42598.25</c:v>
                </c:pt>
                <c:pt idx="547">
                  <c:v>42598.375</c:v>
                </c:pt>
                <c:pt idx="548">
                  <c:v>42598.5</c:v>
                </c:pt>
                <c:pt idx="549">
                  <c:v>42598.625</c:v>
                </c:pt>
                <c:pt idx="550">
                  <c:v>42598.75</c:v>
                </c:pt>
                <c:pt idx="551">
                  <c:v>42598.875</c:v>
                </c:pt>
                <c:pt idx="552">
                  <c:v>42599</c:v>
                </c:pt>
                <c:pt idx="553">
                  <c:v>42599.125</c:v>
                </c:pt>
                <c:pt idx="554">
                  <c:v>42599.25</c:v>
                </c:pt>
                <c:pt idx="555">
                  <c:v>42599.375</c:v>
                </c:pt>
                <c:pt idx="556">
                  <c:v>42599.5</c:v>
                </c:pt>
                <c:pt idx="557">
                  <c:v>42599.625</c:v>
                </c:pt>
                <c:pt idx="558">
                  <c:v>42599.75</c:v>
                </c:pt>
                <c:pt idx="559">
                  <c:v>42599.875</c:v>
                </c:pt>
                <c:pt idx="560">
                  <c:v>42600</c:v>
                </c:pt>
                <c:pt idx="561">
                  <c:v>42600.125</c:v>
                </c:pt>
                <c:pt idx="562">
                  <c:v>42600.25</c:v>
                </c:pt>
                <c:pt idx="563">
                  <c:v>42600.375</c:v>
                </c:pt>
                <c:pt idx="564">
                  <c:v>42600.5</c:v>
                </c:pt>
                <c:pt idx="565">
                  <c:v>42600.625</c:v>
                </c:pt>
                <c:pt idx="566">
                  <c:v>42600.75</c:v>
                </c:pt>
                <c:pt idx="567">
                  <c:v>42600.875</c:v>
                </c:pt>
                <c:pt idx="568">
                  <c:v>42601</c:v>
                </c:pt>
                <c:pt idx="569">
                  <c:v>42601.125</c:v>
                </c:pt>
                <c:pt idx="570">
                  <c:v>42601.25</c:v>
                </c:pt>
                <c:pt idx="571">
                  <c:v>42601.375</c:v>
                </c:pt>
                <c:pt idx="572">
                  <c:v>42601.5</c:v>
                </c:pt>
                <c:pt idx="573">
                  <c:v>42601.625</c:v>
                </c:pt>
                <c:pt idx="574">
                  <c:v>42601.75</c:v>
                </c:pt>
                <c:pt idx="575">
                  <c:v>42601.875</c:v>
                </c:pt>
                <c:pt idx="576">
                  <c:v>42602</c:v>
                </c:pt>
                <c:pt idx="577">
                  <c:v>42602.125</c:v>
                </c:pt>
                <c:pt idx="578">
                  <c:v>42602.25</c:v>
                </c:pt>
                <c:pt idx="579">
                  <c:v>42602.375</c:v>
                </c:pt>
                <c:pt idx="580">
                  <c:v>42602.5</c:v>
                </c:pt>
                <c:pt idx="581">
                  <c:v>42602.625</c:v>
                </c:pt>
                <c:pt idx="582">
                  <c:v>42602.75</c:v>
                </c:pt>
                <c:pt idx="583">
                  <c:v>42602.875</c:v>
                </c:pt>
                <c:pt idx="584">
                  <c:v>42603</c:v>
                </c:pt>
                <c:pt idx="585">
                  <c:v>42603.125</c:v>
                </c:pt>
                <c:pt idx="586">
                  <c:v>42603.25</c:v>
                </c:pt>
                <c:pt idx="587">
                  <c:v>42603.375</c:v>
                </c:pt>
                <c:pt idx="588">
                  <c:v>42603.5</c:v>
                </c:pt>
                <c:pt idx="589">
                  <c:v>42603.625</c:v>
                </c:pt>
                <c:pt idx="590">
                  <c:v>42603.75</c:v>
                </c:pt>
                <c:pt idx="591">
                  <c:v>42603.875</c:v>
                </c:pt>
                <c:pt idx="592">
                  <c:v>42604</c:v>
                </c:pt>
                <c:pt idx="593">
                  <c:v>42604.125</c:v>
                </c:pt>
                <c:pt idx="594">
                  <c:v>42604.25</c:v>
                </c:pt>
                <c:pt idx="595">
                  <c:v>42604.375</c:v>
                </c:pt>
                <c:pt idx="596">
                  <c:v>42604.5</c:v>
                </c:pt>
                <c:pt idx="597">
                  <c:v>42604.625</c:v>
                </c:pt>
                <c:pt idx="598">
                  <c:v>42604.75</c:v>
                </c:pt>
                <c:pt idx="599">
                  <c:v>42604.875</c:v>
                </c:pt>
                <c:pt idx="600">
                  <c:v>42605</c:v>
                </c:pt>
                <c:pt idx="601">
                  <c:v>42605.125</c:v>
                </c:pt>
                <c:pt idx="602">
                  <c:v>42605.25</c:v>
                </c:pt>
                <c:pt idx="603">
                  <c:v>42605.375</c:v>
                </c:pt>
                <c:pt idx="604">
                  <c:v>42605.5</c:v>
                </c:pt>
                <c:pt idx="605">
                  <c:v>42605.625</c:v>
                </c:pt>
                <c:pt idx="606">
                  <c:v>42605.75</c:v>
                </c:pt>
                <c:pt idx="607">
                  <c:v>42605.875</c:v>
                </c:pt>
                <c:pt idx="608">
                  <c:v>42606</c:v>
                </c:pt>
                <c:pt idx="609">
                  <c:v>42606.125</c:v>
                </c:pt>
                <c:pt idx="610">
                  <c:v>42606.25</c:v>
                </c:pt>
                <c:pt idx="611">
                  <c:v>42606.375</c:v>
                </c:pt>
                <c:pt idx="612">
                  <c:v>42606.5</c:v>
                </c:pt>
                <c:pt idx="613">
                  <c:v>42606.625</c:v>
                </c:pt>
                <c:pt idx="614">
                  <c:v>42606.75</c:v>
                </c:pt>
                <c:pt idx="615">
                  <c:v>42606.875</c:v>
                </c:pt>
                <c:pt idx="616">
                  <c:v>42607</c:v>
                </c:pt>
                <c:pt idx="617">
                  <c:v>42607.125</c:v>
                </c:pt>
                <c:pt idx="618">
                  <c:v>42607.25</c:v>
                </c:pt>
                <c:pt idx="619">
                  <c:v>42607.375</c:v>
                </c:pt>
                <c:pt idx="620">
                  <c:v>42607.5</c:v>
                </c:pt>
                <c:pt idx="621">
                  <c:v>42607.625</c:v>
                </c:pt>
                <c:pt idx="622">
                  <c:v>42607.75</c:v>
                </c:pt>
                <c:pt idx="623">
                  <c:v>42607.875</c:v>
                </c:pt>
                <c:pt idx="624">
                  <c:v>42608</c:v>
                </c:pt>
                <c:pt idx="625">
                  <c:v>42608.125</c:v>
                </c:pt>
                <c:pt idx="626">
                  <c:v>42608.25</c:v>
                </c:pt>
                <c:pt idx="627">
                  <c:v>42608.375</c:v>
                </c:pt>
                <c:pt idx="628">
                  <c:v>42608.5</c:v>
                </c:pt>
                <c:pt idx="629">
                  <c:v>42608.625</c:v>
                </c:pt>
                <c:pt idx="630">
                  <c:v>42608.75</c:v>
                </c:pt>
                <c:pt idx="631">
                  <c:v>42608.875</c:v>
                </c:pt>
                <c:pt idx="632">
                  <c:v>42609</c:v>
                </c:pt>
                <c:pt idx="633">
                  <c:v>42609.125</c:v>
                </c:pt>
                <c:pt idx="634">
                  <c:v>42609.25</c:v>
                </c:pt>
                <c:pt idx="635">
                  <c:v>42609.375</c:v>
                </c:pt>
                <c:pt idx="636">
                  <c:v>42609.5</c:v>
                </c:pt>
                <c:pt idx="637">
                  <c:v>42609.625</c:v>
                </c:pt>
                <c:pt idx="638">
                  <c:v>42609.75</c:v>
                </c:pt>
                <c:pt idx="639">
                  <c:v>42609.875</c:v>
                </c:pt>
                <c:pt idx="640">
                  <c:v>42610</c:v>
                </c:pt>
                <c:pt idx="641">
                  <c:v>42610.125</c:v>
                </c:pt>
                <c:pt idx="642">
                  <c:v>42610.25</c:v>
                </c:pt>
                <c:pt idx="643">
                  <c:v>42610.375</c:v>
                </c:pt>
                <c:pt idx="644">
                  <c:v>42610.5</c:v>
                </c:pt>
                <c:pt idx="645">
                  <c:v>42610.625</c:v>
                </c:pt>
                <c:pt idx="646">
                  <c:v>42610.75</c:v>
                </c:pt>
                <c:pt idx="647">
                  <c:v>42610.875</c:v>
                </c:pt>
                <c:pt idx="648">
                  <c:v>42611</c:v>
                </c:pt>
                <c:pt idx="649">
                  <c:v>42611.125</c:v>
                </c:pt>
                <c:pt idx="650">
                  <c:v>42611.25</c:v>
                </c:pt>
                <c:pt idx="651">
                  <c:v>42611.375</c:v>
                </c:pt>
                <c:pt idx="652">
                  <c:v>42611.5</c:v>
                </c:pt>
                <c:pt idx="653">
                  <c:v>42611.625</c:v>
                </c:pt>
                <c:pt idx="654">
                  <c:v>42611.75</c:v>
                </c:pt>
                <c:pt idx="655">
                  <c:v>42611.875</c:v>
                </c:pt>
                <c:pt idx="656">
                  <c:v>42612</c:v>
                </c:pt>
                <c:pt idx="657">
                  <c:v>42612.125</c:v>
                </c:pt>
                <c:pt idx="658">
                  <c:v>42612.25</c:v>
                </c:pt>
                <c:pt idx="659">
                  <c:v>42612.375</c:v>
                </c:pt>
                <c:pt idx="660">
                  <c:v>42612.5</c:v>
                </c:pt>
                <c:pt idx="661">
                  <c:v>42612.625</c:v>
                </c:pt>
                <c:pt idx="662">
                  <c:v>42612.75</c:v>
                </c:pt>
                <c:pt idx="663">
                  <c:v>42612.875</c:v>
                </c:pt>
                <c:pt idx="664">
                  <c:v>42613</c:v>
                </c:pt>
                <c:pt idx="665">
                  <c:v>42613.125</c:v>
                </c:pt>
                <c:pt idx="666">
                  <c:v>42613.25</c:v>
                </c:pt>
                <c:pt idx="667">
                  <c:v>42613.375</c:v>
                </c:pt>
                <c:pt idx="668">
                  <c:v>42613.5</c:v>
                </c:pt>
                <c:pt idx="669">
                  <c:v>42613.625</c:v>
                </c:pt>
                <c:pt idx="670">
                  <c:v>42613.75</c:v>
                </c:pt>
                <c:pt idx="671">
                  <c:v>42613.875</c:v>
                </c:pt>
                <c:pt idx="672">
                  <c:v>42614</c:v>
                </c:pt>
                <c:pt idx="673">
                  <c:v>42614.125</c:v>
                </c:pt>
                <c:pt idx="674">
                  <c:v>42614.25</c:v>
                </c:pt>
                <c:pt idx="675">
                  <c:v>42614.375</c:v>
                </c:pt>
                <c:pt idx="676">
                  <c:v>42614.5</c:v>
                </c:pt>
                <c:pt idx="677">
                  <c:v>42614.625</c:v>
                </c:pt>
                <c:pt idx="678">
                  <c:v>42614.75</c:v>
                </c:pt>
                <c:pt idx="679">
                  <c:v>42614.875</c:v>
                </c:pt>
                <c:pt idx="680">
                  <c:v>42615</c:v>
                </c:pt>
                <c:pt idx="681">
                  <c:v>42615.125</c:v>
                </c:pt>
                <c:pt idx="682">
                  <c:v>42615.25</c:v>
                </c:pt>
                <c:pt idx="683">
                  <c:v>42615.375</c:v>
                </c:pt>
                <c:pt idx="684">
                  <c:v>42615.5</c:v>
                </c:pt>
                <c:pt idx="685">
                  <c:v>42615.625</c:v>
                </c:pt>
                <c:pt idx="686">
                  <c:v>42615.75</c:v>
                </c:pt>
                <c:pt idx="687">
                  <c:v>42615.875</c:v>
                </c:pt>
                <c:pt idx="688">
                  <c:v>42616</c:v>
                </c:pt>
                <c:pt idx="689">
                  <c:v>42616.125</c:v>
                </c:pt>
                <c:pt idx="690">
                  <c:v>42616.25</c:v>
                </c:pt>
                <c:pt idx="691">
                  <c:v>42616.375</c:v>
                </c:pt>
                <c:pt idx="692">
                  <c:v>42616.5</c:v>
                </c:pt>
                <c:pt idx="693">
                  <c:v>42616.625</c:v>
                </c:pt>
                <c:pt idx="694">
                  <c:v>42616.75</c:v>
                </c:pt>
                <c:pt idx="695">
                  <c:v>42616.875</c:v>
                </c:pt>
                <c:pt idx="696">
                  <c:v>42617</c:v>
                </c:pt>
                <c:pt idx="697">
                  <c:v>42617.125</c:v>
                </c:pt>
                <c:pt idx="698">
                  <c:v>42617.25</c:v>
                </c:pt>
                <c:pt idx="699">
                  <c:v>42617.375</c:v>
                </c:pt>
                <c:pt idx="700">
                  <c:v>42617.5</c:v>
                </c:pt>
                <c:pt idx="701">
                  <c:v>42617.625</c:v>
                </c:pt>
                <c:pt idx="702">
                  <c:v>42617.75</c:v>
                </c:pt>
                <c:pt idx="703">
                  <c:v>42617.875</c:v>
                </c:pt>
                <c:pt idx="704">
                  <c:v>42618</c:v>
                </c:pt>
                <c:pt idx="705">
                  <c:v>42618.125</c:v>
                </c:pt>
                <c:pt idx="706">
                  <c:v>42618.25</c:v>
                </c:pt>
                <c:pt idx="707">
                  <c:v>42618.375</c:v>
                </c:pt>
                <c:pt idx="708">
                  <c:v>42618.5</c:v>
                </c:pt>
                <c:pt idx="709">
                  <c:v>42618.625</c:v>
                </c:pt>
                <c:pt idx="710">
                  <c:v>42618.75</c:v>
                </c:pt>
                <c:pt idx="711">
                  <c:v>42618.875</c:v>
                </c:pt>
                <c:pt idx="712">
                  <c:v>42619</c:v>
                </c:pt>
                <c:pt idx="713">
                  <c:v>42619.125</c:v>
                </c:pt>
                <c:pt idx="714">
                  <c:v>42619.25</c:v>
                </c:pt>
                <c:pt idx="715">
                  <c:v>42619.375</c:v>
                </c:pt>
                <c:pt idx="716">
                  <c:v>42619.5</c:v>
                </c:pt>
                <c:pt idx="717">
                  <c:v>42619.625</c:v>
                </c:pt>
                <c:pt idx="718">
                  <c:v>42619.75</c:v>
                </c:pt>
                <c:pt idx="719">
                  <c:v>42619.875</c:v>
                </c:pt>
                <c:pt idx="720">
                  <c:v>42620</c:v>
                </c:pt>
                <c:pt idx="721">
                  <c:v>42620.125</c:v>
                </c:pt>
                <c:pt idx="722">
                  <c:v>42620.25</c:v>
                </c:pt>
                <c:pt idx="723">
                  <c:v>42620.375</c:v>
                </c:pt>
                <c:pt idx="724">
                  <c:v>42620.5</c:v>
                </c:pt>
                <c:pt idx="725">
                  <c:v>42620.625</c:v>
                </c:pt>
                <c:pt idx="726">
                  <c:v>42620.75</c:v>
                </c:pt>
                <c:pt idx="727">
                  <c:v>42620.875</c:v>
                </c:pt>
                <c:pt idx="728">
                  <c:v>42621</c:v>
                </c:pt>
                <c:pt idx="729">
                  <c:v>42621.125</c:v>
                </c:pt>
                <c:pt idx="730">
                  <c:v>42621.25</c:v>
                </c:pt>
                <c:pt idx="731">
                  <c:v>42621.375</c:v>
                </c:pt>
                <c:pt idx="732">
                  <c:v>42621.5</c:v>
                </c:pt>
                <c:pt idx="733">
                  <c:v>42621.625</c:v>
                </c:pt>
                <c:pt idx="734">
                  <c:v>42621.75</c:v>
                </c:pt>
                <c:pt idx="735">
                  <c:v>42621.875</c:v>
                </c:pt>
                <c:pt idx="736">
                  <c:v>42622</c:v>
                </c:pt>
                <c:pt idx="737">
                  <c:v>42622.125</c:v>
                </c:pt>
                <c:pt idx="738">
                  <c:v>42622.25</c:v>
                </c:pt>
                <c:pt idx="739">
                  <c:v>42622.375</c:v>
                </c:pt>
                <c:pt idx="740">
                  <c:v>42622.5</c:v>
                </c:pt>
                <c:pt idx="741">
                  <c:v>42622.625</c:v>
                </c:pt>
                <c:pt idx="742">
                  <c:v>42622.75</c:v>
                </c:pt>
                <c:pt idx="743">
                  <c:v>42622.875</c:v>
                </c:pt>
                <c:pt idx="744">
                  <c:v>42623</c:v>
                </c:pt>
                <c:pt idx="745">
                  <c:v>42623.125</c:v>
                </c:pt>
                <c:pt idx="746">
                  <c:v>42623.25</c:v>
                </c:pt>
                <c:pt idx="747">
                  <c:v>42623.375</c:v>
                </c:pt>
                <c:pt idx="748">
                  <c:v>42623.5</c:v>
                </c:pt>
                <c:pt idx="749">
                  <c:v>42623.625</c:v>
                </c:pt>
                <c:pt idx="750">
                  <c:v>42623.75</c:v>
                </c:pt>
                <c:pt idx="751">
                  <c:v>42623.875</c:v>
                </c:pt>
                <c:pt idx="752">
                  <c:v>42624</c:v>
                </c:pt>
                <c:pt idx="753">
                  <c:v>42624.125</c:v>
                </c:pt>
                <c:pt idx="754">
                  <c:v>42624.25</c:v>
                </c:pt>
                <c:pt idx="755">
                  <c:v>42624.375</c:v>
                </c:pt>
                <c:pt idx="756">
                  <c:v>42624.5</c:v>
                </c:pt>
                <c:pt idx="757">
                  <c:v>42624.625</c:v>
                </c:pt>
                <c:pt idx="758">
                  <c:v>42624.75</c:v>
                </c:pt>
                <c:pt idx="759">
                  <c:v>42624.875</c:v>
                </c:pt>
                <c:pt idx="760">
                  <c:v>42625</c:v>
                </c:pt>
                <c:pt idx="761">
                  <c:v>42625.125</c:v>
                </c:pt>
                <c:pt idx="762">
                  <c:v>42625.25</c:v>
                </c:pt>
                <c:pt idx="763">
                  <c:v>42625.375</c:v>
                </c:pt>
                <c:pt idx="764">
                  <c:v>42625.5</c:v>
                </c:pt>
                <c:pt idx="765">
                  <c:v>42625.625</c:v>
                </c:pt>
                <c:pt idx="766">
                  <c:v>42625.75</c:v>
                </c:pt>
                <c:pt idx="767">
                  <c:v>42625.875</c:v>
                </c:pt>
                <c:pt idx="768">
                  <c:v>42626</c:v>
                </c:pt>
                <c:pt idx="769">
                  <c:v>42626.125</c:v>
                </c:pt>
                <c:pt idx="770">
                  <c:v>42626.25</c:v>
                </c:pt>
                <c:pt idx="771">
                  <c:v>42626.375</c:v>
                </c:pt>
                <c:pt idx="772">
                  <c:v>42626.5</c:v>
                </c:pt>
                <c:pt idx="773">
                  <c:v>42626.625</c:v>
                </c:pt>
                <c:pt idx="774">
                  <c:v>42626.75</c:v>
                </c:pt>
                <c:pt idx="775">
                  <c:v>42626.875</c:v>
                </c:pt>
                <c:pt idx="776">
                  <c:v>42627</c:v>
                </c:pt>
                <c:pt idx="777">
                  <c:v>42627.125</c:v>
                </c:pt>
                <c:pt idx="778">
                  <c:v>42627.25</c:v>
                </c:pt>
                <c:pt idx="779">
                  <c:v>42627.375</c:v>
                </c:pt>
                <c:pt idx="780">
                  <c:v>42627.5</c:v>
                </c:pt>
                <c:pt idx="781">
                  <c:v>42627.625</c:v>
                </c:pt>
                <c:pt idx="782">
                  <c:v>42627.75</c:v>
                </c:pt>
                <c:pt idx="783">
                  <c:v>42627.875</c:v>
                </c:pt>
                <c:pt idx="784">
                  <c:v>42628</c:v>
                </c:pt>
                <c:pt idx="785">
                  <c:v>42628.125</c:v>
                </c:pt>
                <c:pt idx="786">
                  <c:v>42628.25</c:v>
                </c:pt>
                <c:pt idx="787">
                  <c:v>42628.375</c:v>
                </c:pt>
                <c:pt idx="788">
                  <c:v>42628.5</c:v>
                </c:pt>
                <c:pt idx="789">
                  <c:v>42628.625</c:v>
                </c:pt>
                <c:pt idx="790">
                  <c:v>42628.75</c:v>
                </c:pt>
                <c:pt idx="791">
                  <c:v>42628.875</c:v>
                </c:pt>
                <c:pt idx="792">
                  <c:v>42629</c:v>
                </c:pt>
                <c:pt idx="793">
                  <c:v>42629.125</c:v>
                </c:pt>
                <c:pt idx="794">
                  <c:v>42629.25</c:v>
                </c:pt>
                <c:pt idx="795">
                  <c:v>42629.375</c:v>
                </c:pt>
                <c:pt idx="796">
                  <c:v>42629.5</c:v>
                </c:pt>
                <c:pt idx="797">
                  <c:v>42629.625</c:v>
                </c:pt>
                <c:pt idx="798">
                  <c:v>42629.75</c:v>
                </c:pt>
                <c:pt idx="799">
                  <c:v>42629.875</c:v>
                </c:pt>
                <c:pt idx="800">
                  <c:v>42630.125</c:v>
                </c:pt>
                <c:pt idx="801">
                  <c:v>42630.25</c:v>
                </c:pt>
                <c:pt idx="802">
                  <c:v>42630.375</c:v>
                </c:pt>
                <c:pt idx="803">
                  <c:v>42630.5</c:v>
                </c:pt>
                <c:pt idx="804">
                  <c:v>42630.625</c:v>
                </c:pt>
                <c:pt idx="805">
                  <c:v>42630.75</c:v>
                </c:pt>
                <c:pt idx="806">
                  <c:v>42630.875</c:v>
                </c:pt>
                <c:pt idx="807">
                  <c:v>42631</c:v>
                </c:pt>
                <c:pt idx="808">
                  <c:v>42631.125</c:v>
                </c:pt>
                <c:pt idx="809">
                  <c:v>42631.25</c:v>
                </c:pt>
                <c:pt idx="810">
                  <c:v>42631.375</c:v>
                </c:pt>
                <c:pt idx="811">
                  <c:v>42631.5</c:v>
                </c:pt>
                <c:pt idx="812">
                  <c:v>42631.625</c:v>
                </c:pt>
                <c:pt idx="813">
                  <c:v>42631.75</c:v>
                </c:pt>
                <c:pt idx="814">
                  <c:v>42631.875</c:v>
                </c:pt>
                <c:pt idx="815">
                  <c:v>42632</c:v>
                </c:pt>
                <c:pt idx="816">
                  <c:v>42632.125</c:v>
                </c:pt>
                <c:pt idx="817">
                  <c:v>42632.25</c:v>
                </c:pt>
                <c:pt idx="818">
                  <c:v>42632.375</c:v>
                </c:pt>
                <c:pt idx="819">
                  <c:v>42632.5</c:v>
                </c:pt>
                <c:pt idx="820">
                  <c:v>42632.625</c:v>
                </c:pt>
                <c:pt idx="821">
                  <c:v>42632.75</c:v>
                </c:pt>
                <c:pt idx="822">
                  <c:v>42632.875</c:v>
                </c:pt>
                <c:pt idx="823">
                  <c:v>42633</c:v>
                </c:pt>
                <c:pt idx="824">
                  <c:v>42633.125</c:v>
                </c:pt>
                <c:pt idx="825">
                  <c:v>42633.25</c:v>
                </c:pt>
                <c:pt idx="826">
                  <c:v>42633.375</c:v>
                </c:pt>
                <c:pt idx="827">
                  <c:v>42633.5</c:v>
                </c:pt>
                <c:pt idx="828">
                  <c:v>42633.625</c:v>
                </c:pt>
                <c:pt idx="829">
                  <c:v>42633.75</c:v>
                </c:pt>
                <c:pt idx="830">
                  <c:v>42633.875</c:v>
                </c:pt>
                <c:pt idx="831">
                  <c:v>42634</c:v>
                </c:pt>
                <c:pt idx="832">
                  <c:v>42634.125</c:v>
                </c:pt>
                <c:pt idx="833">
                  <c:v>42634.25</c:v>
                </c:pt>
                <c:pt idx="834">
                  <c:v>42634.375</c:v>
                </c:pt>
                <c:pt idx="835">
                  <c:v>42634.5</c:v>
                </c:pt>
                <c:pt idx="836">
                  <c:v>42634.625</c:v>
                </c:pt>
                <c:pt idx="837">
                  <c:v>42634.75</c:v>
                </c:pt>
                <c:pt idx="838">
                  <c:v>42634.875</c:v>
                </c:pt>
                <c:pt idx="839">
                  <c:v>42635</c:v>
                </c:pt>
                <c:pt idx="840">
                  <c:v>42635.125</c:v>
                </c:pt>
                <c:pt idx="841">
                  <c:v>42635.25</c:v>
                </c:pt>
                <c:pt idx="842">
                  <c:v>42635.375</c:v>
                </c:pt>
                <c:pt idx="843">
                  <c:v>42635.5</c:v>
                </c:pt>
                <c:pt idx="844">
                  <c:v>42635.625</c:v>
                </c:pt>
                <c:pt idx="845">
                  <c:v>42635.75</c:v>
                </c:pt>
                <c:pt idx="846">
                  <c:v>42635.875</c:v>
                </c:pt>
                <c:pt idx="847">
                  <c:v>42636</c:v>
                </c:pt>
                <c:pt idx="848">
                  <c:v>42636.125</c:v>
                </c:pt>
                <c:pt idx="849">
                  <c:v>42636.25</c:v>
                </c:pt>
                <c:pt idx="850">
                  <c:v>42636.375</c:v>
                </c:pt>
                <c:pt idx="851">
                  <c:v>42636.5</c:v>
                </c:pt>
                <c:pt idx="852">
                  <c:v>42636.625</c:v>
                </c:pt>
                <c:pt idx="853">
                  <c:v>42636.75</c:v>
                </c:pt>
                <c:pt idx="854">
                  <c:v>42636.875</c:v>
                </c:pt>
                <c:pt idx="855">
                  <c:v>42637</c:v>
                </c:pt>
                <c:pt idx="856">
                  <c:v>42637.125</c:v>
                </c:pt>
                <c:pt idx="857">
                  <c:v>42637.25</c:v>
                </c:pt>
                <c:pt idx="858">
                  <c:v>42637.375</c:v>
                </c:pt>
                <c:pt idx="859">
                  <c:v>42637.5</c:v>
                </c:pt>
                <c:pt idx="860">
                  <c:v>42637.625</c:v>
                </c:pt>
                <c:pt idx="861">
                  <c:v>42637.75</c:v>
                </c:pt>
                <c:pt idx="862">
                  <c:v>42637.875</c:v>
                </c:pt>
                <c:pt idx="863">
                  <c:v>42638</c:v>
                </c:pt>
                <c:pt idx="864">
                  <c:v>42638.125</c:v>
                </c:pt>
                <c:pt idx="865">
                  <c:v>42638.25</c:v>
                </c:pt>
                <c:pt idx="866">
                  <c:v>42638.375</c:v>
                </c:pt>
                <c:pt idx="867">
                  <c:v>42638.5</c:v>
                </c:pt>
                <c:pt idx="868">
                  <c:v>42638.625</c:v>
                </c:pt>
                <c:pt idx="869">
                  <c:v>42638.75</c:v>
                </c:pt>
                <c:pt idx="870">
                  <c:v>42638.875</c:v>
                </c:pt>
                <c:pt idx="871">
                  <c:v>42639</c:v>
                </c:pt>
                <c:pt idx="872">
                  <c:v>42639.125</c:v>
                </c:pt>
                <c:pt idx="873">
                  <c:v>42639.25</c:v>
                </c:pt>
                <c:pt idx="874">
                  <c:v>42639.375</c:v>
                </c:pt>
                <c:pt idx="875">
                  <c:v>42639.5</c:v>
                </c:pt>
                <c:pt idx="876">
                  <c:v>42639.625</c:v>
                </c:pt>
                <c:pt idx="877">
                  <c:v>42639.75</c:v>
                </c:pt>
                <c:pt idx="878">
                  <c:v>42639.875</c:v>
                </c:pt>
                <c:pt idx="879">
                  <c:v>42640</c:v>
                </c:pt>
                <c:pt idx="880">
                  <c:v>42640.125</c:v>
                </c:pt>
                <c:pt idx="881">
                  <c:v>42640.25</c:v>
                </c:pt>
                <c:pt idx="882">
                  <c:v>42640.375</c:v>
                </c:pt>
                <c:pt idx="883">
                  <c:v>42640.5</c:v>
                </c:pt>
                <c:pt idx="884">
                  <c:v>42640.625</c:v>
                </c:pt>
                <c:pt idx="885">
                  <c:v>42640.75</c:v>
                </c:pt>
                <c:pt idx="886">
                  <c:v>42640.875</c:v>
                </c:pt>
                <c:pt idx="887">
                  <c:v>42641</c:v>
                </c:pt>
                <c:pt idx="888">
                  <c:v>42641.125</c:v>
                </c:pt>
                <c:pt idx="889">
                  <c:v>42641.25</c:v>
                </c:pt>
                <c:pt idx="890">
                  <c:v>42641.375</c:v>
                </c:pt>
                <c:pt idx="891">
                  <c:v>42641.5</c:v>
                </c:pt>
                <c:pt idx="892">
                  <c:v>42641.625</c:v>
                </c:pt>
                <c:pt idx="893">
                  <c:v>42641.75</c:v>
                </c:pt>
                <c:pt idx="894">
                  <c:v>42641.875</c:v>
                </c:pt>
                <c:pt idx="895">
                  <c:v>42642</c:v>
                </c:pt>
                <c:pt idx="896">
                  <c:v>42642.125</c:v>
                </c:pt>
                <c:pt idx="897">
                  <c:v>42642.25</c:v>
                </c:pt>
                <c:pt idx="898">
                  <c:v>42642.375</c:v>
                </c:pt>
                <c:pt idx="899">
                  <c:v>42642.5</c:v>
                </c:pt>
                <c:pt idx="900">
                  <c:v>42642.625</c:v>
                </c:pt>
                <c:pt idx="901">
                  <c:v>42642.75</c:v>
                </c:pt>
                <c:pt idx="902">
                  <c:v>42642.875</c:v>
                </c:pt>
                <c:pt idx="903">
                  <c:v>42643</c:v>
                </c:pt>
                <c:pt idx="904">
                  <c:v>42643.125</c:v>
                </c:pt>
                <c:pt idx="905">
                  <c:v>42643.25</c:v>
                </c:pt>
                <c:pt idx="906">
                  <c:v>42643.375</c:v>
                </c:pt>
                <c:pt idx="907">
                  <c:v>42643.5</c:v>
                </c:pt>
                <c:pt idx="908">
                  <c:v>42643.625</c:v>
                </c:pt>
                <c:pt idx="909">
                  <c:v>42643.75</c:v>
                </c:pt>
                <c:pt idx="910">
                  <c:v>42643.875</c:v>
                </c:pt>
                <c:pt idx="911">
                  <c:v>42644</c:v>
                </c:pt>
                <c:pt idx="912">
                  <c:v>42644.125</c:v>
                </c:pt>
                <c:pt idx="913">
                  <c:v>42644.25</c:v>
                </c:pt>
                <c:pt idx="914">
                  <c:v>42644.375</c:v>
                </c:pt>
                <c:pt idx="915">
                  <c:v>42644.5</c:v>
                </c:pt>
                <c:pt idx="916">
                  <c:v>42644.625</c:v>
                </c:pt>
                <c:pt idx="917">
                  <c:v>42644.75</c:v>
                </c:pt>
                <c:pt idx="918">
                  <c:v>42644.875</c:v>
                </c:pt>
                <c:pt idx="919">
                  <c:v>42645</c:v>
                </c:pt>
                <c:pt idx="920">
                  <c:v>42645.125</c:v>
                </c:pt>
                <c:pt idx="921">
                  <c:v>42645.25</c:v>
                </c:pt>
                <c:pt idx="922">
                  <c:v>42645.375</c:v>
                </c:pt>
                <c:pt idx="923">
                  <c:v>42645.5</c:v>
                </c:pt>
                <c:pt idx="924">
                  <c:v>42645.625</c:v>
                </c:pt>
                <c:pt idx="925">
                  <c:v>42645.75</c:v>
                </c:pt>
                <c:pt idx="926">
                  <c:v>42645.875</c:v>
                </c:pt>
                <c:pt idx="927">
                  <c:v>42646</c:v>
                </c:pt>
                <c:pt idx="928">
                  <c:v>42646.125</c:v>
                </c:pt>
                <c:pt idx="929">
                  <c:v>42646.25</c:v>
                </c:pt>
                <c:pt idx="930">
                  <c:v>42646.375</c:v>
                </c:pt>
                <c:pt idx="931">
                  <c:v>42646.5</c:v>
                </c:pt>
                <c:pt idx="932">
                  <c:v>42646.625</c:v>
                </c:pt>
                <c:pt idx="933">
                  <c:v>42646.75</c:v>
                </c:pt>
                <c:pt idx="934">
                  <c:v>42646.875</c:v>
                </c:pt>
                <c:pt idx="935">
                  <c:v>42647</c:v>
                </c:pt>
                <c:pt idx="936">
                  <c:v>42647.125</c:v>
                </c:pt>
                <c:pt idx="937">
                  <c:v>42647.25</c:v>
                </c:pt>
                <c:pt idx="938">
                  <c:v>42647.375</c:v>
                </c:pt>
                <c:pt idx="939">
                  <c:v>42647.5</c:v>
                </c:pt>
                <c:pt idx="940">
                  <c:v>42647.625</c:v>
                </c:pt>
                <c:pt idx="941">
                  <c:v>42647.75</c:v>
                </c:pt>
                <c:pt idx="942">
                  <c:v>42647.875</c:v>
                </c:pt>
                <c:pt idx="943">
                  <c:v>42648</c:v>
                </c:pt>
                <c:pt idx="944">
                  <c:v>42648.125</c:v>
                </c:pt>
                <c:pt idx="945">
                  <c:v>42648.25</c:v>
                </c:pt>
                <c:pt idx="946">
                  <c:v>42648.375</c:v>
                </c:pt>
                <c:pt idx="947">
                  <c:v>42648.5</c:v>
                </c:pt>
                <c:pt idx="948">
                  <c:v>42648.625</c:v>
                </c:pt>
                <c:pt idx="949">
                  <c:v>42648.75</c:v>
                </c:pt>
                <c:pt idx="950">
                  <c:v>42648.875</c:v>
                </c:pt>
                <c:pt idx="951">
                  <c:v>42649</c:v>
                </c:pt>
                <c:pt idx="952">
                  <c:v>42649.125</c:v>
                </c:pt>
                <c:pt idx="953">
                  <c:v>42649.25</c:v>
                </c:pt>
                <c:pt idx="954">
                  <c:v>42649.375</c:v>
                </c:pt>
                <c:pt idx="955">
                  <c:v>42649.5</c:v>
                </c:pt>
                <c:pt idx="956">
                  <c:v>42649.625</c:v>
                </c:pt>
                <c:pt idx="957">
                  <c:v>42649.75</c:v>
                </c:pt>
                <c:pt idx="958">
                  <c:v>42649.875</c:v>
                </c:pt>
                <c:pt idx="959">
                  <c:v>42650</c:v>
                </c:pt>
                <c:pt idx="960">
                  <c:v>42650.125</c:v>
                </c:pt>
                <c:pt idx="961">
                  <c:v>42650.25</c:v>
                </c:pt>
                <c:pt idx="962">
                  <c:v>42650.375</c:v>
                </c:pt>
                <c:pt idx="963">
                  <c:v>42650.5</c:v>
                </c:pt>
                <c:pt idx="964">
                  <c:v>42650.625</c:v>
                </c:pt>
                <c:pt idx="965">
                  <c:v>42650.75</c:v>
                </c:pt>
                <c:pt idx="966">
                  <c:v>42650.875</c:v>
                </c:pt>
                <c:pt idx="967">
                  <c:v>42651</c:v>
                </c:pt>
                <c:pt idx="968">
                  <c:v>42651.125</c:v>
                </c:pt>
                <c:pt idx="969">
                  <c:v>42651.25</c:v>
                </c:pt>
                <c:pt idx="970">
                  <c:v>42651.375</c:v>
                </c:pt>
                <c:pt idx="971">
                  <c:v>42651.5</c:v>
                </c:pt>
                <c:pt idx="972">
                  <c:v>42651.625</c:v>
                </c:pt>
                <c:pt idx="973">
                  <c:v>42651.75</c:v>
                </c:pt>
                <c:pt idx="974">
                  <c:v>42651.875</c:v>
                </c:pt>
                <c:pt idx="975">
                  <c:v>42652</c:v>
                </c:pt>
                <c:pt idx="976">
                  <c:v>42652.125</c:v>
                </c:pt>
                <c:pt idx="977">
                  <c:v>42652.25</c:v>
                </c:pt>
                <c:pt idx="978">
                  <c:v>42652.375</c:v>
                </c:pt>
                <c:pt idx="979">
                  <c:v>42652.5</c:v>
                </c:pt>
                <c:pt idx="980">
                  <c:v>42652.625</c:v>
                </c:pt>
                <c:pt idx="981">
                  <c:v>42652.75</c:v>
                </c:pt>
                <c:pt idx="982">
                  <c:v>42652.875</c:v>
                </c:pt>
                <c:pt idx="983">
                  <c:v>42653</c:v>
                </c:pt>
                <c:pt idx="984">
                  <c:v>42653.125</c:v>
                </c:pt>
                <c:pt idx="985">
                  <c:v>42653.25</c:v>
                </c:pt>
                <c:pt idx="986">
                  <c:v>42653.375</c:v>
                </c:pt>
                <c:pt idx="987">
                  <c:v>42653.5</c:v>
                </c:pt>
                <c:pt idx="988">
                  <c:v>42653.625</c:v>
                </c:pt>
                <c:pt idx="989">
                  <c:v>42653.75</c:v>
                </c:pt>
                <c:pt idx="990">
                  <c:v>42653.875</c:v>
                </c:pt>
                <c:pt idx="991">
                  <c:v>42654</c:v>
                </c:pt>
                <c:pt idx="992">
                  <c:v>42654.125</c:v>
                </c:pt>
                <c:pt idx="993">
                  <c:v>42654.25</c:v>
                </c:pt>
                <c:pt idx="994">
                  <c:v>42654.375</c:v>
                </c:pt>
                <c:pt idx="995">
                  <c:v>42654.5</c:v>
                </c:pt>
                <c:pt idx="996">
                  <c:v>42654.625</c:v>
                </c:pt>
                <c:pt idx="997">
                  <c:v>42654.75</c:v>
                </c:pt>
                <c:pt idx="998">
                  <c:v>42654.875</c:v>
                </c:pt>
                <c:pt idx="999">
                  <c:v>42655</c:v>
                </c:pt>
                <c:pt idx="1000">
                  <c:v>42655.125</c:v>
                </c:pt>
                <c:pt idx="1001">
                  <c:v>42655.25</c:v>
                </c:pt>
                <c:pt idx="1002">
                  <c:v>42655.375</c:v>
                </c:pt>
                <c:pt idx="1003">
                  <c:v>42655.5</c:v>
                </c:pt>
                <c:pt idx="1004">
                  <c:v>42655.625</c:v>
                </c:pt>
                <c:pt idx="1005">
                  <c:v>42655.75</c:v>
                </c:pt>
                <c:pt idx="1006">
                  <c:v>42655.875</c:v>
                </c:pt>
                <c:pt idx="1007">
                  <c:v>42656</c:v>
                </c:pt>
                <c:pt idx="1008">
                  <c:v>42656.125</c:v>
                </c:pt>
                <c:pt idx="1009">
                  <c:v>42656.25</c:v>
                </c:pt>
                <c:pt idx="1010">
                  <c:v>42656.375</c:v>
                </c:pt>
                <c:pt idx="1011">
                  <c:v>42656.5</c:v>
                </c:pt>
                <c:pt idx="1012">
                  <c:v>42656.625</c:v>
                </c:pt>
                <c:pt idx="1013">
                  <c:v>42656.75</c:v>
                </c:pt>
                <c:pt idx="1014">
                  <c:v>42656.875</c:v>
                </c:pt>
                <c:pt idx="1015">
                  <c:v>42657</c:v>
                </c:pt>
                <c:pt idx="1016">
                  <c:v>42657.125</c:v>
                </c:pt>
                <c:pt idx="1017">
                  <c:v>42657.25</c:v>
                </c:pt>
                <c:pt idx="1018">
                  <c:v>42657.375</c:v>
                </c:pt>
                <c:pt idx="1019">
                  <c:v>42657.5</c:v>
                </c:pt>
                <c:pt idx="1020">
                  <c:v>42657.625</c:v>
                </c:pt>
                <c:pt idx="1021">
                  <c:v>42657.75</c:v>
                </c:pt>
                <c:pt idx="1022">
                  <c:v>42657.875</c:v>
                </c:pt>
                <c:pt idx="1023">
                  <c:v>42658</c:v>
                </c:pt>
                <c:pt idx="1024">
                  <c:v>42658.125</c:v>
                </c:pt>
                <c:pt idx="1025">
                  <c:v>42658.25</c:v>
                </c:pt>
                <c:pt idx="1026">
                  <c:v>42658.375</c:v>
                </c:pt>
                <c:pt idx="1027">
                  <c:v>42658.5</c:v>
                </c:pt>
                <c:pt idx="1028">
                  <c:v>42658.625</c:v>
                </c:pt>
                <c:pt idx="1029">
                  <c:v>42658.75</c:v>
                </c:pt>
                <c:pt idx="1030">
                  <c:v>42658.875</c:v>
                </c:pt>
                <c:pt idx="1031">
                  <c:v>42659</c:v>
                </c:pt>
                <c:pt idx="1032">
                  <c:v>42659.125</c:v>
                </c:pt>
                <c:pt idx="1033">
                  <c:v>42659.25</c:v>
                </c:pt>
                <c:pt idx="1034">
                  <c:v>42659.375</c:v>
                </c:pt>
                <c:pt idx="1035">
                  <c:v>42659.5</c:v>
                </c:pt>
                <c:pt idx="1036">
                  <c:v>42659.625</c:v>
                </c:pt>
                <c:pt idx="1037">
                  <c:v>42659.75</c:v>
                </c:pt>
                <c:pt idx="1038">
                  <c:v>42659.75</c:v>
                </c:pt>
                <c:pt idx="1039">
                  <c:v>42659.875</c:v>
                </c:pt>
                <c:pt idx="1040">
                  <c:v>42660</c:v>
                </c:pt>
                <c:pt idx="1041">
                  <c:v>42660.125</c:v>
                </c:pt>
                <c:pt idx="1042">
                  <c:v>42660.25</c:v>
                </c:pt>
                <c:pt idx="1043">
                  <c:v>42660.375</c:v>
                </c:pt>
                <c:pt idx="1044">
                  <c:v>42660.5</c:v>
                </c:pt>
                <c:pt idx="1045">
                  <c:v>42660.625</c:v>
                </c:pt>
                <c:pt idx="1046">
                  <c:v>42660.75</c:v>
                </c:pt>
                <c:pt idx="1047">
                  <c:v>42660.875</c:v>
                </c:pt>
                <c:pt idx="1048">
                  <c:v>42661</c:v>
                </c:pt>
                <c:pt idx="1049">
                  <c:v>42661.125</c:v>
                </c:pt>
                <c:pt idx="1050">
                  <c:v>42661.25</c:v>
                </c:pt>
                <c:pt idx="1051">
                  <c:v>42661.375</c:v>
                </c:pt>
                <c:pt idx="1052">
                  <c:v>42661.5</c:v>
                </c:pt>
                <c:pt idx="1053">
                  <c:v>42661.625</c:v>
                </c:pt>
                <c:pt idx="1054">
                  <c:v>42661.75</c:v>
                </c:pt>
                <c:pt idx="1055">
                  <c:v>42661.875</c:v>
                </c:pt>
                <c:pt idx="1056">
                  <c:v>42662</c:v>
                </c:pt>
                <c:pt idx="1057">
                  <c:v>42662.125</c:v>
                </c:pt>
                <c:pt idx="1058">
                  <c:v>42662.25</c:v>
                </c:pt>
                <c:pt idx="1059">
                  <c:v>42662.375</c:v>
                </c:pt>
                <c:pt idx="1060">
                  <c:v>42662.5</c:v>
                </c:pt>
                <c:pt idx="1061">
                  <c:v>42662.625</c:v>
                </c:pt>
                <c:pt idx="1062">
                  <c:v>42662.75</c:v>
                </c:pt>
                <c:pt idx="1063">
                  <c:v>42662.875</c:v>
                </c:pt>
                <c:pt idx="1064">
                  <c:v>42663</c:v>
                </c:pt>
                <c:pt idx="1065">
                  <c:v>42663.125</c:v>
                </c:pt>
                <c:pt idx="1066">
                  <c:v>42663.25</c:v>
                </c:pt>
                <c:pt idx="1067">
                  <c:v>42663.375</c:v>
                </c:pt>
                <c:pt idx="1068">
                  <c:v>42663.5</c:v>
                </c:pt>
                <c:pt idx="1069">
                  <c:v>42663.875</c:v>
                </c:pt>
                <c:pt idx="1070">
                  <c:v>42664</c:v>
                </c:pt>
                <c:pt idx="1071">
                  <c:v>42664.125</c:v>
                </c:pt>
                <c:pt idx="1072">
                  <c:v>42664.25</c:v>
                </c:pt>
                <c:pt idx="1073">
                  <c:v>42664.375</c:v>
                </c:pt>
                <c:pt idx="1074">
                  <c:v>42664.5</c:v>
                </c:pt>
                <c:pt idx="1075">
                  <c:v>42664.625</c:v>
                </c:pt>
                <c:pt idx="1076">
                  <c:v>42664.75</c:v>
                </c:pt>
                <c:pt idx="1077">
                  <c:v>42664.875</c:v>
                </c:pt>
                <c:pt idx="1078">
                  <c:v>42665</c:v>
                </c:pt>
                <c:pt idx="1079">
                  <c:v>42665.125</c:v>
                </c:pt>
                <c:pt idx="1080">
                  <c:v>42665.25</c:v>
                </c:pt>
                <c:pt idx="1081">
                  <c:v>42665.375</c:v>
                </c:pt>
                <c:pt idx="1082">
                  <c:v>42665.5</c:v>
                </c:pt>
                <c:pt idx="1083">
                  <c:v>42665.625</c:v>
                </c:pt>
                <c:pt idx="1084">
                  <c:v>42665.75</c:v>
                </c:pt>
                <c:pt idx="1085">
                  <c:v>42665.875</c:v>
                </c:pt>
                <c:pt idx="1086">
                  <c:v>42666</c:v>
                </c:pt>
                <c:pt idx="1087">
                  <c:v>42666.125</c:v>
                </c:pt>
                <c:pt idx="1088">
                  <c:v>42666.25</c:v>
                </c:pt>
                <c:pt idx="1089">
                  <c:v>42666.375</c:v>
                </c:pt>
                <c:pt idx="1090">
                  <c:v>42666.5</c:v>
                </c:pt>
                <c:pt idx="1091">
                  <c:v>42666.625</c:v>
                </c:pt>
                <c:pt idx="1092">
                  <c:v>42666.75</c:v>
                </c:pt>
                <c:pt idx="1093">
                  <c:v>42666.875</c:v>
                </c:pt>
                <c:pt idx="1094">
                  <c:v>42667</c:v>
                </c:pt>
                <c:pt idx="1095">
                  <c:v>42667.125</c:v>
                </c:pt>
                <c:pt idx="1096">
                  <c:v>42667.25</c:v>
                </c:pt>
                <c:pt idx="1097">
                  <c:v>42667.375</c:v>
                </c:pt>
                <c:pt idx="1098">
                  <c:v>42667.5</c:v>
                </c:pt>
                <c:pt idx="1099">
                  <c:v>42667.625</c:v>
                </c:pt>
                <c:pt idx="1100">
                  <c:v>42667.75</c:v>
                </c:pt>
                <c:pt idx="1101">
                  <c:v>42667.875</c:v>
                </c:pt>
                <c:pt idx="1102">
                  <c:v>42668</c:v>
                </c:pt>
                <c:pt idx="1103">
                  <c:v>42668.125</c:v>
                </c:pt>
                <c:pt idx="1104">
                  <c:v>42668.25</c:v>
                </c:pt>
                <c:pt idx="1105">
                  <c:v>42668.375</c:v>
                </c:pt>
                <c:pt idx="1106">
                  <c:v>42668.5</c:v>
                </c:pt>
                <c:pt idx="1107">
                  <c:v>42668.625</c:v>
                </c:pt>
                <c:pt idx="1108">
                  <c:v>42668.75</c:v>
                </c:pt>
                <c:pt idx="1109">
                  <c:v>42668.875</c:v>
                </c:pt>
                <c:pt idx="1110">
                  <c:v>42669</c:v>
                </c:pt>
                <c:pt idx="1111">
                  <c:v>42669.125</c:v>
                </c:pt>
                <c:pt idx="1112">
                  <c:v>42669.25</c:v>
                </c:pt>
                <c:pt idx="1113">
                  <c:v>42669.375</c:v>
                </c:pt>
                <c:pt idx="1114">
                  <c:v>42669.5</c:v>
                </c:pt>
                <c:pt idx="1115">
                  <c:v>42669.625</c:v>
                </c:pt>
                <c:pt idx="1116">
                  <c:v>42669.75</c:v>
                </c:pt>
                <c:pt idx="1117">
                  <c:v>42669.875</c:v>
                </c:pt>
                <c:pt idx="1118">
                  <c:v>42670</c:v>
                </c:pt>
                <c:pt idx="1119">
                  <c:v>42670.125</c:v>
                </c:pt>
                <c:pt idx="1120">
                  <c:v>42670.25</c:v>
                </c:pt>
                <c:pt idx="1121">
                  <c:v>42670.375</c:v>
                </c:pt>
                <c:pt idx="1122">
                  <c:v>42670.5</c:v>
                </c:pt>
                <c:pt idx="1123">
                  <c:v>42670.625</c:v>
                </c:pt>
                <c:pt idx="1124">
                  <c:v>42670.75</c:v>
                </c:pt>
                <c:pt idx="1125">
                  <c:v>42670.875</c:v>
                </c:pt>
                <c:pt idx="1126">
                  <c:v>42671</c:v>
                </c:pt>
                <c:pt idx="1127">
                  <c:v>42671.125</c:v>
                </c:pt>
                <c:pt idx="1128">
                  <c:v>42671.25</c:v>
                </c:pt>
                <c:pt idx="1129">
                  <c:v>42671.375</c:v>
                </c:pt>
                <c:pt idx="1130">
                  <c:v>42671.5</c:v>
                </c:pt>
                <c:pt idx="1131">
                  <c:v>42671.625</c:v>
                </c:pt>
                <c:pt idx="1132">
                  <c:v>42671.75</c:v>
                </c:pt>
                <c:pt idx="1133">
                  <c:v>42671.875</c:v>
                </c:pt>
                <c:pt idx="1134">
                  <c:v>42672</c:v>
                </c:pt>
                <c:pt idx="1135">
                  <c:v>42672.125</c:v>
                </c:pt>
                <c:pt idx="1136">
                  <c:v>42672.25</c:v>
                </c:pt>
                <c:pt idx="1137">
                  <c:v>42672.375</c:v>
                </c:pt>
                <c:pt idx="1138">
                  <c:v>42672.5</c:v>
                </c:pt>
                <c:pt idx="1139">
                  <c:v>42672.625</c:v>
                </c:pt>
                <c:pt idx="1140">
                  <c:v>42672.75</c:v>
                </c:pt>
                <c:pt idx="1141">
                  <c:v>42672.875</c:v>
                </c:pt>
                <c:pt idx="1142">
                  <c:v>42673</c:v>
                </c:pt>
                <c:pt idx="1143">
                  <c:v>42673.125</c:v>
                </c:pt>
                <c:pt idx="1144">
                  <c:v>42673.25</c:v>
                </c:pt>
                <c:pt idx="1145">
                  <c:v>42673.375</c:v>
                </c:pt>
                <c:pt idx="1146">
                  <c:v>42673.5</c:v>
                </c:pt>
                <c:pt idx="1147">
                  <c:v>42673.625</c:v>
                </c:pt>
                <c:pt idx="1148">
                  <c:v>42673.75</c:v>
                </c:pt>
                <c:pt idx="1149">
                  <c:v>42673.875</c:v>
                </c:pt>
                <c:pt idx="1150">
                  <c:v>42674</c:v>
                </c:pt>
                <c:pt idx="1151">
                  <c:v>42674.125</c:v>
                </c:pt>
                <c:pt idx="1152">
                  <c:v>42674.25</c:v>
                </c:pt>
                <c:pt idx="1153">
                  <c:v>42674.375</c:v>
                </c:pt>
                <c:pt idx="1154">
                  <c:v>42674.5</c:v>
                </c:pt>
                <c:pt idx="1155">
                  <c:v>42674.625</c:v>
                </c:pt>
                <c:pt idx="1156">
                  <c:v>42674.75</c:v>
                </c:pt>
                <c:pt idx="1157">
                  <c:v>42674.875</c:v>
                </c:pt>
                <c:pt idx="1158">
                  <c:v>42675</c:v>
                </c:pt>
                <c:pt idx="1159">
                  <c:v>42675.125</c:v>
                </c:pt>
                <c:pt idx="1160">
                  <c:v>42675.25</c:v>
                </c:pt>
                <c:pt idx="1161">
                  <c:v>42675.375</c:v>
                </c:pt>
                <c:pt idx="1162">
                  <c:v>42675.5</c:v>
                </c:pt>
                <c:pt idx="1163">
                  <c:v>42675.625</c:v>
                </c:pt>
                <c:pt idx="1164">
                  <c:v>42675.75</c:v>
                </c:pt>
                <c:pt idx="1165">
                  <c:v>42675.875</c:v>
                </c:pt>
                <c:pt idx="1166">
                  <c:v>42676</c:v>
                </c:pt>
                <c:pt idx="1167">
                  <c:v>42676.125</c:v>
                </c:pt>
                <c:pt idx="1168">
                  <c:v>42676.25</c:v>
                </c:pt>
                <c:pt idx="1169">
                  <c:v>42676.375</c:v>
                </c:pt>
                <c:pt idx="1170">
                  <c:v>42676.5</c:v>
                </c:pt>
                <c:pt idx="1171">
                  <c:v>42676.625</c:v>
                </c:pt>
                <c:pt idx="1172">
                  <c:v>42676.75</c:v>
                </c:pt>
                <c:pt idx="1173">
                  <c:v>42676.875</c:v>
                </c:pt>
                <c:pt idx="1174">
                  <c:v>42677</c:v>
                </c:pt>
                <c:pt idx="1175">
                  <c:v>42677.125</c:v>
                </c:pt>
                <c:pt idx="1176">
                  <c:v>42677.25</c:v>
                </c:pt>
                <c:pt idx="1177">
                  <c:v>42677.375</c:v>
                </c:pt>
                <c:pt idx="1178">
                  <c:v>42677.5</c:v>
                </c:pt>
                <c:pt idx="1179">
                  <c:v>42677.625</c:v>
                </c:pt>
                <c:pt idx="1180">
                  <c:v>42677.75</c:v>
                </c:pt>
                <c:pt idx="1181">
                  <c:v>42677.875</c:v>
                </c:pt>
                <c:pt idx="1182">
                  <c:v>42678</c:v>
                </c:pt>
                <c:pt idx="1183">
                  <c:v>42678.125</c:v>
                </c:pt>
                <c:pt idx="1184">
                  <c:v>42678.25</c:v>
                </c:pt>
                <c:pt idx="1185">
                  <c:v>42678.375</c:v>
                </c:pt>
                <c:pt idx="1186">
                  <c:v>42678.5</c:v>
                </c:pt>
                <c:pt idx="1187">
                  <c:v>42678.625</c:v>
                </c:pt>
                <c:pt idx="1188">
                  <c:v>42678.75</c:v>
                </c:pt>
                <c:pt idx="1189">
                  <c:v>42678.875</c:v>
                </c:pt>
                <c:pt idx="1190">
                  <c:v>42679</c:v>
                </c:pt>
                <c:pt idx="1191">
                  <c:v>42679.125</c:v>
                </c:pt>
                <c:pt idx="1192">
                  <c:v>42679.25</c:v>
                </c:pt>
                <c:pt idx="1193">
                  <c:v>42679.375</c:v>
                </c:pt>
                <c:pt idx="1194">
                  <c:v>42679.5</c:v>
                </c:pt>
                <c:pt idx="1195">
                  <c:v>42679.625</c:v>
                </c:pt>
                <c:pt idx="1196">
                  <c:v>42679.75</c:v>
                </c:pt>
                <c:pt idx="1197">
                  <c:v>42679.875</c:v>
                </c:pt>
                <c:pt idx="1198">
                  <c:v>42680</c:v>
                </c:pt>
                <c:pt idx="1199">
                  <c:v>42680.125</c:v>
                </c:pt>
                <c:pt idx="1200">
                  <c:v>42680.25</c:v>
                </c:pt>
                <c:pt idx="1201">
                  <c:v>42680.375</c:v>
                </c:pt>
                <c:pt idx="1202">
                  <c:v>42680.5</c:v>
                </c:pt>
                <c:pt idx="1203">
                  <c:v>42680.625</c:v>
                </c:pt>
                <c:pt idx="1204">
                  <c:v>42680.75</c:v>
                </c:pt>
                <c:pt idx="1205">
                  <c:v>42680.875</c:v>
                </c:pt>
                <c:pt idx="1206">
                  <c:v>42681</c:v>
                </c:pt>
                <c:pt idx="1207">
                  <c:v>42681.125</c:v>
                </c:pt>
                <c:pt idx="1208">
                  <c:v>42681.25</c:v>
                </c:pt>
                <c:pt idx="1209">
                  <c:v>42681.375</c:v>
                </c:pt>
                <c:pt idx="1210">
                  <c:v>42681.5</c:v>
                </c:pt>
                <c:pt idx="1211">
                  <c:v>42681.625</c:v>
                </c:pt>
                <c:pt idx="1212">
                  <c:v>42681.75</c:v>
                </c:pt>
                <c:pt idx="1213">
                  <c:v>42681.875</c:v>
                </c:pt>
                <c:pt idx="1214">
                  <c:v>42682</c:v>
                </c:pt>
                <c:pt idx="1215">
                  <c:v>42682.125</c:v>
                </c:pt>
                <c:pt idx="1216">
                  <c:v>42682.25</c:v>
                </c:pt>
                <c:pt idx="1217">
                  <c:v>42682.375</c:v>
                </c:pt>
                <c:pt idx="1218">
                  <c:v>42682.5</c:v>
                </c:pt>
                <c:pt idx="1219">
                  <c:v>42682.625</c:v>
                </c:pt>
                <c:pt idx="1220">
                  <c:v>42682.75</c:v>
                </c:pt>
                <c:pt idx="1221">
                  <c:v>42682.875</c:v>
                </c:pt>
                <c:pt idx="1222">
                  <c:v>42683</c:v>
                </c:pt>
                <c:pt idx="1223">
                  <c:v>42683.125</c:v>
                </c:pt>
                <c:pt idx="1224">
                  <c:v>42683.25</c:v>
                </c:pt>
                <c:pt idx="1225">
                  <c:v>42683.375</c:v>
                </c:pt>
                <c:pt idx="1226">
                  <c:v>42683.5</c:v>
                </c:pt>
                <c:pt idx="1227">
                  <c:v>42683.625</c:v>
                </c:pt>
                <c:pt idx="1228">
                  <c:v>42683.75</c:v>
                </c:pt>
                <c:pt idx="1229">
                  <c:v>42683.875</c:v>
                </c:pt>
                <c:pt idx="1230">
                  <c:v>42684</c:v>
                </c:pt>
                <c:pt idx="1231">
                  <c:v>42684.125</c:v>
                </c:pt>
                <c:pt idx="1232">
                  <c:v>42684.25</c:v>
                </c:pt>
                <c:pt idx="1233">
                  <c:v>42684.375</c:v>
                </c:pt>
                <c:pt idx="1234">
                  <c:v>42684.375</c:v>
                </c:pt>
                <c:pt idx="1235">
                  <c:v>42684.5</c:v>
                </c:pt>
                <c:pt idx="1236">
                  <c:v>42684.625</c:v>
                </c:pt>
                <c:pt idx="1237">
                  <c:v>42684.75</c:v>
                </c:pt>
                <c:pt idx="1238">
                  <c:v>42684.875</c:v>
                </c:pt>
                <c:pt idx="1239">
                  <c:v>42685</c:v>
                </c:pt>
                <c:pt idx="1240">
                  <c:v>42685.125</c:v>
                </c:pt>
                <c:pt idx="1241">
                  <c:v>42685.25</c:v>
                </c:pt>
                <c:pt idx="1242">
                  <c:v>42685.375</c:v>
                </c:pt>
                <c:pt idx="1243">
                  <c:v>42685.5</c:v>
                </c:pt>
                <c:pt idx="1244">
                  <c:v>42685.625</c:v>
                </c:pt>
                <c:pt idx="1245">
                  <c:v>42685.75</c:v>
                </c:pt>
                <c:pt idx="1246">
                  <c:v>42685.875</c:v>
                </c:pt>
                <c:pt idx="1247">
                  <c:v>42686</c:v>
                </c:pt>
                <c:pt idx="1248">
                  <c:v>42686.125</c:v>
                </c:pt>
                <c:pt idx="1249">
                  <c:v>42686.25</c:v>
                </c:pt>
                <c:pt idx="1250">
                  <c:v>42686.375</c:v>
                </c:pt>
                <c:pt idx="1251">
                  <c:v>42686.5</c:v>
                </c:pt>
                <c:pt idx="1252">
                  <c:v>42686.625</c:v>
                </c:pt>
                <c:pt idx="1253">
                  <c:v>42686.75</c:v>
                </c:pt>
                <c:pt idx="1254">
                  <c:v>42686.875</c:v>
                </c:pt>
                <c:pt idx="1255">
                  <c:v>42687</c:v>
                </c:pt>
                <c:pt idx="1256">
                  <c:v>42687.125</c:v>
                </c:pt>
                <c:pt idx="1257">
                  <c:v>42687.25</c:v>
                </c:pt>
                <c:pt idx="1258">
                  <c:v>42687.375</c:v>
                </c:pt>
                <c:pt idx="1259">
                  <c:v>42687.5</c:v>
                </c:pt>
                <c:pt idx="1260">
                  <c:v>42687.625</c:v>
                </c:pt>
                <c:pt idx="1261">
                  <c:v>42687.75</c:v>
                </c:pt>
                <c:pt idx="1262">
                  <c:v>42687.875</c:v>
                </c:pt>
                <c:pt idx="1263">
                  <c:v>42688</c:v>
                </c:pt>
                <c:pt idx="1264">
                  <c:v>42688.125</c:v>
                </c:pt>
                <c:pt idx="1265">
                  <c:v>42688.25</c:v>
                </c:pt>
                <c:pt idx="1266">
                  <c:v>42688.375</c:v>
                </c:pt>
                <c:pt idx="1267">
                  <c:v>42688.5</c:v>
                </c:pt>
                <c:pt idx="1268">
                  <c:v>42688.625</c:v>
                </c:pt>
                <c:pt idx="1269">
                  <c:v>42688.75</c:v>
                </c:pt>
                <c:pt idx="1270">
                  <c:v>42688.875</c:v>
                </c:pt>
                <c:pt idx="1271">
                  <c:v>42689</c:v>
                </c:pt>
                <c:pt idx="1272">
                  <c:v>42689.125</c:v>
                </c:pt>
                <c:pt idx="1273">
                  <c:v>42689.25</c:v>
                </c:pt>
                <c:pt idx="1274">
                  <c:v>42689.375</c:v>
                </c:pt>
                <c:pt idx="1275">
                  <c:v>42689.5</c:v>
                </c:pt>
                <c:pt idx="1276">
                  <c:v>42689.625</c:v>
                </c:pt>
                <c:pt idx="1277">
                  <c:v>42689.75</c:v>
                </c:pt>
                <c:pt idx="1278">
                  <c:v>42689.875</c:v>
                </c:pt>
                <c:pt idx="1279">
                  <c:v>42690</c:v>
                </c:pt>
                <c:pt idx="1280">
                  <c:v>42690.125</c:v>
                </c:pt>
                <c:pt idx="1281">
                  <c:v>42690.25</c:v>
                </c:pt>
                <c:pt idx="1282">
                  <c:v>42690.375</c:v>
                </c:pt>
                <c:pt idx="1283">
                  <c:v>42690.5</c:v>
                </c:pt>
                <c:pt idx="1284">
                  <c:v>42690.625</c:v>
                </c:pt>
                <c:pt idx="1285">
                  <c:v>42690.75</c:v>
                </c:pt>
                <c:pt idx="1286">
                  <c:v>42690.875</c:v>
                </c:pt>
                <c:pt idx="1287">
                  <c:v>42691</c:v>
                </c:pt>
                <c:pt idx="1288">
                  <c:v>42691.125</c:v>
                </c:pt>
                <c:pt idx="1289">
                  <c:v>42691.25</c:v>
                </c:pt>
                <c:pt idx="1290">
                  <c:v>42691.375</c:v>
                </c:pt>
                <c:pt idx="1291">
                  <c:v>42691.5</c:v>
                </c:pt>
                <c:pt idx="1292">
                  <c:v>42691.625</c:v>
                </c:pt>
                <c:pt idx="1293">
                  <c:v>42691.75</c:v>
                </c:pt>
                <c:pt idx="1294">
                  <c:v>42691.875</c:v>
                </c:pt>
                <c:pt idx="1295">
                  <c:v>42692</c:v>
                </c:pt>
                <c:pt idx="1296">
                  <c:v>42692.125</c:v>
                </c:pt>
                <c:pt idx="1297">
                  <c:v>42692.25</c:v>
                </c:pt>
                <c:pt idx="1298">
                  <c:v>42692.375</c:v>
                </c:pt>
                <c:pt idx="1299">
                  <c:v>42692.5</c:v>
                </c:pt>
                <c:pt idx="1300">
                  <c:v>42692.625</c:v>
                </c:pt>
                <c:pt idx="1301">
                  <c:v>42692.75</c:v>
                </c:pt>
                <c:pt idx="1302">
                  <c:v>42692.875</c:v>
                </c:pt>
                <c:pt idx="1303">
                  <c:v>42693</c:v>
                </c:pt>
                <c:pt idx="1304">
                  <c:v>42693.125</c:v>
                </c:pt>
                <c:pt idx="1305">
                  <c:v>42693.25</c:v>
                </c:pt>
                <c:pt idx="1306">
                  <c:v>42693.375</c:v>
                </c:pt>
                <c:pt idx="1307">
                  <c:v>42693.5</c:v>
                </c:pt>
                <c:pt idx="1308">
                  <c:v>42693.625</c:v>
                </c:pt>
                <c:pt idx="1309">
                  <c:v>42693.75</c:v>
                </c:pt>
                <c:pt idx="1310">
                  <c:v>42693.875</c:v>
                </c:pt>
                <c:pt idx="1311">
                  <c:v>42694</c:v>
                </c:pt>
                <c:pt idx="1312">
                  <c:v>42694.125</c:v>
                </c:pt>
                <c:pt idx="1313">
                  <c:v>42694.25</c:v>
                </c:pt>
                <c:pt idx="1314">
                  <c:v>42694.375</c:v>
                </c:pt>
                <c:pt idx="1315">
                  <c:v>42694.5</c:v>
                </c:pt>
                <c:pt idx="1316">
                  <c:v>42694.625</c:v>
                </c:pt>
                <c:pt idx="1317">
                  <c:v>42694.75</c:v>
                </c:pt>
                <c:pt idx="1318">
                  <c:v>42694.875</c:v>
                </c:pt>
                <c:pt idx="1319">
                  <c:v>42695</c:v>
                </c:pt>
                <c:pt idx="1320">
                  <c:v>42695.125</c:v>
                </c:pt>
                <c:pt idx="1321">
                  <c:v>42695.25</c:v>
                </c:pt>
                <c:pt idx="1322">
                  <c:v>42695.375</c:v>
                </c:pt>
                <c:pt idx="1323">
                  <c:v>42695.5</c:v>
                </c:pt>
                <c:pt idx="1324">
                  <c:v>42695.625</c:v>
                </c:pt>
                <c:pt idx="1325">
                  <c:v>42695.75</c:v>
                </c:pt>
                <c:pt idx="1326">
                  <c:v>42695.875</c:v>
                </c:pt>
                <c:pt idx="1327">
                  <c:v>42696</c:v>
                </c:pt>
                <c:pt idx="1328">
                  <c:v>42696.125</c:v>
                </c:pt>
                <c:pt idx="1329">
                  <c:v>42696.25</c:v>
                </c:pt>
                <c:pt idx="1330">
                  <c:v>42696.375</c:v>
                </c:pt>
                <c:pt idx="1331">
                  <c:v>42696.5</c:v>
                </c:pt>
                <c:pt idx="1332">
                  <c:v>42696.625</c:v>
                </c:pt>
                <c:pt idx="1333">
                  <c:v>42696.75</c:v>
                </c:pt>
                <c:pt idx="1334">
                  <c:v>42696.875</c:v>
                </c:pt>
                <c:pt idx="1335">
                  <c:v>42697</c:v>
                </c:pt>
                <c:pt idx="1336">
                  <c:v>42697.125</c:v>
                </c:pt>
                <c:pt idx="1337">
                  <c:v>42697.25</c:v>
                </c:pt>
                <c:pt idx="1338">
                  <c:v>42697.375</c:v>
                </c:pt>
                <c:pt idx="1339">
                  <c:v>42697.5</c:v>
                </c:pt>
                <c:pt idx="1340">
                  <c:v>42697.625</c:v>
                </c:pt>
                <c:pt idx="1341">
                  <c:v>42697.75</c:v>
                </c:pt>
                <c:pt idx="1342">
                  <c:v>42697.875</c:v>
                </c:pt>
                <c:pt idx="1343">
                  <c:v>42698</c:v>
                </c:pt>
                <c:pt idx="1344">
                  <c:v>42698.125</c:v>
                </c:pt>
                <c:pt idx="1345">
                  <c:v>42698.25</c:v>
                </c:pt>
                <c:pt idx="1346">
                  <c:v>42698.375</c:v>
                </c:pt>
                <c:pt idx="1347">
                  <c:v>42698.5</c:v>
                </c:pt>
                <c:pt idx="1348">
                  <c:v>42698.625</c:v>
                </c:pt>
                <c:pt idx="1349">
                  <c:v>42698.75</c:v>
                </c:pt>
                <c:pt idx="1350">
                  <c:v>42698.875</c:v>
                </c:pt>
                <c:pt idx="1351">
                  <c:v>42699</c:v>
                </c:pt>
                <c:pt idx="1352">
                  <c:v>42699.125</c:v>
                </c:pt>
                <c:pt idx="1353">
                  <c:v>42699.25</c:v>
                </c:pt>
                <c:pt idx="1354">
                  <c:v>42699.375</c:v>
                </c:pt>
                <c:pt idx="1355">
                  <c:v>42699.5</c:v>
                </c:pt>
                <c:pt idx="1356">
                  <c:v>42699.625</c:v>
                </c:pt>
                <c:pt idx="1357">
                  <c:v>42699.75</c:v>
                </c:pt>
                <c:pt idx="1358">
                  <c:v>42699.875</c:v>
                </c:pt>
                <c:pt idx="1359">
                  <c:v>42700</c:v>
                </c:pt>
                <c:pt idx="1360">
                  <c:v>42700.125</c:v>
                </c:pt>
                <c:pt idx="1361">
                  <c:v>42700.25</c:v>
                </c:pt>
                <c:pt idx="1362">
                  <c:v>42700.375</c:v>
                </c:pt>
                <c:pt idx="1363">
                  <c:v>42700.375</c:v>
                </c:pt>
                <c:pt idx="1364">
                  <c:v>42700.5</c:v>
                </c:pt>
                <c:pt idx="1365">
                  <c:v>42700.625</c:v>
                </c:pt>
                <c:pt idx="1366">
                  <c:v>42700.75</c:v>
                </c:pt>
                <c:pt idx="1367">
                  <c:v>42700.875</c:v>
                </c:pt>
                <c:pt idx="1368">
                  <c:v>42701</c:v>
                </c:pt>
                <c:pt idx="1369">
                  <c:v>42701.125</c:v>
                </c:pt>
                <c:pt idx="1370">
                  <c:v>42701.25</c:v>
                </c:pt>
                <c:pt idx="1371">
                  <c:v>42701.375</c:v>
                </c:pt>
                <c:pt idx="1372">
                  <c:v>42701.5</c:v>
                </c:pt>
                <c:pt idx="1373">
                  <c:v>42701.625</c:v>
                </c:pt>
                <c:pt idx="1374">
                  <c:v>42701.75</c:v>
                </c:pt>
                <c:pt idx="1375">
                  <c:v>42701.875</c:v>
                </c:pt>
                <c:pt idx="1376">
                  <c:v>42702</c:v>
                </c:pt>
                <c:pt idx="1377">
                  <c:v>42702.125</c:v>
                </c:pt>
                <c:pt idx="1378">
                  <c:v>42702.25</c:v>
                </c:pt>
                <c:pt idx="1379">
                  <c:v>42702.375</c:v>
                </c:pt>
                <c:pt idx="1380">
                  <c:v>42702.5</c:v>
                </c:pt>
                <c:pt idx="1381">
                  <c:v>42702.625</c:v>
                </c:pt>
                <c:pt idx="1382">
                  <c:v>42702.75</c:v>
                </c:pt>
                <c:pt idx="1383">
                  <c:v>42702.875</c:v>
                </c:pt>
                <c:pt idx="1384">
                  <c:v>42703</c:v>
                </c:pt>
                <c:pt idx="1385">
                  <c:v>42703.125</c:v>
                </c:pt>
                <c:pt idx="1386">
                  <c:v>42703.25</c:v>
                </c:pt>
                <c:pt idx="1387">
                  <c:v>42703.375</c:v>
                </c:pt>
                <c:pt idx="1388">
                  <c:v>42703.5</c:v>
                </c:pt>
                <c:pt idx="1389">
                  <c:v>42703.625</c:v>
                </c:pt>
                <c:pt idx="1390">
                  <c:v>42703.75</c:v>
                </c:pt>
                <c:pt idx="1391">
                  <c:v>42703.875</c:v>
                </c:pt>
                <c:pt idx="1392">
                  <c:v>42704</c:v>
                </c:pt>
                <c:pt idx="1393">
                  <c:v>42704.125</c:v>
                </c:pt>
                <c:pt idx="1394">
                  <c:v>42704.25</c:v>
                </c:pt>
                <c:pt idx="1395">
                  <c:v>42704.375</c:v>
                </c:pt>
                <c:pt idx="1396">
                  <c:v>42704.5</c:v>
                </c:pt>
                <c:pt idx="1397">
                  <c:v>42704.625</c:v>
                </c:pt>
                <c:pt idx="1398">
                  <c:v>42704.75</c:v>
                </c:pt>
                <c:pt idx="1399">
                  <c:v>42704.875</c:v>
                </c:pt>
                <c:pt idx="1400">
                  <c:v>42705</c:v>
                </c:pt>
                <c:pt idx="1401">
                  <c:v>42705.125</c:v>
                </c:pt>
                <c:pt idx="1402">
                  <c:v>42705.25</c:v>
                </c:pt>
                <c:pt idx="1403">
                  <c:v>42705.375</c:v>
                </c:pt>
                <c:pt idx="1404">
                  <c:v>42705.5</c:v>
                </c:pt>
                <c:pt idx="1405">
                  <c:v>42705.625</c:v>
                </c:pt>
                <c:pt idx="1406">
                  <c:v>42705.75</c:v>
                </c:pt>
                <c:pt idx="1407">
                  <c:v>42705.875</c:v>
                </c:pt>
                <c:pt idx="1408">
                  <c:v>42706</c:v>
                </c:pt>
                <c:pt idx="1409">
                  <c:v>42706.125</c:v>
                </c:pt>
                <c:pt idx="1410">
                  <c:v>42706.25</c:v>
                </c:pt>
                <c:pt idx="1411">
                  <c:v>42706.375</c:v>
                </c:pt>
                <c:pt idx="1412">
                  <c:v>42706.5</c:v>
                </c:pt>
                <c:pt idx="1413">
                  <c:v>42706.625</c:v>
                </c:pt>
                <c:pt idx="1414">
                  <c:v>42706.75</c:v>
                </c:pt>
                <c:pt idx="1415">
                  <c:v>42706.875</c:v>
                </c:pt>
                <c:pt idx="1416">
                  <c:v>42707</c:v>
                </c:pt>
                <c:pt idx="1417">
                  <c:v>42707.125</c:v>
                </c:pt>
                <c:pt idx="1418">
                  <c:v>42707.25</c:v>
                </c:pt>
                <c:pt idx="1419">
                  <c:v>42707.375</c:v>
                </c:pt>
                <c:pt idx="1420">
                  <c:v>42707.5</c:v>
                </c:pt>
                <c:pt idx="1421">
                  <c:v>42707.625</c:v>
                </c:pt>
                <c:pt idx="1422">
                  <c:v>42707.75</c:v>
                </c:pt>
                <c:pt idx="1423">
                  <c:v>42707.875</c:v>
                </c:pt>
                <c:pt idx="1424">
                  <c:v>42708</c:v>
                </c:pt>
                <c:pt idx="1425">
                  <c:v>42708.125</c:v>
                </c:pt>
                <c:pt idx="1426">
                  <c:v>42708.25</c:v>
                </c:pt>
                <c:pt idx="1427">
                  <c:v>42708.375</c:v>
                </c:pt>
                <c:pt idx="1428">
                  <c:v>42708.5</c:v>
                </c:pt>
                <c:pt idx="1429">
                  <c:v>42708.625</c:v>
                </c:pt>
                <c:pt idx="1430">
                  <c:v>42708.75</c:v>
                </c:pt>
                <c:pt idx="1431">
                  <c:v>42708.875</c:v>
                </c:pt>
                <c:pt idx="1432">
                  <c:v>42709</c:v>
                </c:pt>
                <c:pt idx="1433">
                  <c:v>42709.125</c:v>
                </c:pt>
                <c:pt idx="1434">
                  <c:v>42709.25</c:v>
                </c:pt>
                <c:pt idx="1435">
                  <c:v>42709.375</c:v>
                </c:pt>
                <c:pt idx="1436">
                  <c:v>42709.5</c:v>
                </c:pt>
                <c:pt idx="1437">
                  <c:v>42709.625</c:v>
                </c:pt>
                <c:pt idx="1438">
                  <c:v>42709.75</c:v>
                </c:pt>
                <c:pt idx="1439">
                  <c:v>42709.875</c:v>
                </c:pt>
                <c:pt idx="1440">
                  <c:v>42710</c:v>
                </c:pt>
                <c:pt idx="1441">
                  <c:v>42710.125</c:v>
                </c:pt>
                <c:pt idx="1442">
                  <c:v>42710.25</c:v>
                </c:pt>
                <c:pt idx="1443">
                  <c:v>42710.375</c:v>
                </c:pt>
                <c:pt idx="1444">
                  <c:v>42710.5</c:v>
                </c:pt>
                <c:pt idx="1445">
                  <c:v>42710.625</c:v>
                </c:pt>
                <c:pt idx="1446">
                  <c:v>42710.75</c:v>
                </c:pt>
                <c:pt idx="1447">
                  <c:v>42710.875</c:v>
                </c:pt>
                <c:pt idx="1448">
                  <c:v>42711</c:v>
                </c:pt>
                <c:pt idx="1449">
                  <c:v>42711.125</c:v>
                </c:pt>
                <c:pt idx="1450">
                  <c:v>42711.25</c:v>
                </c:pt>
                <c:pt idx="1451">
                  <c:v>42711.375</c:v>
                </c:pt>
                <c:pt idx="1452">
                  <c:v>42711.375</c:v>
                </c:pt>
                <c:pt idx="1453">
                  <c:v>42711.5</c:v>
                </c:pt>
                <c:pt idx="1454">
                  <c:v>42711.625</c:v>
                </c:pt>
                <c:pt idx="1455">
                  <c:v>42711.75</c:v>
                </c:pt>
                <c:pt idx="1456">
                  <c:v>42711.875</c:v>
                </c:pt>
                <c:pt idx="1457">
                  <c:v>42712</c:v>
                </c:pt>
                <c:pt idx="1458">
                  <c:v>42712.125</c:v>
                </c:pt>
                <c:pt idx="1459">
                  <c:v>42712.25</c:v>
                </c:pt>
                <c:pt idx="1460">
                  <c:v>42712.375</c:v>
                </c:pt>
                <c:pt idx="1461">
                  <c:v>42712.5</c:v>
                </c:pt>
                <c:pt idx="1462">
                  <c:v>42712.625</c:v>
                </c:pt>
                <c:pt idx="1463">
                  <c:v>42712.75</c:v>
                </c:pt>
                <c:pt idx="1464">
                  <c:v>42712.875</c:v>
                </c:pt>
                <c:pt idx="1465">
                  <c:v>42713</c:v>
                </c:pt>
                <c:pt idx="1466">
                  <c:v>42713.125</c:v>
                </c:pt>
                <c:pt idx="1467">
                  <c:v>42713.25</c:v>
                </c:pt>
                <c:pt idx="1468">
                  <c:v>42713.375</c:v>
                </c:pt>
                <c:pt idx="1469">
                  <c:v>42713.5</c:v>
                </c:pt>
                <c:pt idx="1470">
                  <c:v>42713.625</c:v>
                </c:pt>
                <c:pt idx="1471">
                  <c:v>42713.75</c:v>
                </c:pt>
                <c:pt idx="1472">
                  <c:v>42713.875</c:v>
                </c:pt>
                <c:pt idx="1473">
                  <c:v>42714</c:v>
                </c:pt>
                <c:pt idx="1474">
                  <c:v>42714.125</c:v>
                </c:pt>
                <c:pt idx="1475">
                  <c:v>42714.25</c:v>
                </c:pt>
                <c:pt idx="1476">
                  <c:v>42714.375</c:v>
                </c:pt>
                <c:pt idx="1477">
                  <c:v>42714.5</c:v>
                </c:pt>
                <c:pt idx="1478">
                  <c:v>42714.625</c:v>
                </c:pt>
                <c:pt idx="1479">
                  <c:v>42714.75</c:v>
                </c:pt>
                <c:pt idx="1480">
                  <c:v>42714.875</c:v>
                </c:pt>
                <c:pt idx="1481">
                  <c:v>42715</c:v>
                </c:pt>
                <c:pt idx="1482">
                  <c:v>42715.125</c:v>
                </c:pt>
                <c:pt idx="1483">
                  <c:v>42715.25</c:v>
                </c:pt>
                <c:pt idx="1484">
                  <c:v>42715.375</c:v>
                </c:pt>
                <c:pt idx="1485">
                  <c:v>42715.5</c:v>
                </c:pt>
                <c:pt idx="1486">
                  <c:v>42715.625</c:v>
                </c:pt>
                <c:pt idx="1487">
                  <c:v>42715.75</c:v>
                </c:pt>
                <c:pt idx="1488">
                  <c:v>42715.875</c:v>
                </c:pt>
                <c:pt idx="1489">
                  <c:v>42716</c:v>
                </c:pt>
                <c:pt idx="1490">
                  <c:v>42716.125</c:v>
                </c:pt>
                <c:pt idx="1491">
                  <c:v>42716.25</c:v>
                </c:pt>
                <c:pt idx="1492">
                  <c:v>42716.375</c:v>
                </c:pt>
                <c:pt idx="1493">
                  <c:v>42716.5</c:v>
                </c:pt>
                <c:pt idx="1494">
                  <c:v>42716.625</c:v>
                </c:pt>
                <c:pt idx="1495">
                  <c:v>42716.75</c:v>
                </c:pt>
                <c:pt idx="1496">
                  <c:v>42716.875</c:v>
                </c:pt>
                <c:pt idx="1497">
                  <c:v>42717</c:v>
                </c:pt>
                <c:pt idx="1498">
                  <c:v>42717.125</c:v>
                </c:pt>
                <c:pt idx="1499">
                  <c:v>42717.25</c:v>
                </c:pt>
                <c:pt idx="1500">
                  <c:v>42717.375</c:v>
                </c:pt>
                <c:pt idx="1501">
                  <c:v>42717.5</c:v>
                </c:pt>
                <c:pt idx="1502">
                  <c:v>42717.625</c:v>
                </c:pt>
                <c:pt idx="1503">
                  <c:v>42717.75</c:v>
                </c:pt>
                <c:pt idx="1504">
                  <c:v>42717.875</c:v>
                </c:pt>
                <c:pt idx="1505">
                  <c:v>42718</c:v>
                </c:pt>
                <c:pt idx="1506">
                  <c:v>42718.125</c:v>
                </c:pt>
                <c:pt idx="1507">
                  <c:v>42718.25</c:v>
                </c:pt>
                <c:pt idx="1508">
                  <c:v>42718.375</c:v>
                </c:pt>
                <c:pt idx="1509">
                  <c:v>42718.5</c:v>
                </c:pt>
                <c:pt idx="1510">
                  <c:v>42718.625</c:v>
                </c:pt>
                <c:pt idx="1511">
                  <c:v>42718.75</c:v>
                </c:pt>
                <c:pt idx="1512">
                  <c:v>42718.875</c:v>
                </c:pt>
                <c:pt idx="1513">
                  <c:v>42719</c:v>
                </c:pt>
                <c:pt idx="1514">
                  <c:v>42719.125</c:v>
                </c:pt>
                <c:pt idx="1515">
                  <c:v>42719.25</c:v>
                </c:pt>
                <c:pt idx="1516">
                  <c:v>42719.375</c:v>
                </c:pt>
                <c:pt idx="1517">
                  <c:v>42719.5</c:v>
                </c:pt>
                <c:pt idx="1518">
                  <c:v>42719.625</c:v>
                </c:pt>
                <c:pt idx="1519">
                  <c:v>42719.75</c:v>
                </c:pt>
                <c:pt idx="1520">
                  <c:v>42719.875</c:v>
                </c:pt>
                <c:pt idx="1521">
                  <c:v>42720</c:v>
                </c:pt>
                <c:pt idx="1522">
                  <c:v>42720.125</c:v>
                </c:pt>
                <c:pt idx="1523">
                  <c:v>42720.25</c:v>
                </c:pt>
                <c:pt idx="1524">
                  <c:v>42720.375</c:v>
                </c:pt>
                <c:pt idx="1525">
                  <c:v>42720.5</c:v>
                </c:pt>
                <c:pt idx="1526">
                  <c:v>42720.625</c:v>
                </c:pt>
                <c:pt idx="1527">
                  <c:v>42720.75</c:v>
                </c:pt>
                <c:pt idx="1528">
                  <c:v>42720.875</c:v>
                </c:pt>
                <c:pt idx="1529">
                  <c:v>42721</c:v>
                </c:pt>
                <c:pt idx="1530">
                  <c:v>42721.125</c:v>
                </c:pt>
                <c:pt idx="1531">
                  <c:v>42721.25</c:v>
                </c:pt>
                <c:pt idx="1532">
                  <c:v>42721.375</c:v>
                </c:pt>
                <c:pt idx="1533">
                  <c:v>42721.5</c:v>
                </c:pt>
                <c:pt idx="1534">
                  <c:v>42721.625</c:v>
                </c:pt>
                <c:pt idx="1535">
                  <c:v>42721.75</c:v>
                </c:pt>
                <c:pt idx="1536">
                  <c:v>42721.875</c:v>
                </c:pt>
                <c:pt idx="1537">
                  <c:v>42722</c:v>
                </c:pt>
                <c:pt idx="1538">
                  <c:v>42722.125</c:v>
                </c:pt>
                <c:pt idx="1539">
                  <c:v>42722.25</c:v>
                </c:pt>
                <c:pt idx="1540">
                  <c:v>42722.375</c:v>
                </c:pt>
                <c:pt idx="1541">
                  <c:v>42722.5</c:v>
                </c:pt>
                <c:pt idx="1542">
                  <c:v>42722.625</c:v>
                </c:pt>
                <c:pt idx="1543">
                  <c:v>42722.75</c:v>
                </c:pt>
                <c:pt idx="1544">
                  <c:v>42722.875</c:v>
                </c:pt>
                <c:pt idx="1545">
                  <c:v>42723</c:v>
                </c:pt>
                <c:pt idx="1546">
                  <c:v>42723.125</c:v>
                </c:pt>
                <c:pt idx="1547">
                  <c:v>42723.25</c:v>
                </c:pt>
                <c:pt idx="1548">
                  <c:v>42723.375</c:v>
                </c:pt>
                <c:pt idx="1549">
                  <c:v>42723.5</c:v>
                </c:pt>
                <c:pt idx="1550">
                  <c:v>42723.625</c:v>
                </c:pt>
                <c:pt idx="1551">
                  <c:v>42723.625</c:v>
                </c:pt>
                <c:pt idx="1552">
                  <c:v>42723.75</c:v>
                </c:pt>
                <c:pt idx="1553">
                  <c:v>42723.875</c:v>
                </c:pt>
                <c:pt idx="1554">
                  <c:v>42724</c:v>
                </c:pt>
                <c:pt idx="1555">
                  <c:v>42724.125</c:v>
                </c:pt>
                <c:pt idx="1556">
                  <c:v>42724.25</c:v>
                </c:pt>
                <c:pt idx="1557">
                  <c:v>42724.375</c:v>
                </c:pt>
                <c:pt idx="1558">
                  <c:v>42724.5</c:v>
                </c:pt>
                <c:pt idx="1559">
                  <c:v>42724.625</c:v>
                </c:pt>
                <c:pt idx="1560">
                  <c:v>42724.75</c:v>
                </c:pt>
                <c:pt idx="1561">
                  <c:v>42724.875</c:v>
                </c:pt>
                <c:pt idx="1562">
                  <c:v>42725</c:v>
                </c:pt>
                <c:pt idx="1563">
                  <c:v>42725.125</c:v>
                </c:pt>
                <c:pt idx="1564">
                  <c:v>42725.25</c:v>
                </c:pt>
                <c:pt idx="1565">
                  <c:v>42725.375</c:v>
                </c:pt>
                <c:pt idx="1566">
                  <c:v>42725.375</c:v>
                </c:pt>
                <c:pt idx="1567">
                  <c:v>42725.5</c:v>
                </c:pt>
                <c:pt idx="1568">
                  <c:v>42725.625</c:v>
                </c:pt>
                <c:pt idx="1569">
                  <c:v>42725.75</c:v>
                </c:pt>
                <c:pt idx="1570">
                  <c:v>42725.875</c:v>
                </c:pt>
                <c:pt idx="1571">
                  <c:v>42726</c:v>
                </c:pt>
                <c:pt idx="1572">
                  <c:v>42726.125</c:v>
                </c:pt>
                <c:pt idx="1573">
                  <c:v>42726.25</c:v>
                </c:pt>
                <c:pt idx="1574">
                  <c:v>42726.375</c:v>
                </c:pt>
                <c:pt idx="1575">
                  <c:v>42726.5</c:v>
                </c:pt>
                <c:pt idx="1576">
                  <c:v>42726.625</c:v>
                </c:pt>
                <c:pt idx="1577">
                  <c:v>42726.75</c:v>
                </c:pt>
                <c:pt idx="1578">
                  <c:v>42726.875</c:v>
                </c:pt>
                <c:pt idx="1579">
                  <c:v>42727</c:v>
                </c:pt>
                <c:pt idx="1580">
                  <c:v>42727.125</c:v>
                </c:pt>
                <c:pt idx="1581">
                  <c:v>42727.25</c:v>
                </c:pt>
                <c:pt idx="1582">
                  <c:v>42727.375</c:v>
                </c:pt>
                <c:pt idx="1583">
                  <c:v>42727.5</c:v>
                </c:pt>
                <c:pt idx="1584">
                  <c:v>42727.625</c:v>
                </c:pt>
                <c:pt idx="1585">
                  <c:v>42727.75</c:v>
                </c:pt>
                <c:pt idx="1586">
                  <c:v>42727.875</c:v>
                </c:pt>
                <c:pt idx="1587">
                  <c:v>42728</c:v>
                </c:pt>
                <c:pt idx="1588">
                  <c:v>42728.125</c:v>
                </c:pt>
                <c:pt idx="1589">
                  <c:v>42728.25</c:v>
                </c:pt>
                <c:pt idx="1590">
                  <c:v>42728.375</c:v>
                </c:pt>
                <c:pt idx="1591">
                  <c:v>42728.5</c:v>
                </c:pt>
                <c:pt idx="1592">
                  <c:v>42728.625</c:v>
                </c:pt>
                <c:pt idx="1593">
                  <c:v>42728.75</c:v>
                </c:pt>
                <c:pt idx="1594">
                  <c:v>42728.875</c:v>
                </c:pt>
                <c:pt idx="1595">
                  <c:v>42729</c:v>
                </c:pt>
                <c:pt idx="1596">
                  <c:v>42729.125</c:v>
                </c:pt>
                <c:pt idx="1597">
                  <c:v>42729.25</c:v>
                </c:pt>
                <c:pt idx="1598">
                  <c:v>42729.375</c:v>
                </c:pt>
                <c:pt idx="1599">
                  <c:v>42729.5</c:v>
                </c:pt>
                <c:pt idx="1600">
                  <c:v>42729.625</c:v>
                </c:pt>
                <c:pt idx="1601">
                  <c:v>42729.75</c:v>
                </c:pt>
                <c:pt idx="1602">
                  <c:v>42729.875</c:v>
                </c:pt>
                <c:pt idx="1603">
                  <c:v>42730</c:v>
                </c:pt>
                <c:pt idx="1604">
                  <c:v>42730.125</c:v>
                </c:pt>
                <c:pt idx="1605">
                  <c:v>42730.25</c:v>
                </c:pt>
                <c:pt idx="1606">
                  <c:v>42730.375</c:v>
                </c:pt>
                <c:pt idx="1607">
                  <c:v>42730.5</c:v>
                </c:pt>
                <c:pt idx="1608">
                  <c:v>42730.625</c:v>
                </c:pt>
                <c:pt idx="1609">
                  <c:v>42730.75</c:v>
                </c:pt>
                <c:pt idx="1610">
                  <c:v>42730.875</c:v>
                </c:pt>
                <c:pt idx="1611">
                  <c:v>42731</c:v>
                </c:pt>
                <c:pt idx="1612">
                  <c:v>42731.125</c:v>
                </c:pt>
                <c:pt idx="1613">
                  <c:v>42731.25</c:v>
                </c:pt>
                <c:pt idx="1614">
                  <c:v>42731.375</c:v>
                </c:pt>
                <c:pt idx="1615">
                  <c:v>42731.5</c:v>
                </c:pt>
                <c:pt idx="1616">
                  <c:v>42731.625</c:v>
                </c:pt>
                <c:pt idx="1617">
                  <c:v>42731.75</c:v>
                </c:pt>
                <c:pt idx="1618">
                  <c:v>42731.875</c:v>
                </c:pt>
                <c:pt idx="1619">
                  <c:v>42732</c:v>
                </c:pt>
                <c:pt idx="1620">
                  <c:v>42732.125</c:v>
                </c:pt>
                <c:pt idx="1621">
                  <c:v>42732.25</c:v>
                </c:pt>
                <c:pt idx="1622">
                  <c:v>42732.375</c:v>
                </c:pt>
                <c:pt idx="1623">
                  <c:v>42732.5</c:v>
                </c:pt>
                <c:pt idx="1624">
                  <c:v>42732.625</c:v>
                </c:pt>
                <c:pt idx="1625">
                  <c:v>42732.75</c:v>
                </c:pt>
                <c:pt idx="1626">
                  <c:v>42732.875</c:v>
                </c:pt>
                <c:pt idx="1627">
                  <c:v>42733</c:v>
                </c:pt>
                <c:pt idx="1628">
                  <c:v>42733.125</c:v>
                </c:pt>
                <c:pt idx="1629">
                  <c:v>42733.25</c:v>
                </c:pt>
                <c:pt idx="1630">
                  <c:v>42733.375</c:v>
                </c:pt>
                <c:pt idx="1631">
                  <c:v>42733.5</c:v>
                </c:pt>
                <c:pt idx="1632">
                  <c:v>42733.625</c:v>
                </c:pt>
                <c:pt idx="1633">
                  <c:v>42733.75</c:v>
                </c:pt>
                <c:pt idx="1634">
                  <c:v>42733.875</c:v>
                </c:pt>
                <c:pt idx="1635">
                  <c:v>42734</c:v>
                </c:pt>
                <c:pt idx="1636">
                  <c:v>42734.125</c:v>
                </c:pt>
                <c:pt idx="1637">
                  <c:v>42734.25</c:v>
                </c:pt>
                <c:pt idx="1638">
                  <c:v>42734.375</c:v>
                </c:pt>
                <c:pt idx="1639">
                  <c:v>42734.5</c:v>
                </c:pt>
                <c:pt idx="1640">
                  <c:v>42734.625</c:v>
                </c:pt>
                <c:pt idx="1641">
                  <c:v>42734.75</c:v>
                </c:pt>
                <c:pt idx="1642">
                  <c:v>42734.875</c:v>
                </c:pt>
                <c:pt idx="1643">
                  <c:v>42735</c:v>
                </c:pt>
                <c:pt idx="1644">
                  <c:v>42735.125</c:v>
                </c:pt>
                <c:pt idx="1645">
                  <c:v>42735.25</c:v>
                </c:pt>
                <c:pt idx="1646">
                  <c:v>42735.375</c:v>
                </c:pt>
                <c:pt idx="1647">
                  <c:v>42735.5</c:v>
                </c:pt>
                <c:pt idx="1648">
                  <c:v>42735.625</c:v>
                </c:pt>
                <c:pt idx="1649">
                  <c:v>42735.75</c:v>
                </c:pt>
                <c:pt idx="1650">
                  <c:v>42735.875</c:v>
                </c:pt>
              </c:numCache>
            </c:numRef>
          </c:xVal>
          <c:yVal>
            <c:numRef>
              <c:f>Kaktovik_Hr3!$J$10:$J$1660</c:f>
              <c:numCache>
                <c:formatCode>0.0</c:formatCode>
                <c:ptCount val="1651"/>
                <c:pt idx="0">
                  <c:v>24.36</c:v>
                </c:pt>
                <c:pt idx="1">
                  <c:v>24.32</c:v>
                </c:pt>
                <c:pt idx="2">
                  <c:v>27.87</c:v>
                </c:pt>
                <c:pt idx="3">
                  <c:v>25.19</c:v>
                </c:pt>
                <c:pt idx="4">
                  <c:v>24.89</c:v>
                </c:pt>
                <c:pt idx="5">
                  <c:v>24.71</c:v>
                </c:pt>
                <c:pt idx="6">
                  <c:v>24.66</c:v>
                </c:pt>
                <c:pt idx="7">
                  <c:v>24.79</c:v>
                </c:pt>
                <c:pt idx="8">
                  <c:v>25.3</c:v>
                </c:pt>
                <c:pt idx="9">
                  <c:v>25.11</c:v>
                </c:pt>
                <c:pt idx="10">
                  <c:v>25.15</c:v>
                </c:pt>
                <c:pt idx="11">
                  <c:v>24.83</c:v>
                </c:pt>
                <c:pt idx="12">
                  <c:v>24.6</c:v>
                </c:pt>
                <c:pt idx="13">
                  <c:v>24.44</c:v>
                </c:pt>
                <c:pt idx="14">
                  <c:v>24.3</c:v>
                </c:pt>
                <c:pt idx="15">
                  <c:v>24.24</c:v>
                </c:pt>
                <c:pt idx="16">
                  <c:v>24.17</c:v>
                </c:pt>
                <c:pt idx="17">
                  <c:v>24.11</c:v>
                </c:pt>
                <c:pt idx="18">
                  <c:v>24.09</c:v>
                </c:pt>
                <c:pt idx="19">
                  <c:v>24.06</c:v>
                </c:pt>
                <c:pt idx="20">
                  <c:v>24.06</c:v>
                </c:pt>
                <c:pt idx="21">
                  <c:v>24.11</c:v>
                </c:pt>
                <c:pt idx="22">
                  <c:v>24.15</c:v>
                </c:pt>
                <c:pt idx="23">
                  <c:v>24.18</c:v>
                </c:pt>
                <c:pt idx="24">
                  <c:v>24.19</c:v>
                </c:pt>
                <c:pt idx="25">
                  <c:v>24.25</c:v>
                </c:pt>
                <c:pt idx="26">
                  <c:v>24.27</c:v>
                </c:pt>
                <c:pt idx="27">
                  <c:v>24.31</c:v>
                </c:pt>
                <c:pt idx="28">
                  <c:v>24.39</c:v>
                </c:pt>
                <c:pt idx="29">
                  <c:v>24.43</c:v>
                </c:pt>
                <c:pt idx="30">
                  <c:v>24.52</c:v>
                </c:pt>
                <c:pt idx="31">
                  <c:v>24.64</c:v>
                </c:pt>
                <c:pt idx="32">
                  <c:v>24.66</c:v>
                </c:pt>
                <c:pt idx="33">
                  <c:v>24.9</c:v>
                </c:pt>
                <c:pt idx="34">
                  <c:v>25.33</c:v>
                </c:pt>
                <c:pt idx="35">
                  <c:v>25.37</c:v>
                </c:pt>
                <c:pt idx="36">
                  <c:v>25.52</c:v>
                </c:pt>
                <c:pt idx="37">
                  <c:v>25.17</c:v>
                </c:pt>
                <c:pt idx="38">
                  <c:v>25.09</c:v>
                </c:pt>
                <c:pt idx="39">
                  <c:v>25.05</c:v>
                </c:pt>
                <c:pt idx="40">
                  <c:v>25.04</c:v>
                </c:pt>
                <c:pt idx="41">
                  <c:v>25</c:v>
                </c:pt>
                <c:pt idx="42">
                  <c:v>24.92</c:v>
                </c:pt>
                <c:pt idx="43">
                  <c:v>24.84</c:v>
                </c:pt>
                <c:pt idx="44">
                  <c:v>24.84</c:v>
                </c:pt>
                <c:pt idx="45">
                  <c:v>24.88</c:v>
                </c:pt>
                <c:pt idx="46">
                  <c:v>24.89</c:v>
                </c:pt>
                <c:pt idx="47">
                  <c:v>24.85</c:v>
                </c:pt>
                <c:pt idx="48">
                  <c:v>24.8</c:v>
                </c:pt>
                <c:pt idx="49">
                  <c:v>24.76</c:v>
                </c:pt>
                <c:pt idx="50">
                  <c:v>24.72</c:v>
                </c:pt>
                <c:pt idx="51">
                  <c:v>24.72</c:v>
                </c:pt>
                <c:pt idx="52">
                  <c:v>24.72</c:v>
                </c:pt>
                <c:pt idx="53">
                  <c:v>24.8</c:v>
                </c:pt>
                <c:pt idx="54">
                  <c:v>24.84</c:v>
                </c:pt>
                <c:pt idx="55">
                  <c:v>24.84</c:v>
                </c:pt>
                <c:pt idx="56">
                  <c:v>24.88</c:v>
                </c:pt>
                <c:pt idx="57">
                  <c:v>24.8</c:v>
                </c:pt>
                <c:pt idx="58">
                  <c:v>24.78</c:v>
                </c:pt>
                <c:pt idx="59">
                  <c:v>24.75</c:v>
                </c:pt>
                <c:pt idx="60">
                  <c:v>24.66</c:v>
                </c:pt>
                <c:pt idx="61">
                  <c:v>24.74</c:v>
                </c:pt>
                <c:pt idx="62">
                  <c:v>24.74</c:v>
                </c:pt>
                <c:pt idx="63">
                  <c:v>24.72</c:v>
                </c:pt>
                <c:pt idx="64">
                  <c:v>24.8</c:v>
                </c:pt>
                <c:pt idx="65">
                  <c:v>24.88</c:v>
                </c:pt>
                <c:pt idx="66">
                  <c:v>24.88</c:v>
                </c:pt>
                <c:pt idx="67">
                  <c:v>24.92</c:v>
                </c:pt>
                <c:pt idx="68">
                  <c:v>25</c:v>
                </c:pt>
                <c:pt idx="69">
                  <c:v>25.04</c:v>
                </c:pt>
                <c:pt idx="70">
                  <c:v>25.06</c:v>
                </c:pt>
                <c:pt idx="71">
                  <c:v>25.06</c:v>
                </c:pt>
                <c:pt idx="72">
                  <c:v>25.12</c:v>
                </c:pt>
                <c:pt idx="73">
                  <c:v>25.07</c:v>
                </c:pt>
                <c:pt idx="74">
                  <c:v>25.04</c:v>
                </c:pt>
                <c:pt idx="75">
                  <c:v>25.08</c:v>
                </c:pt>
                <c:pt idx="76">
                  <c:v>25.08</c:v>
                </c:pt>
                <c:pt idx="77">
                  <c:v>25.09</c:v>
                </c:pt>
                <c:pt idx="78">
                  <c:v>25.09</c:v>
                </c:pt>
                <c:pt idx="79">
                  <c:v>25.13</c:v>
                </c:pt>
                <c:pt idx="80">
                  <c:v>25.09</c:v>
                </c:pt>
                <c:pt idx="81">
                  <c:v>25.13</c:v>
                </c:pt>
                <c:pt idx="82">
                  <c:v>25.17</c:v>
                </c:pt>
                <c:pt idx="83">
                  <c:v>25.16</c:v>
                </c:pt>
                <c:pt idx="84">
                  <c:v>25.23</c:v>
                </c:pt>
                <c:pt idx="85">
                  <c:v>25.24</c:v>
                </c:pt>
                <c:pt idx="86">
                  <c:v>25.24</c:v>
                </c:pt>
                <c:pt idx="87">
                  <c:v>25.2</c:v>
                </c:pt>
                <c:pt idx="88">
                  <c:v>25.2</c:v>
                </c:pt>
                <c:pt idx="89">
                  <c:v>25.2</c:v>
                </c:pt>
                <c:pt idx="90">
                  <c:v>25.22</c:v>
                </c:pt>
                <c:pt idx="91">
                  <c:v>25.22</c:v>
                </c:pt>
                <c:pt idx="92">
                  <c:v>25.24</c:v>
                </c:pt>
                <c:pt idx="93">
                  <c:v>25.28</c:v>
                </c:pt>
                <c:pt idx="94">
                  <c:v>25.29</c:v>
                </c:pt>
                <c:pt idx="95">
                  <c:v>25.3</c:v>
                </c:pt>
                <c:pt idx="96">
                  <c:v>25.32</c:v>
                </c:pt>
                <c:pt idx="97">
                  <c:v>25.99</c:v>
                </c:pt>
                <c:pt idx="98">
                  <c:v>25.95</c:v>
                </c:pt>
                <c:pt idx="99">
                  <c:v>26.35</c:v>
                </c:pt>
                <c:pt idx="100">
                  <c:v>26.39</c:v>
                </c:pt>
                <c:pt idx="101">
                  <c:v>26.3</c:v>
                </c:pt>
                <c:pt idx="102">
                  <c:v>26.16</c:v>
                </c:pt>
                <c:pt idx="103">
                  <c:v>25.94</c:v>
                </c:pt>
                <c:pt idx="104">
                  <c:v>26.14</c:v>
                </c:pt>
                <c:pt idx="105">
                  <c:v>25.82</c:v>
                </c:pt>
                <c:pt idx="106">
                  <c:v>25.66</c:v>
                </c:pt>
                <c:pt idx="107">
                  <c:v>25.51</c:v>
                </c:pt>
                <c:pt idx="108">
                  <c:v>25.51</c:v>
                </c:pt>
                <c:pt idx="109">
                  <c:v>25.55</c:v>
                </c:pt>
                <c:pt idx="110">
                  <c:v>25.51</c:v>
                </c:pt>
                <c:pt idx="111">
                  <c:v>25.51</c:v>
                </c:pt>
                <c:pt idx="112">
                  <c:v>25.51</c:v>
                </c:pt>
                <c:pt idx="113">
                  <c:v>25.51</c:v>
                </c:pt>
                <c:pt idx="114">
                  <c:v>25.43</c:v>
                </c:pt>
                <c:pt idx="115">
                  <c:v>25.43</c:v>
                </c:pt>
                <c:pt idx="116">
                  <c:v>25.52</c:v>
                </c:pt>
                <c:pt idx="117">
                  <c:v>25.64</c:v>
                </c:pt>
                <c:pt idx="118">
                  <c:v>25.68</c:v>
                </c:pt>
                <c:pt idx="119">
                  <c:v>25.68</c:v>
                </c:pt>
                <c:pt idx="120">
                  <c:v>25.72</c:v>
                </c:pt>
                <c:pt idx="121">
                  <c:v>25.72</c:v>
                </c:pt>
                <c:pt idx="122">
                  <c:v>25.84</c:v>
                </c:pt>
                <c:pt idx="123">
                  <c:v>25.92</c:v>
                </c:pt>
                <c:pt idx="124">
                  <c:v>26.01</c:v>
                </c:pt>
                <c:pt idx="125">
                  <c:v>26.17</c:v>
                </c:pt>
                <c:pt idx="126">
                  <c:v>26.33</c:v>
                </c:pt>
                <c:pt idx="127">
                  <c:v>26.45</c:v>
                </c:pt>
                <c:pt idx="128">
                  <c:v>26.49</c:v>
                </c:pt>
                <c:pt idx="129">
                  <c:v>26.85</c:v>
                </c:pt>
                <c:pt idx="130">
                  <c:v>26.84</c:v>
                </c:pt>
                <c:pt idx="131">
                  <c:v>26.8</c:v>
                </c:pt>
                <c:pt idx="132">
                  <c:v>26.8</c:v>
                </c:pt>
                <c:pt idx="133">
                  <c:v>26.64</c:v>
                </c:pt>
                <c:pt idx="134">
                  <c:v>26.55</c:v>
                </c:pt>
                <c:pt idx="135">
                  <c:v>26.56</c:v>
                </c:pt>
                <c:pt idx="136">
                  <c:v>26.49</c:v>
                </c:pt>
                <c:pt idx="137">
                  <c:v>26.52</c:v>
                </c:pt>
                <c:pt idx="138">
                  <c:v>26.56</c:v>
                </c:pt>
                <c:pt idx="139">
                  <c:v>26.51</c:v>
                </c:pt>
                <c:pt idx="140">
                  <c:v>26.44</c:v>
                </c:pt>
                <c:pt idx="141">
                  <c:v>26.44</c:v>
                </c:pt>
                <c:pt idx="142">
                  <c:v>27.12</c:v>
                </c:pt>
                <c:pt idx="143">
                  <c:v>27.23</c:v>
                </c:pt>
                <c:pt idx="144">
                  <c:v>27.04</c:v>
                </c:pt>
                <c:pt idx="145">
                  <c:v>26.92</c:v>
                </c:pt>
                <c:pt idx="146">
                  <c:v>26.79</c:v>
                </c:pt>
                <c:pt idx="147">
                  <c:v>26.75</c:v>
                </c:pt>
                <c:pt idx="148">
                  <c:v>26.63</c:v>
                </c:pt>
                <c:pt idx="149">
                  <c:v>26.59</c:v>
                </c:pt>
                <c:pt idx="150">
                  <c:v>26.47</c:v>
                </c:pt>
                <c:pt idx="151">
                  <c:v>26.43</c:v>
                </c:pt>
                <c:pt idx="152">
                  <c:v>26.39</c:v>
                </c:pt>
                <c:pt idx="153">
                  <c:v>26.35</c:v>
                </c:pt>
                <c:pt idx="154">
                  <c:v>26.35</c:v>
                </c:pt>
                <c:pt idx="155">
                  <c:v>26.4</c:v>
                </c:pt>
                <c:pt idx="156">
                  <c:v>26.48</c:v>
                </c:pt>
                <c:pt idx="157">
                  <c:v>26.57</c:v>
                </c:pt>
                <c:pt idx="158">
                  <c:v>26.61</c:v>
                </c:pt>
                <c:pt idx="159">
                  <c:v>26.81</c:v>
                </c:pt>
                <c:pt idx="160">
                  <c:v>27.3</c:v>
                </c:pt>
                <c:pt idx="161">
                  <c:v>27.13</c:v>
                </c:pt>
                <c:pt idx="162">
                  <c:v>27.05</c:v>
                </c:pt>
                <c:pt idx="163">
                  <c:v>27.05</c:v>
                </c:pt>
                <c:pt idx="164">
                  <c:v>27.05</c:v>
                </c:pt>
                <c:pt idx="165">
                  <c:v>26.97</c:v>
                </c:pt>
                <c:pt idx="166">
                  <c:v>26.92</c:v>
                </c:pt>
                <c:pt idx="167">
                  <c:v>26.95</c:v>
                </c:pt>
                <c:pt idx="168">
                  <c:v>26.96</c:v>
                </c:pt>
                <c:pt idx="169">
                  <c:v>27</c:v>
                </c:pt>
                <c:pt idx="170">
                  <c:v>27.04</c:v>
                </c:pt>
                <c:pt idx="171">
                  <c:v>27.08</c:v>
                </c:pt>
                <c:pt idx="172">
                  <c:v>27.12</c:v>
                </c:pt>
                <c:pt idx="173">
                  <c:v>27.2</c:v>
                </c:pt>
                <c:pt idx="174">
                  <c:v>27.2</c:v>
                </c:pt>
                <c:pt idx="175">
                  <c:v>27.16</c:v>
                </c:pt>
                <c:pt idx="176">
                  <c:v>27.2</c:v>
                </c:pt>
                <c:pt idx="177">
                  <c:v>27.22</c:v>
                </c:pt>
                <c:pt idx="178">
                  <c:v>27.24</c:v>
                </c:pt>
                <c:pt idx="179">
                  <c:v>27.28</c:v>
                </c:pt>
                <c:pt idx="180">
                  <c:v>27.32</c:v>
                </c:pt>
                <c:pt idx="181">
                  <c:v>27.32</c:v>
                </c:pt>
                <c:pt idx="182">
                  <c:v>27.36</c:v>
                </c:pt>
                <c:pt idx="183">
                  <c:v>27.36</c:v>
                </c:pt>
                <c:pt idx="184">
                  <c:v>27.27</c:v>
                </c:pt>
                <c:pt idx="185">
                  <c:v>27.2</c:v>
                </c:pt>
                <c:pt idx="186">
                  <c:v>27.12</c:v>
                </c:pt>
                <c:pt idx="187">
                  <c:v>27.14</c:v>
                </c:pt>
                <c:pt idx="188">
                  <c:v>27.12</c:v>
                </c:pt>
                <c:pt idx="189">
                  <c:v>27.1</c:v>
                </c:pt>
                <c:pt idx="190">
                  <c:v>27.12</c:v>
                </c:pt>
                <c:pt idx="191">
                  <c:v>27.12</c:v>
                </c:pt>
                <c:pt idx="192">
                  <c:v>27.12</c:v>
                </c:pt>
                <c:pt idx="193">
                  <c:v>27.08</c:v>
                </c:pt>
                <c:pt idx="194">
                  <c:v>27.04</c:v>
                </c:pt>
                <c:pt idx="195">
                  <c:v>26.99</c:v>
                </c:pt>
                <c:pt idx="196">
                  <c:v>27.1</c:v>
                </c:pt>
                <c:pt idx="197">
                  <c:v>27.2</c:v>
                </c:pt>
                <c:pt idx="198">
                  <c:v>27.2</c:v>
                </c:pt>
                <c:pt idx="199">
                  <c:v>27.16</c:v>
                </c:pt>
                <c:pt idx="200">
                  <c:v>27.16</c:v>
                </c:pt>
                <c:pt idx="201">
                  <c:v>27.16</c:v>
                </c:pt>
                <c:pt idx="202">
                  <c:v>27.16</c:v>
                </c:pt>
                <c:pt idx="203">
                  <c:v>27.08</c:v>
                </c:pt>
                <c:pt idx="204">
                  <c:v>27.08</c:v>
                </c:pt>
                <c:pt idx="205">
                  <c:v>27.12</c:v>
                </c:pt>
                <c:pt idx="206">
                  <c:v>27.12</c:v>
                </c:pt>
                <c:pt idx="207">
                  <c:v>27.12</c:v>
                </c:pt>
                <c:pt idx="208">
                  <c:v>27.12</c:v>
                </c:pt>
                <c:pt idx="209">
                  <c:v>27.03</c:v>
                </c:pt>
                <c:pt idx="210">
                  <c:v>27.04</c:v>
                </c:pt>
                <c:pt idx="211">
                  <c:v>27.08</c:v>
                </c:pt>
                <c:pt idx="212">
                  <c:v>27.04</c:v>
                </c:pt>
                <c:pt idx="213">
                  <c:v>27.12</c:v>
                </c:pt>
                <c:pt idx="214">
                  <c:v>27.2</c:v>
                </c:pt>
                <c:pt idx="215">
                  <c:v>27.27</c:v>
                </c:pt>
                <c:pt idx="216">
                  <c:v>27.2</c:v>
                </c:pt>
                <c:pt idx="217">
                  <c:v>27.16</c:v>
                </c:pt>
                <c:pt idx="218">
                  <c:v>27.12</c:v>
                </c:pt>
                <c:pt idx="219">
                  <c:v>27.04</c:v>
                </c:pt>
                <c:pt idx="220">
                  <c:v>27.04</c:v>
                </c:pt>
                <c:pt idx="221">
                  <c:v>27.16</c:v>
                </c:pt>
                <c:pt idx="222">
                  <c:v>27.08</c:v>
                </c:pt>
                <c:pt idx="223">
                  <c:v>27.05</c:v>
                </c:pt>
                <c:pt idx="224">
                  <c:v>26.88</c:v>
                </c:pt>
                <c:pt idx="225">
                  <c:v>26.91</c:v>
                </c:pt>
                <c:pt idx="226">
                  <c:v>27.04</c:v>
                </c:pt>
                <c:pt idx="227">
                  <c:v>27.08</c:v>
                </c:pt>
                <c:pt idx="228">
                  <c:v>27.16</c:v>
                </c:pt>
                <c:pt idx="229">
                  <c:v>27.12</c:v>
                </c:pt>
                <c:pt idx="230">
                  <c:v>27.12</c:v>
                </c:pt>
                <c:pt idx="231">
                  <c:v>27.2</c:v>
                </c:pt>
                <c:pt idx="232">
                  <c:v>27.28</c:v>
                </c:pt>
                <c:pt idx="233">
                  <c:v>27.24</c:v>
                </c:pt>
                <c:pt idx="234">
                  <c:v>27.46</c:v>
                </c:pt>
                <c:pt idx="235">
                  <c:v>27.32</c:v>
                </c:pt>
                <c:pt idx="236">
                  <c:v>27.32</c:v>
                </c:pt>
                <c:pt idx="237">
                  <c:v>27.3</c:v>
                </c:pt>
                <c:pt idx="238">
                  <c:v>27.28</c:v>
                </c:pt>
                <c:pt idx="239">
                  <c:v>27.28</c:v>
                </c:pt>
                <c:pt idx="240">
                  <c:v>27.36</c:v>
                </c:pt>
                <c:pt idx="241">
                  <c:v>27.32</c:v>
                </c:pt>
                <c:pt idx="242">
                  <c:v>27.36</c:v>
                </c:pt>
                <c:pt idx="243">
                  <c:v>27.4</c:v>
                </c:pt>
                <c:pt idx="244">
                  <c:v>27.38</c:v>
                </c:pt>
                <c:pt idx="245">
                  <c:v>27.4</c:v>
                </c:pt>
                <c:pt idx="246">
                  <c:v>27.48</c:v>
                </c:pt>
                <c:pt idx="247">
                  <c:v>27.54</c:v>
                </c:pt>
                <c:pt idx="248">
                  <c:v>27.52</c:v>
                </c:pt>
                <c:pt idx="249">
                  <c:v>27.56</c:v>
                </c:pt>
                <c:pt idx="250">
                  <c:v>27.52</c:v>
                </c:pt>
                <c:pt idx="251">
                  <c:v>27.52</c:v>
                </c:pt>
                <c:pt idx="252">
                  <c:v>27.56</c:v>
                </c:pt>
                <c:pt idx="253">
                  <c:v>27.6</c:v>
                </c:pt>
                <c:pt idx="254">
                  <c:v>27.62</c:v>
                </c:pt>
                <c:pt idx="255">
                  <c:v>27.64</c:v>
                </c:pt>
                <c:pt idx="256">
                  <c:v>27.77</c:v>
                </c:pt>
                <c:pt idx="257">
                  <c:v>27.85</c:v>
                </c:pt>
                <c:pt idx="258">
                  <c:v>27.77</c:v>
                </c:pt>
                <c:pt idx="259">
                  <c:v>28.05</c:v>
                </c:pt>
                <c:pt idx="260">
                  <c:v>27.81</c:v>
                </c:pt>
                <c:pt idx="261">
                  <c:v>27.77</c:v>
                </c:pt>
                <c:pt idx="262">
                  <c:v>27.72</c:v>
                </c:pt>
                <c:pt idx="263">
                  <c:v>27.72</c:v>
                </c:pt>
                <c:pt idx="264">
                  <c:v>27.68</c:v>
                </c:pt>
                <c:pt idx="265">
                  <c:v>27.68</c:v>
                </c:pt>
                <c:pt idx="266">
                  <c:v>27.64</c:v>
                </c:pt>
                <c:pt idx="267">
                  <c:v>27.7</c:v>
                </c:pt>
                <c:pt idx="268">
                  <c:v>27.73</c:v>
                </c:pt>
                <c:pt idx="269">
                  <c:v>27.78</c:v>
                </c:pt>
                <c:pt idx="270">
                  <c:v>27.94</c:v>
                </c:pt>
                <c:pt idx="271">
                  <c:v>27.99</c:v>
                </c:pt>
                <c:pt idx="272">
                  <c:v>27.99</c:v>
                </c:pt>
                <c:pt idx="273">
                  <c:v>28.01</c:v>
                </c:pt>
                <c:pt idx="274">
                  <c:v>28.02</c:v>
                </c:pt>
                <c:pt idx="275">
                  <c:v>28.06</c:v>
                </c:pt>
                <c:pt idx="276">
                  <c:v>28.11</c:v>
                </c:pt>
                <c:pt idx="277">
                  <c:v>28.19</c:v>
                </c:pt>
                <c:pt idx="278">
                  <c:v>28.25</c:v>
                </c:pt>
                <c:pt idx="279">
                  <c:v>28.35</c:v>
                </c:pt>
                <c:pt idx="280">
                  <c:v>28.43</c:v>
                </c:pt>
                <c:pt idx="281">
                  <c:v>28.8</c:v>
                </c:pt>
                <c:pt idx="282">
                  <c:v>28.84</c:v>
                </c:pt>
                <c:pt idx="283">
                  <c:v>28.89</c:v>
                </c:pt>
                <c:pt idx="284">
                  <c:v>28.97</c:v>
                </c:pt>
                <c:pt idx="285">
                  <c:v>29.14</c:v>
                </c:pt>
                <c:pt idx="286">
                  <c:v>29.26</c:v>
                </c:pt>
                <c:pt idx="287">
                  <c:v>29.35</c:v>
                </c:pt>
                <c:pt idx="288">
                  <c:v>29.51</c:v>
                </c:pt>
                <c:pt idx="289">
                  <c:v>29.67</c:v>
                </c:pt>
                <c:pt idx="290">
                  <c:v>30.63</c:v>
                </c:pt>
                <c:pt idx="291">
                  <c:v>30.6</c:v>
                </c:pt>
                <c:pt idx="292">
                  <c:v>31.45</c:v>
                </c:pt>
                <c:pt idx="293">
                  <c:v>31.65</c:v>
                </c:pt>
                <c:pt idx="294">
                  <c:v>31.56</c:v>
                </c:pt>
                <c:pt idx="295">
                  <c:v>31.34</c:v>
                </c:pt>
                <c:pt idx="296">
                  <c:v>31.09</c:v>
                </c:pt>
                <c:pt idx="297">
                  <c:v>30.79</c:v>
                </c:pt>
                <c:pt idx="298">
                  <c:v>30.58</c:v>
                </c:pt>
                <c:pt idx="299">
                  <c:v>30.3</c:v>
                </c:pt>
                <c:pt idx="300">
                  <c:v>30.12</c:v>
                </c:pt>
                <c:pt idx="301">
                  <c:v>29.87</c:v>
                </c:pt>
                <c:pt idx="302">
                  <c:v>29.79</c:v>
                </c:pt>
                <c:pt idx="303">
                  <c:v>29.75</c:v>
                </c:pt>
                <c:pt idx="304">
                  <c:v>29.67</c:v>
                </c:pt>
                <c:pt idx="305">
                  <c:v>29.58</c:v>
                </c:pt>
                <c:pt idx="306">
                  <c:v>29.62</c:v>
                </c:pt>
                <c:pt idx="307">
                  <c:v>30.45</c:v>
                </c:pt>
                <c:pt idx="308">
                  <c:v>30.37</c:v>
                </c:pt>
                <c:pt idx="309">
                  <c:v>30.09</c:v>
                </c:pt>
                <c:pt idx="310">
                  <c:v>29.91</c:v>
                </c:pt>
                <c:pt idx="311">
                  <c:v>29.61</c:v>
                </c:pt>
                <c:pt idx="312">
                  <c:v>29.49</c:v>
                </c:pt>
                <c:pt idx="313">
                  <c:v>29.49</c:v>
                </c:pt>
                <c:pt idx="314">
                  <c:v>29.78</c:v>
                </c:pt>
                <c:pt idx="315">
                  <c:v>30.19</c:v>
                </c:pt>
                <c:pt idx="316">
                  <c:v>30.28</c:v>
                </c:pt>
                <c:pt idx="317">
                  <c:v>30.09</c:v>
                </c:pt>
                <c:pt idx="318">
                  <c:v>30.15</c:v>
                </c:pt>
                <c:pt idx="319">
                  <c:v>30.19</c:v>
                </c:pt>
                <c:pt idx="320">
                  <c:v>30.18</c:v>
                </c:pt>
                <c:pt idx="321">
                  <c:v>29.94</c:v>
                </c:pt>
                <c:pt idx="322">
                  <c:v>30.31</c:v>
                </c:pt>
                <c:pt idx="323">
                  <c:v>30.31</c:v>
                </c:pt>
                <c:pt idx="324">
                  <c:v>30.18</c:v>
                </c:pt>
                <c:pt idx="325">
                  <c:v>29.76</c:v>
                </c:pt>
                <c:pt idx="326">
                  <c:v>29.59</c:v>
                </c:pt>
                <c:pt idx="327">
                  <c:v>29.68</c:v>
                </c:pt>
                <c:pt idx="328">
                  <c:v>29.55</c:v>
                </c:pt>
                <c:pt idx="329">
                  <c:v>29.22</c:v>
                </c:pt>
                <c:pt idx="330">
                  <c:v>28.97</c:v>
                </c:pt>
                <c:pt idx="331">
                  <c:v>29.02</c:v>
                </c:pt>
                <c:pt idx="332">
                  <c:v>28.97</c:v>
                </c:pt>
                <c:pt idx="333">
                  <c:v>28.89</c:v>
                </c:pt>
                <c:pt idx="334">
                  <c:v>28.89</c:v>
                </c:pt>
                <c:pt idx="335">
                  <c:v>28.69</c:v>
                </c:pt>
                <c:pt idx="336">
                  <c:v>28.64</c:v>
                </c:pt>
                <c:pt idx="337">
                  <c:v>28.6</c:v>
                </c:pt>
                <c:pt idx="338">
                  <c:v>28.48</c:v>
                </c:pt>
                <c:pt idx="339">
                  <c:v>28.48</c:v>
                </c:pt>
                <c:pt idx="340">
                  <c:v>28.48</c:v>
                </c:pt>
                <c:pt idx="341">
                  <c:v>28.36</c:v>
                </c:pt>
                <c:pt idx="342">
                  <c:v>28.36</c:v>
                </c:pt>
                <c:pt idx="343">
                  <c:v>28.36</c:v>
                </c:pt>
                <c:pt idx="344">
                  <c:v>28.4</c:v>
                </c:pt>
                <c:pt idx="345">
                  <c:v>28.24</c:v>
                </c:pt>
                <c:pt idx="346">
                  <c:v>28.24</c:v>
                </c:pt>
                <c:pt idx="347">
                  <c:v>28.19</c:v>
                </c:pt>
                <c:pt idx="348">
                  <c:v>28.03</c:v>
                </c:pt>
                <c:pt idx="349">
                  <c:v>27.99</c:v>
                </c:pt>
                <c:pt idx="350">
                  <c:v>27.91</c:v>
                </c:pt>
                <c:pt idx="351">
                  <c:v>27.85</c:v>
                </c:pt>
                <c:pt idx="352">
                  <c:v>27.88</c:v>
                </c:pt>
                <c:pt idx="353">
                  <c:v>27.92</c:v>
                </c:pt>
                <c:pt idx="354">
                  <c:v>27.92</c:v>
                </c:pt>
                <c:pt idx="355">
                  <c:v>27.87</c:v>
                </c:pt>
                <c:pt idx="356">
                  <c:v>27.85</c:v>
                </c:pt>
                <c:pt idx="357">
                  <c:v>27.85</c:v>
                </c:pt>
                <c:pt idx="358">
                  <c:v>27.75</c:v>
                </c:pt>
                <c:pt idx="359">
                  <c:v>27.81</c:v>
                </c:pt>
                <c:pt idx="360">
                  <c:v>27.83</c:v>
                </c:pt>
                <c:pt idx="361">
                  <c:v>27.83</c:v>
                </c:pt>
                <c:pt idx="362">
                  <c:v>27.9</c:v>
                </c:pt>
                <c:pt idx="363">
                  <c:v>27.91</c:v>
                </c:pt>
                <c:pt idx="364">
                  <c:v>27.91</c:v>
                </c:pt>
                <c:pt idx="365">
                  <c:v>27.91</c:v>
                </c:pt>
                <c:pt idx="366">
                  <c:v>27.87</c:v>
                </c:pt>
                <c:pt idx="367">
                  <c:v>27.96</c:v>
                </c:pt>
                <c:pt idx="368">
                  <c:v>27.92</c:v>
                </c:pt>
                <c:pt idx="369">
                  <c:v>27.96</c:v>
                </c:pt>
                <c:pt idx="370">
                  <c:v>27.96</c:v>
                </c:pt>
                <c:pt idx="371">
                  <c:v>27.92</c:v>
                </c:pt>
                <c:pt idx="372">
                  <c:v>27.87</c:v>
                </c:pt>
                <c:pt idx="373">
                  <c:v>27.88</c:v>
                </c:pt>
                <c:pt idx="374">
                  <c:v>28</c:v>
                </c:pt>
                <c:pt idx="375">
                  <c:v>28.04</c:v>
                </c:pt>
                <c:pt idx="376">
                  <c:v>28.04</c:v>
                </c:pt>
                <c:pt idx="377">
                  <c:v>28.04</c:v>
                </c:pt>
                <c:pt idx="378">
                  <c:v>28.04</c:v>
                </c:pt>
                <c:pt idx="379">
                  <c:v>28</c:v>
                </c:pt>
                <c:pt idx="380">
                  <c:v>28</c:v>
                </c:pt>
                <c:pt idx="381">
                  <c:v>28</c:v>
                </c:pt>
                <c:pt idx="382">
                  <c:v>28.05</c:v>
                </c:pt>
                <c:pt idx="383">
                  <c:v>28.09</c:v>
                </c:pt>
                <c:pt idx="384">
                  <c:v>28.09</c:v>
                </c:pt>
                <c:pt idx="385">
                  <c:v>28.19</c:v>
                </c:pt>
                <c:pt idx="386">
                  <c:v>28.25</c:v>
                </c:pt>
                <c:pt idx="387">
                  <c:v>28.34</c:v>
                </c:pt>
                <c:pt idx="388">
                  <c:v>28.34</c:v>
                </c:pt>
                <c:pt idx="389">
                  <c:v>32.07</c:v>
                </c:pt>
                <c:pt idx="390">
                  <c:v>31.56</c:v>
                </c:pt>
                <c:pt idx="391">
                  <c:v>30.95</c:v>
                </c:pt>
                <c:pt idx="392">
                  <c:v>30.51</c:v>
                </c:pt>
                <c:pt idx="393">
                  <c:v>30.34</c:v>
                </c:pt>
                <c:pt idx="394">
                  <c:v>30.18</c:v>
                </c:pt>
                <c:pt idx="395">
                  <c:v>35.840000000000003</c:v>
                </c:pt>
                <c:pt idx="396">
                  <c:v>32.619999999999997</c:v>
                </c:pt>
                <c:pt idx="397">
                  <c:v>35.25</c:v>
                </c:pt>
                <c:pt idx="398">
                  <c:v>32.4</c:v>
                </c:pt>
                <c:pt idx="399">
                  <c:v>32.229999999999997</c:v>
                </c:pt>
                <c:pt idx="400">
                  <c:v>32.450000000000003</c:v>
                </c:pt>
                <c:pt idx="401">
                  <c:v>32.1</c:v>
                </c:pt>
                <c:pt idx="402">
                  <c:v>31.88</c:v>
                </c:pt>
                <c:pt idx="403">
                  <c:v>31.75</c:v>
                </c:pt>
                <c:pt idx="404">
                  <c:v>33.299999999999997</c:v>
                </c:pt>
                <c:pt idx="405">
                  <c:v>33.299999999999997</c:v>
                </c:pt>
                <c:pt idx="406">
                  <c:v>32.14</c:v>
                </c:pt>
                <c:pt idx="407">
                  <c:v>31.84</c:v>
                </c:pt>
                <c:pt idx="408">
                  <c:v>31.67</c:v>
                </c:pt>
                <c:pt idx="409">
                  <c:v>31.57</c:v>
                </c:pt>
                <c:pt idx="410">
                  <c:v>31.33</c:v>
                </c:pt>
                <c:pt idx="411">
                  <c:v>31.41</c:v>
                </c:pt>
                <c:pt idx="412">
                  <c:v>32.18</c:v>
                </c:pt>
                <c:pt idx="413">
                  <c:v>34.840000000000003</c:v>
                </c:pt>
                <c:pt idx="414">
                  <c:v>32.25</c:v>
                </c:pt>
                <c:pt idx="415">
                  <c:v>31.92</c:v>
                </c:pt>
                <c:pt idx="416">
                  <c:v>31.81</c:v>
                </c:pt>
                <c:pt idx="417">
                  <c:v>31.59</c:v>
                </c:pt>
                <c:pt idx="418">
                  <c:v>31.5</c:v>
                </c:pt>
                <c:pt idx="419">
                  <c:v>32.39</c:v>
                </c:pt>
                <c:pt idx="420">
                  <c:v>35.64</c:v>
                </c:pt>
                <c:pt idx="421">
                  <c:v>33.04</c:v>
                </c:pt>
                <c:pt idx="422">
                  <c:v>32.49</c:v>
                </c:pt>
                <c:pt idx="423">
                  <c:v>32.14</c:v>
                </c:pt>
                <c:pt idx="424">
                  <c:v>32.01</c:v>
                </c:pt>
                <c:pt idx="425">
                  <c:v>32.01</c:v>
                </c:pt>
                <c:pt idx="426">
                  <c:v>31.92</c:v>
                </c:pt>
                <c:pt idx="427">
                  <c:v>32.479999999999997</c:v>
                </c:pt>
                <c:pt idx="428">
                  <c:v>33.83</c:v>
                </c:pt>
                <c:pt idx="429">
                  <c:v>34.49</c:v>
                </c:pt>
                <c:pt idx="430">
                  <c:v>32.54</c:v>
                </c:pt>
                <c:pt idx="431">
                  <c:v>32.47</c:v>
                </c:pt>
                <c:pt idx="432">
                  <c:v>32.270000000000003</c:v>
                </c:pt>
                <c:pt idx="433">
                  <c:v>32.200000000000003</c:v>
                </c:pt>
                <c:pt idx="434">
                  <c:v>32.11</c:v>
                </c:pt>
                <c:pt idx="435">
                  <c:v>32.020000000000003</c:v>
                </c:pt>
                <c:pt idx="436">
                  <c:v>32.42</c:v>
                </c:pt>
                <c:pt idx="437">
                  <c:v>32.42</c:v>
                </c:pt>
                <c:pt idx="438">
                  <c:v>32.22</c:v>
                </c:pt>
                <c:pt idx="439">
                  <c:v>32.049999999999997</c:v>
                </c:pt>
                <c:pt idx="440">
                  <c:v>31.92</c:v>
                </c:pt>
                <c:pt idx="441">
                  <c:v>31.69</c:v>
                </c:pt>
                <c:pt idx="442">
                  <c:v>31.53</c:v>
                </c:pt>
                <c:pt idx="443">
                  <c:v>31.4</c:v>
                </c:pt>
                <c:pt idx="444">
                  <c:v>31.25</c:v>
                </c:pt>
                <c:pt idx="445">
                  <c:v>31.15</c:v>
                </c:pt>
                <c:pt idx="446">
                  <c:v>30.94</c:v>
                </c:pt>
                <c:pt idx="447">
                  <c:v>30.8</c:v>
                </c:pt>
                <c:pt idx="448">
                  <c:v>30.69</c:v>
                </c:pt>
                <c:pt idx="449">
                  <c:v>30.56</c:v>
                </c:pt>
                <c:pt idx="450">
                  <c:v>30.39</c:v>
                </c:pt>
                <c:pt idx="451">
                  <c:v>30.22</c:v>
                </c:pt>
                <c:pt idx="452">
                  <c:v>30.14</c:v>
                </c:pt>
                <c:pt idx="453">
                  <c:v>29.98</c:v>
                </c:pt>
                <c:pt idx="454">
                  <c:v>29.93</c:v>
                </c:pt>
                <c:pt idx="455">
                  <c:v>29.85</c:v>
                </c:pt>
                <c:pt idx="456">
                  <c:v>29.81</c:v>
                </c:pt>
                <c:pt idx="457">
                  <c:v>29.77</c:v>
                </c:pt>
                <c:pt idx="458">
                  <c:v>29.72</c:v>
                </c:pt>
                <c:pt idx="459">
                  <c:v>29.72</c:v>
                </c:pt>
                <c:pt idx="460">
                  <c:v>29.72</c:v>
                </c:pt>
                <c:pt idx="461">
                  <c:v>29.7</c:v>
                </c:pt>
                <c:pt idx="462">
                  <c:v>29.81</c:v>
                </c:pt>
                <c:pt idx="463">
                  <c:v>29.89</c:v>
                </c:pt>
                <c:pt idx="464">
                  <c:v>29.91</c:v>
                </c:pt>
                <c:pt idx="465">
                  <c:v>29.93</c:v>
                </c:pt>
                <c:pt idx="466">
                  <c:v>29.85</c:v>
                </c:pt>
                <c:pt idx="467">
                  <c:v>29.81</c:v>
                </c:pt>
                <c:pt idx="468">
                  <c:v>29.77</c:v>
                </c:pt>
                <c:pt idx="469">
                  <c:v>29.78</c:v>
                </c:pt>
                <c:pt idx="470">
                  <c:v>29.78</c:v>
                </c:pt>
                <c:pt idx="471">
                  <c:v>29.82</c:v>
                </c:pt>
                <c:pt idx="472">
                  <c:v>29.86</c:v>
                </c:pt>
                <c:pt idx="473">
                  <c:v>29.9</c:v>
                </c:pt>
                <c:pt idx="474">
                  <c:v>29.83</c:v>
                </c:pt>
                <c:pt idx="475">
                  <c:v>29.82</c:v>
                </c:pt>
                <c:pt idx="476">
                  <c:v>29.78</c:v>
                </c:pt>
                <c:pt idx="477">
                  <c:v>29.82</c:v>
                </c:pt>
                <c:pt idx="478">
                  <c:v>29.82</c:v>
                </c:pt>
                <c:pt idx="479">
                  <c:v>29.83</c:v>
                </c:pt>
                <c:pt idx="480">
                  <c:v>29.87</c:v>
                </c:pt>
                <c:pt idx="481">
                  <c:v>29.87</c:v>
                </c:pt>
                <c:pt idx="482">
                  <c:v>29.86</c:v>
                </c:pt>
                <c:pt idx="483">
                  <c:v>29.86</c:v>
                </c:pt>
                <c:pt idx="484">
                  <c:v>29.86</c:v>
                </c:pt>
                <c:pt idx="485">
                  <c:v>29.84</c:v>
                </c:pt>
                <c:pt idx="486">
                  <c:v>29.86</c:v>
                </c:pt>
                <c:pt idx="487">
                  <c:v>29.91</c:v>
                </c:pt>
                <c:pt idx="488">
                  <c:v>29.87</c:v>
                </c:pt>
                <c:pt idx="489">
                  <c:v>29.86</c:v>
                </c:pt>
                <c:pt idx="490">
                  <c:v>29.85</c:v>
                </c:pt>
                <c:pt idx="491">
                  <c:v>29.84</c:v>
                </c:pt>
                <c:pt idx="492">
                  <c:v>29.82</c:v>
                </c:pt>
                <c:pt idx="493">
                  <c:v>29.84</c:v>
                </c:pt>
                <c:pt idx="494">
                  <c:v>29.74</c:v>
                </c:pt>
                <c:pt idx="495">
                  <c:v>29.69</c:v>
                </c:pt>
                <c:pt idx="496">
                  <c:v>29.65</c:v>
                </c:pt>
                <c:pt idx="497">
                  <c:v>29.61</c:v>
                </c:pt>
                <c:pt idx="498">
                  <c:v>29.57</c:v>
                </c:pt>
                <c:pt idx="499">
                  <c:v>29.94</c:v>
                </c:pt>
                <c:pt idx="500">
                  <c:v>29.52</c:v>
                </c:pt>
                <c:pt idx="501">
                  <c:v>29.52</c:v>
                </c:pt>
                <c:pt idx="502">
                  <c:v>29.53</c:v>
                </c:pt>
                <c:pt idx="503">
                  <c:v>29.44</c:v>
                </c:pt>
                <c:pt idx="504">
                  <c:v>29.4</c:v>
                </c:pt>
                <c:pt idx="505">
                  <c:v>29.36</c:v>
                </c:pt>
                <c:pt idx="506">
                  <c:v>29.36</c:v>
                </c:pt>
                <c:pt idx="507">
                  <c:v>29.35</c:v>
                </c:pt>
                <c:pt idx="508">
                  <c:v>29.39</c:v>
                </c:pt>
                <c:pt idx="509">
                  <c:v>29.4</c:v>
                </c:pt>
                <c:pt idx="510">
                  <c:v>29.44</c:v>
                </c:pt>
                <c:pt idx="511">
                  <c:v>29.44</c:v>
                </c:pt>
                <c:pt idx="512">
                  <c:v>29.48</c:v>
                </c:pt>
                <c:pt idx="513">
                  <c:v>29.48</c:v>
                </c:pt>
                <c:pt idx="514">
                  <c:v>29.44</c:v>
                </c:pt>
                <c:pt idx="515">
                  <c:v>29.39</c:v>
                </c:pt>
                <c:pt idx="516">
                  <c:v>29.35</c:v>
                </c:pt>
                <c:pt idx="517">
                  <c:v>29.35</c:v>
                </c:pt>
                <c:pt idx="518">
                  <c:v>29.35</c:v>
                </c:pt>
                <c:pt idx="519">
                  <c:v>29.35</c:v>
                </c:pt>
                <c:pt idx="520">
                  <c:v>29.35</c:v>
                </c:pt>
                <c:pt idx="521">
                  <c:v>29.31</c:v>
                </c:pt>
                <c:pt idx="522">
                  <c:v>29.27</c:v>
                </c:pt>
                <c:pt idx="523">
                  <c:v>29.31</c:v>
                </c:pt>
                <c:pt idx="524">
                  <c:v>29.27</c:v>
                </c:pt>
                <c:pt idx="525">
                  <c:v>29.27</c:v>
                </c:pt>
                <c:pt idx="526">
                  <c:v>29.23</c:v>
                </c:pt>
                <c:pt idx="527">
                  <c:v>29.23</c:v>
                </c:pt>
                <c:pt idx="528">
                  <c:v>29.25</c:v>
                </c:pt>
                <c:pt idx="529">
                  <c:v>29.23</c:v>
                </c:pt>
                <c:pt idx="530">
                  <c:v>29.23</c:v>
                </c:pt>
                <c:pt idx="531">
                  <c:v>29.23</c:v>
                </c:pt>
                <c:pt idx="532">
                  <c:v>29.23</c:v>
                </c:pt>
                <c:pt idx="533">
                  <c:v>29.24</c:v>
                </c:pt>
                <c:pt idx="534">
                  <c:v>29.24</c:v>
                </c:pt>
                <c:pt idx="535">
                  <c:v>29.28</c:v>
                </c:pt>
                <c:pt idx="536">
                  <c:v>29.28</c:v>
                </c:pt>
                <c:pt idx="537">
                  <c:v>29.32</c:v>
                </c:pt>
                <c:pt idx="538">
                  <c:v>29.32</c:v>
                </c:pt>
                <c:pt idx="539">
                  <c:v>29.32</c:v>
                </c:pt>
                <c:pt idx="540">
                  <c:v>29.36</c:v>
                </c:pt>
                <c:pt idx="541">
                  <c:v>29.4</c:v>
                </c:pt>
                <c:pt idx="542">
                  <c:v>29.39</c:v>
                </c:pt>
                <c:pt idx="543">
                  <c:v>29.44</c:v>
                </c:pt>
                <c:pt idx="544">
                  <c:v>29.44</c:v>
                </c:pt>
                <c:pt idx="545">
                  <c:v>29.49</c:v>
                </c:pt>
                <c:pt idx="546">
                  <c:v>29.53</c:v>
                </c:pt>
                <c:pt idx="547">
                  <c:v>29.53</c:v>
                </c:pt>
                <c:pt idx="548">
                  <c:v>30.03</c:v>
                </c:pt>
                <c:pt idx="549">
                  <c:v>29.86</c:v>
                </c:pt>
                <c:pt idx="550">
                  <c:v>29.73</c:v>
                </c:pt>
                <c:pt idx="551">
                  <c:v>29.69</c:v>
                </c:pt>
                <c:pt idx="552">
                  <c:v>29.57</c:v>
                </c:pt>
                <c:pt idx="553">
                  <c:v>29.57</c:v>
                </c:pt>
                <c:pt idx="554">
                  <c:v>29.52</c:v>
                </c:pt>
                <c:pt idx="555">
                  <c:v>29.52</c:v>
                </c:pt>
                <c:pt idx="556">
                  <c:v>29.44</c:v>
                </c:pt>
                <c:pt idx="557">
                  <c:v>29.4</c:v>
                </c:pt>
                <c:pt idx="558">
                  <c:v>29.36</c:v>
                </c:pt>
                <c:pt idx="559">
                  <c:v>29.4</c:v>
                </c:pt>
                <c:pt idx="560">
                  <c:v>29.4</c:v>
                </c:pt>
                <c:pt idx="561">
                  <c:v>29.4</c:v>
                </c:pt>
                <c:pt idx="562">
                  <c:v>29.44</c:v>
                </c:pt>
                <c:pt idx="563">
                  <c:v>29.57</c:v>
                </c:pt>
                <c:pt idx="564">
                  <c:v>29.57</c:v>
                </c:pt>
                <c:pt idx="565">
                  <c:v>29.77</c:v>
                </c:pt>
                <c:pt idx="566">
                  <c:v>30.42</c:v>
                </c:pt>
                <c:pt idx="567">
                  <c:v>30.16</c:v>
                </c:pt>
                <c:pt idx="568">
                  <c:v>30.25</c:v>
                </c:pt>
                <c:pt idx="569">
                  <c:v>30.54</c:v>
                </c:pt>
                <c:pt idx="570">
                  <c:v>30.39</c:v>
                </c:pt>
                <c:pt idx="571">
                  <c:v>30.33</c:v>
                </c:pt>
                <c:pt idx="572">
                  <c:v>30.37</c:v>
                </c:pt>
                <c:pt idx="573">
                  <c:v>30.37</c:v>
                </c:pt>
                <c:pt idx="574">
                  <c:v>30.24</c:v>
                </c:pt>
                <c:pt idx="575">
                  <c:v>30.19</c:v>
                </c:pt>
                <c:pt idx="576">
                  <c:v>30.15</c:v>
                </c:pt>
                <c:pt idx="577">
                  <c:v>30.23</c:v>
                </c:pt>
                <c:pt idx="578">
                  <c:v>30.23</c:v>
                </c:pt>
                <c:pt idx="579">
                  <c:v>30.44</c:v>
                </c:pt>
                <c:pt idx="580">
                  <c:v>30.57</c:v>
                </c:pt>
                <c:pt idx="581">
                  <c:v>30.53</c:v>
                </c:pt>
                <c:pt idx="582">
                  <c:v>30.44</c:v>
                </c:pt>
                <c:pt idx="583">
                  <c:v>30.4</c:v>
                </c:pt>
                <c:pt idx="584">
                  <c:v>30.4</c:v>
                </c:pt>
                <c:pt idx="585">
                  <c:v>30.42</c:v>
                </c:pt>
                <c:pt idx="586">
                  <c:v>30.42</c:v>
                </c:pt>
                <c:pt idx="587">
                  <c:v>30.35</c:v>
                </c:pt>
                <c:pt idx="588">
                  <c:v>30.35</c:v>
                </c:pt>
                <c:pt idx="589">
                  <c:v>30.31</c:v>
                </c:pt>
                <c:pt idx="590">
                  <c:v>30.31</c:v>
                </c:pt>
                <c:pt idx="591">
                  <c:v>30.23</c:v>
                </c:pt>
                <c:pt idx="592">
                  <c:v>30.23</c:v>
                </c:pt>
                <c:pt idx="593">
                  <c:v>30.19</c:v>
                </c:pt>
                <c:pt idx="594">
                  <c:v>30.23</c:v>
                </c:pt>
                <c:pt idx="595">
                  <c:v>30.56</c:v>
                </c:pt>
                <c:pt idx="596">
                  <c:v>30.39</c:v>
                </c:pt>
                <c:pt idx="597">
                  <c:v>30.31</c:v>
                </c:pt>
                <c:pt idx="598">
                  <c:v>30.31</c:v>
                </c:pt>
                <c:pt idx="599">
                  <c:v>30.19</c:v>
                </c:pt>
                <c:pt idx="600">
                  <c:v>30.14</c:v>
                </c:pt>
                <c:pt idx="601">
                  <c:v>30.14</c:v>
                </c:pt>
                <c:pt idx="602">
                  <c:v>30.18</c:v>
                </c:pt>
                <c:pt idx="603">
                  <c:v>30.18</c:v>
                </c:pt>
                <c:pt idx="604">
                  <c:v>30.18</c:v>
                </c:pt>
                <c:pt idx="605">
                  <c:v>30.16</c:v>
                </c:pt>
                <c:pt idx="606">
                  <c:v>30.18</c:v>
                </c:pt>
                <c:pt idx="607">
                  <c:v>30.14</c:v>
                </c:pt>
                <c:pt idx="608">
                  <c:v>30.22</c:v>
                </c:pt>
                <c:pt idx="609">
                  <c:v>30.22</c:v>
                </c:pt>
                <c:pt idx="610">
                  <c:v>30.23</c:v>
                </c:pt>
                <c:pt idx="611">
                  <c:v>30.23</c:v>
                </c:pt>
                <c:pt idx="612">
                  <c:v>30.25</c:v>
                </c:pt>
                <c:pt idx="613">
                  <c:v>30.31</c:v>
                </c:pt>
                <c:pt idx="614">
                  <c:v>30.3</c:v>
                </c:pt>
                <c:pt idx="615">
                  <c:v>30.32</c:v>
                </c:pt>
                <c:pt idx="616">
                  <c:v>30.32</c:v>
                </c:pt>
                <c:pt idx="617">
                  <c:v>30.36</c:v>
                </c:pt>
                <c:pt idx="618">
                  <c:v>30.36</c:v>
                </c:pt>
                <c:pt idx="619">
                  <c:v>30.36</c:v>
                </c:pt>
                <c:pt idx="620">
                  <c:v>30.57</c:v>
                </c:pt>
                <c:pt idx="621">
                  <c:v>31.71</c:v>
                </c:pt>
                <c:pt idx="622">
                  <c:v>23.64</c:v>
                </c:pt>
                <c:pt idx="623">
                  <c:v>31.33</c:v>
                </c:pt>
                <c:pt idx="624">
                  <c:v>25.21</c:v>
                </c:pt>
                <c:pt idx="625">
                  <c:v>25.06</c:v>
                </c:pt>
                <c:pt idx="626">
                  <c:v>24.97</c:v>
                </c:pt>
                <c:pt idx="627">
                  <c:v>24.93</c:v>
                </c:pt>
                <c:pt idx="628">
                  <c:v>25.01</c:v>
                </c:pt>
                <c:pt idx="629">
                  <c:v>24.89</c:v>
                </c:pt>
                <c:pt idx="630">
                  <c:v>24.85</c:v>
                </c:pt>
                <c:pt idx="631">
                  <c:v>24.81</c:v>
                </c:pt>
                <c:pt idx="632">
                  <c:v>24.77</c:v>
                </c:pt>
                <c:pt idx="633">
                  <c:v>24.73</c:v>
                </c:pt>
                <c:pt idx="634">
                  <c:v>24.73</c:v>
                </c:pt>
                <c:pt idx="635">
                  <c:v>24.69</c:v>
                </c:pt>
                <c:pt idx="636">
                  <c:v>24.69</c:v>
                </c:pt>
                <c:pt idx="637">
                  <c:v>24.67</c:v>
                </c:pt>
                <c:pt idx="638">
                  <c:v>24.66</c:v>
                </c:pt>
                <c:pt idx="639">
                  <c:v>24.66</c:v>
                </c:pt>
                <c:pt idx="640">
                  <c:v>24.66</c:v>
                </c:pt>
                <c:pt idx="641">
                  <c:v>24.62</c:v>
                </c:pt>
                <c:pt idx="642">
                  <c:v>24.62</c:v>
                </c:pt>
                <c:pt idx="643">
                  <c:v>24.62</c:v>
                </c:pt>
                <c:pt idx="644">
                  <c:v>24.65</c:v>
                </c:pt>
                <c:pt idx="645">
                  <c:v>24.63</c:v>
                </c:pt>
                <c:pt idx="646">
                  <c:v>24.62</c:v>
                </c:pt>
                <c:pt idx="647">
                  <c:v>24.66</c:v>
                </c:pt>
                <c:pt idx="648">
                  <c:v>24.62</c:v>
                </c:pt>
                <c:pt idx="649">
                  <c:v>24.62</c:v>
                </c:pt>
                <c:pt idx="650">
                  <c:v>24.62</c:v>
                </c:pt>
                <c:pt idx="651">
                  <c:v>24.63</c:v>
                </c:pt>
                <c:pt idx="652">
                  <c:v>24.65</c:v>
                </c:pt>
                <c:pt idx="653">
                  <c:v>24.65</c:v>
                </c:pt>
                <c:pt idx="654">
                  <c:v>24.67</c:v>
                </c:pt>
                <c:pt idx="655">
                  <c:v>24.69</c:v>
                </c:pt>
                <c:pt idx="656">
                  <c:v>24.69</c:v>
                </c:pt>
                <c:pt idx="657">
                  <c:v>24.68</c:v>
                </c:pt>
                <c:pt idx="658">
                  <c:v>24.7</c:v>
                </c:pt>
                <c:pt idx="659">
                  <c:v>24.68</c:v>
                </c:pt>
                <c:pt idx="660">
                  <c:v>24.68</c:v>
                </c:pt>
                <c:pt idx="661">
                  <c:v>24.72</c:v>
                </c:pt>
                <c:pt idx="662">
                  <c:v>24.73</c:v>
                </c:pt>
                <c:pt idx="663">
                  <c:v>24.73</c:v>
                </c:pt>
                <c:pt idx="664">
                  <c:v>24.73</c:v>
                </c:pt>
                <c:pt idx="665">
                  <c:v>24.73</c:v>
                </c:pt>
                <c:pt idx="666">
                  <c:v>24.73</c:v>
                </c:pt>
                <c:pt idx="667">
                  <c:v>24.73</c:v>
                </c:pt>
                <c:pt idx="668">
                  <c:v>24.81</c:v>
                </c:pt>
                <c:pt idx="669">
                  <c:v>24.93</c:v>
                </c:pt>
                <c:pt idx="670">
                  <c:v>25.01</c:v>
                </c:pt>
                <c:pt idx="671">
                  <c:v>25.05</c:v>
                </c:pt>
                <c:pt idx="672">
                  <c:v>25.08</c:v>
                </c:pt>
                <c:pt idx="673">
                  <c:v>25.12</c:v>
                </c:pt>
                <c:pt idx="674">
                  <c:v>25.16</c:v>
                </c:pt>
                <c:pt idx="675">
                  <c:v>25.17</c:v>
                </c:pt>
                <c:pt idx="676">
                  <c:v>25.2</c:v>
                </c:pt>
                <c:pt idx="677">
                  <c:v>25.2</c:v>
                </c:pt>
                <c:pt idx="678">
                  <c:v>25.2</c:v>
                </c:pt>
                <c:pt idx="679">
                  <c:v>25.2</c:v>
                </c:pt>
                <c:pt idx="680">
                  <c:v>25.16</c:v>
                </c:pt>
                <c:pt idx="681">
                  <c:v>25.16</c:v>
                </c:pt>
                <c:pt idx="682">
                  <c:v>25.16</c:v>
                </c:pt>
                <c:pt idx="683">
                  <c:v>25.16</c:v>
                </c:pt>
                <c:pt idx="684">
                  <c:v>25.15</c:v>
                </c:pt>
                <c:pt idx="685">
                  <c:v>25.15</c:v>
                </c:pt>
                <c:pt idx="686">
                  <c:v>25.19</c:v>
                </c:pt>
                <c:pt idx="687">
                  <c:v>25.16</c:v>
                </c:pt>
                <c:pt idx="688">
                  <c:v>25.15</c:v>
                </c:pt>
                <c:pt idx="689">
                  <c:v>25.15</c:v>
                </c:pt>
                <c:pt idx="690">
                  <c:v>25.12</c:v>
                </c:pt>
                <c:pt idx="691">
                  <c:v>25.11</c:v>
                </c:pt>
                <c:pt idx="692">
                  <c:v>25.15</c:v>
                </c:pt>
                <c:pt idx="693">
                  <c:v>25.16</c:v>
                </c:pt>
                <c:pt idx="694">
                  <c:v>25.12</c:v>
                </c:pt>
                <c:pt idx="695">
                  <c:v>25.11</c:v>
                </c:pt>
                <c:pt idx="696">
                  <c:v>25.08</c:v>
                </c:pt>
                <c:pt idx="697">
                  <c:v>25.06</c:v>
                </c:pt>
                <c:pt idx="698">
                  <c:v>25.06</c:v>
                </c:pt>
                <c:pt idx="699">
                  <c:v>25.08</c:v>
                </c:pt>
                <c:pt idx="700">
                  <c:v>25.15</c:v>
                </c:pt>
                <c:pt idx="701">
                  <c:v>25.19</c:v>
                </c:pt>
                <c:pt idx="702">
                  <c:v>25.2</c:v>
                </c:pt>
                <c:pt idx="703">
                  <c:v>25.2</c:v>
                </c:pt>
                <c:pt idx="704">
                  <c:v>25.2</c:v>
                </c:pt>
                <c:pt idx="705">
                  <c:v>25.17</c:v>
                </c:pt>
                <c:pt idx="706">
                  <c:v>25.19</c:v>
                </c:pt>
                <c:pt idx="707">
                  <c:v>25.19</c:v>
                </c:pt>
                <c:pt idx="708">
                  <c:v>25.19</c:v>
                </c:pt>
                <c:pt idx="709">
                  <c:v>25.19</c:v>
                </c:pt>
                <c:pt idx="710">
                  <c:v>25.23</c:v>
                </c:pt>
                <c:pt idx="711">
                  <c:v>25.23</c:v>
                </c:pt>
                <c:pt idx="712">
                  <c:v>25.23</c:v>
                </c:pt>
                <c:pt idx="713">
                  <c:v>25.21</c:v>
                </c:pt>
                <c:pt idx="714">
                  <c:v>25.19</c:v>
                </c:pt>
                <c:pt idx="715">
                  <c:v>25.19</c:v>
                </c:pt>
                <c:pt idx="716">
                  <c:v>25.19</c:v>
                </c:pt>
                <c:pt idx="717">
                  <c:v>25.19</c:v>
                </c:pt>
                <c:pt idx="718">
                  <c:v>25.19</c:v>
                </c:pt>
                <c:pt idx="719">
                  <c:v>25.15</c:v>
                </c:pt>
                <c:pt idx="720">
                  <c:v>25.15</c:v>
                </c:pt>
                <c:pt idx="721">
                  <c:v>25.15</c:v>
                </c:pt>
                <c:pt idx="722">
                  <c:v>25.15</c:v>
                </c:pt>
                <c:pt idx="723">
                  <c:v>25.11</c:v>
                </c:pt>
                <c:pt idx="724">
                  <c:v>25.11</c:v>
                </c:pt>
                <c:pt idx="725">
                  <c:v>25.19</c:v>
                </c:pt>
                <c:pt idx="726">
                  <c:v>25.28</c:v>
                </c:pt>
                <c:pt idx="727">
                  <c:v>25.3</c:v>
                </c:pt>
                <c:pt idx="728">
                  <c:v>25.27</c:v>
                </c:pt>
                <c:pt idx="729">
                  <c:v>25.27</c:v>
                </c:pt>
                <c:pt idx="730">
                  <c:v>25.21</c:v>
                </c:pt>
                <c:pt idx="731">
                  <c:v>25.2</c:v>
                </c:pt>
                <c:pt idx="732">
                  <c:v>25.19</c:v>
                </c:pt>
                <c:pt idx="733">
                  <c:v>25.19</c:v>
                </c:pt>
                <c:pt idx="734">
                  <c:v>25.17</c:v>
                </c:pt>
                <c:pt idx="735">
                  <c:v>25.15</c:v>
                </c:pt>
                <c:pt idx="736">
                  <c:v>25.13</c:v>
                </c:pt>
                <c:pt idx="737">
                  <c:v>25.12</c:v>
                </c:pt>
                <c:pt idx="738">
                  <c:v>25.11</c:v>
                </c:pt>
                <c:pt idx="739">
                  <c:v>25.15</c:v>
                </c:pt>
                <c:pt idx="740">
                  <c:v>25.19</c:v>
                </c:pt>
                <c:pt idx="741">
                  <c:v>25.19</c:v>
                </c:pt>
                <c:pt idx="742">
                  <c:v>25.15</c:v>
                </c:pt>
                <c:pt idx="743">
                  <c:v>25.11</c:v>
                </c:pt>
                <c:pt idx="744">
                  <c:v>25.11</c:v>
                </c:pt>
                <c:pt idx="745">
                  <c:v>25.11</c:v>
                </c:pt>
                <c:pt idx="746">
                  <c:v>25.08</c:v>
                </c:pt>
                <c:pt idx="747">
                  <c:v>25.07</c:v>
                </c:pt>
                <c:pt idx="748">
                  <c:v>25.07</c:v>
                </c:pt>
                <c:pt idx="749">
                  <c:v>25.15</c:v>
                </c:pt>
                <c:pt idx="750">
                  <c:v>25.19</c:v>
                </c:pt>
                <c:pt idx="751">
                  <c:v>25.2</c:v>
                </c:pt>
                <c:pt idx="752">
                  <c:v>25.21</c:v>
                </c:pt>
                <c:pt idx="753">
                  <c:v>25.22</c:v>
                </c:pt>
                <c:pt idx="754">
                  <c:v>25.23</c:v>
                </c:pt>
                <c:pt idx="755">
                  <c:v>25.25</c:v>
                </c:pt>
                <c:pt idx="756">
                  <c:v>25.27</c:v>
                </c:pt>
                <c:pt idx="757">
                  <c:v>25.23</c:v>
                </c:pt>
                <c:pt idx="758">
                  <c:v>25.23</c:v>
                </c:pt>
                <c:pt idx="759">
                  <c:v>25.19</c:v>
                </c:pt>
                <c:pt idx="760">
                  <c:v>25.19</c:v>
                </c:pt>
                <c:pt idx="761">
                  <c:v>25.19</c:v>
                </c:pt>
                <c:pt idx="762">
                  <c:v>25.19</c:v>
                </c:pt>
                <c:pt idx="763">
                  <c:v>25.17</c:v>
                </c:pt>
                <c:pt idx="764">
                  <c:v>25.18</c:v>
                </c:pt>
                <c:pt idx="765">
                  <c:v>25.19</c:v>
                </c:pt>
                <c:pt idx="766">
                  <c:v>25.17</c:v>
                </c:pt>
                <c:pt idx="767">
                  <c:v>25.15</c:v>
                </c:pt>
                <c:pt idx="768">
                  <c:v>25.15</c:v>
                </c:pt>
                <c:pt idx="769">
                  <c:v>25.15</c:v>
                </c:pt>
                <c:pt idx="770">
                  <c:v>25.15</c:v>
                </c:pt>
                <c:pt idx="771">
                  <c:v>25.15</c:v>
                </c:pt>
                <c:pt idx="772">
                  <c:v>25.15</c:v>
                </c:pt>
                <c:pt idx="773">
                  <c:v>25.15</c:v>
                </c:pt>
                <c:pt idx="774">
                  <c:v>25.15</c:v>
                </c:pt>
                <c:pt idx="775">
                  <c:v>25.13</c:v>
                </c:pt>
                <c:pt idx="776">
                  <c:v>25.12</c:v>
                </c:pt>
                <c:pt idx="777">
                  <c:v>25.13</c:v>
                </c:pt>
                <c:pt idx="778">
                  <c:v>25.11</c:v>
                </c:pt>
                <c:pt idx="779">
                  <c:v>25.11</c:v>
                </c:pt>
                <c:pt idx="780">
                  <c:v>25.11</c:v>
                </c:pt>
                <c:pt idx="781">
                  <c:v>25.11</c:v>
                </c:pt>
                <c:pt idx="782">
                  <c:v>25.11</c:v>
                </c:pt>
                <c:pt idx="783">
                  <c:v>25.11</c:v>
                </c:pt>
                <c:pt idx="784">
                  <c:v>25.09</c:v>
                </c:pt>
                <c:pt idx="785">
                  <c:v>25.07</c:v>
                </c:pt>
                <c:pt idx="786">
                  <c:v>25.07</c:v>
                </c:pt>
                <c:pt idx="787">
                  <c:v>25.09</c:v>
                </c:pt>
                <c:pt idx="788">
                  <c:v>25.1</c:v>
                </c:pt>
                <c:pt idx="789">
                  <c:v>25.09</c:v>
                </c:pt>
                <c:pt idx="790">
                  <c:v>25.07</c:v>
                </c:pt>
                <c:pt idx="791">
                  <c:v>25.07</c:v>
                </c:pt>
                <c:pt idx="792">
                  <c:v>25.07</c:v>
                </c:pt>
                <c:pt idx="793">
                  <c:v>25.07</c:v>
                </c:pt>
                <c:pt idx="794">
                  <c:v>25.07</c:v>
                </c:pt>
                <c:pt idx="795">
                  <c:v>25.07</c:v>
                </c:pt>
                <c:pt idx="796">
                  <c:v>25.06</c:v>
                </c:pt>
                <c:pt idx="797">
                  <c:v>25.07</c:v>
                </c:pt>
                <c:pt idx="798">
                  <c:v>25.07</c:v>
                </c:pt>
                <c:pt idx="799">
                  <c:v>25.07</c:v>
                </c:pt>
                <c:pt idx="800">
                  <c:v>25.11</c:v>
                </c:pt>
                <c:pt idx="801">
                  <c:v>25.11</c:v>
                </c:pt>
                <c:pt idx="802">
                  <c:v>25.09</c:v>
                </c:pt>
                <c:pt idx="803">
                  <c:v>25.08</c:v>
                </c:pt>
                <c:pt idx="804">
                  <c:v>25.07</c:v>
                </c:pt>
                <c:pt idx="805">
                  <c:v>25.07</c:v>
                </c:pt>
                <c:pt idx="806">
                  <c:v>25.07</c:v>
                </c:pt>
                <c:pt idx="807">
                  <c:v>25.09</c:v>
                </c:pt>
                <c:pt idx="808">
                  <c:v>25.11</c:v>
                </c:pt>
                <c:pt idx="809">
                  <c:v>25.07</c:v>
                </c:pt>
                <c:pt idx="810">
                  <c:v>25.07</c:v>
                </c:pt>
                <c:pt idx="811">
                  <c:v>25.11</c:v>
                </c:pt>
                <c:pt idx="812">
                  <c:v>25.11</c:v>
                </c:pt>
                <c:pt idx="813">
                  <c:v>25.13</c:v>
                </c:pt>
                <c:pt idx="814">
                  <c:v>25.15</c:v>
                </c:pt>
                <c:pt idx="815">
                  <c:v>25.15</c:v>
                </c:pt>
                <c:pt idx="816">
                  <c:v>25.15</c:v>
                </c:pt>
                <c:pt idx="817">
                  <c:v>25.15</c:v>
                </c:pt>
                <c:pt idx="818">
                  <c:v>25.13</c:v>
                </c:pt>
                <c:pt idx="819">
                  <c:v>25.15</c:v>
                </c:pt>
                <c:pt idx="820">
                  <c:v>25.15</c:v>
                </c:pt>
                <c:pt idx="821">
                  <c:v>25.14</c:v>
                </c:pt>
                <c:pt idx="822">
                  <c:v>25.11</c:v>
                </c:pt>
                <c:pt idx="823">
                  <c:v>25.11</c:v>
                </c:pt>
                <c:pt idx="824">
                  <c:v>25.11</c:v>
                </c:pt>
                <c:pt idx="825">
                  <c:v>25.11</c:v>
                </c:pt>
                <c:pt idx="826">
                  <c:v>25.11</c:v>
                </c:pt>
                <c:pt idx="827">
                  <c:v>25.11</c:v>
                </c:pt>
                <c:pt idx="828">
                  <c:v>25.11</c:v>
                </c:pt>
                <c:pt idx="829">
                  <c:v>25.12</c:v>
                </c:pt>
                <c:pt idx="830">
                  <c:v>25.12</c:v>
                </c:pt>
                <c:pt idx="831">
                  <c:v>25.12</c:v>
                </c:pt>
                <c:pt idx="832">
                  <c:v>25.11</c:v>
                </c:pt>
                <c:pt idx="833">
                  <c:v>25.09</c:v>
                </c:pt>
                <c:pt idx="834">
                  <c:v>25.08</c:v>
                </c:pt>
                <c:pt idx="835">
                  <c:v>25.12</c:v>
                </c:pt>
                <c:pt idx="836">
                  <c:v>25.12</c:v>
                </c:pt>
                <c:pt idx="837">
                  <c:v>25.13</c:v>
                </c:pt>
                <c:pt idx="838">
                  <c:v>25.09</c:v>
                </c:pt>
                <c:pt idx="839">
                  <c:v>25.09</c:v>
                </c:pt>
                <c:pt idx="840">
                  <c:v>25.09</c:v>
                </c:pt>
                <c:pt idx="841">
                  <c:v>25.09</c:v>
                </c:pt>
                <c:pt idx="842">
                  <c:v>25.11</c:v>
                </c:pt>
                <c:pt idx="843">
                  <c:v>25.12</c:v>
                </c:pt>
                <c:pt idx="844">
                  <c:v>25.12</c:v>
                </c:pt>
                <c:pt idx="845">
                  <c:v>25.12</c:v>
                </c:pt>
                <c:pt idx="846">
                  <c:v>25.12</c:v>
                </c:pt>
                <c:pt idx="847">
                  <c:v>25.12</c:v>
                </c:pt>
                <c:pt idx="848">
                  <c:v>25.12</c:v>
                </c:pt>
                <c:pt idx="849">
                  <c:v>25.11</c:v>
                </c:pt>
                <c:pt idx="850">
                  <c:v>25.11</c:v>
                </c:pt>
                <c:pt idx="851">
                  <c:v>25.12</c:v>
                </c:pt>
                <c:pt idx="852">
                  <c:v>25.15</c:v>
                </c:pt>
                <c:pt idx="853">
                  <c:v>25.14</c:v>
                </c:pt>
                <c:pt idx="854">
                  <c:v>25.14</c:v>
                </c:pt>
                <c:pt idx="855">
                  <c:v>25.12</c:v>
                </c:pt>
                <c:pt idx="856">
                  <c:v>25.13</c:v>
                </c:pt>
                <c:pt idx="857">
                  <c:v>25.15</c:v>
                </c:pt>
                <c:pt idx="858">
                  <c:v>25.19</c:v>
                </c:pt>
                <c:pt idx="859">
                  <c:v>25.15</c:v>
                </c:pt>
                <c:pt idx="860">
                  <c:v>25.15</c:v>
                </c:pt>
                <c:pt idx="861">
                  <c:v>25.15</c:v>
                </c:pt>
                <c:pt idx="862">
                  <c:v>25.15</c:v>
                </c:pt>
                <c:pt idx="863">
                  <c:v>25.15</c:v>
                </c:pt>
                <c:pt idx="864">
                  <c:v>25.15</c:v>
                </c:pt>
                <c:pt idx="865">
                  <c:v>25.15</c:v>
                </c:pt>
                <c:pt idx="866">
                  <c:v>25.15</c:v>
                </c:pt>
                <c:pt idx="867">
                  <c:v>25.15</c:v>
                </c:pt>
                <c:pt idx="868">
                  <c:v>25.15</c:v>
                </c:pt>
                <c:pt idx="869">
                  <c:v>25.15</c:v>
                </c:pt>
                <c:pt idx="870">
                  <c:v>25.15</c:v>
                </c:pt>
                <c:pt idx="871">
                  <c:v>25.15</c:v>
                </c:pt>
                <c:pt idx="872">
                  <c:v>25.15</c:v>
                </c:pt>
                <c:pt idx="873">
                  <c:v>25.15</c:v>
                </c:pt>
                <c:pt idx="874">
                  <c:v>25.15</c:v>
                </c:pt>
                <c:pt idx="875">
                  <c:v>25.15</c:v>
                </c:pt>
                <c:pt idx="876">
                  <c:v>25.15</c:v>
                </c:pt>
                <c:pt idx="877">
                  <c:v>25.19</c:v>
                </c:pt>
                <c:pt idx="878">
                  <c:v>25.19</c:v>
                </c:pt>
                <c:pt idx="879">
                  <c:v>25.19</c:v>
                </c:pt>
                <c:pt idx="880">
                  <c:v>25.2</c:v>
                </c:pt>
                <c:pt idx="881">
                  <c:v>25.19</c:v>
                </c:pt>
                <c:pt idx="882">
                  <c:v>25.19</c:v>
                </c:pt>
                <c:pt idx="883">
                  <c:v>25.22</c:v>
                </c:pt>
                <c:pt idx="884">
                  <c:v>25.21</c:v>
                </c:pt>
                <c:pt idx="885">
                  <c:v>25.2</c:v>
                </c:pt>
                <c:pt idx="886">
                  <c:v>25.19</c:v>
                </c:pt>
                <c:pt idx="887">
                  <c:v>25.19</c:v>
                </c:pt>
                <c:pt idx="888">
                  <c:v>25.19</c:v>
                </c:pt>
                <c:pt idx="889">
                  <c:v>25.18</c:v>
                </c:pt>
                <c:pt idx="890">
                  <c:v>25.18</c:v>
                </c:pt>
                <c:pt idx="891">
                  <c:v>25.17</c:v>
                </c:pt>
                <c:pt idx="892">
                  <c:v>25.18</c:v>
                </c:pt>
                <c:pt idx="893">
                  <c:v>25.18</c:v>
                </c:pt>
                <c:pt idx="894">
                  <c:v>25.18</c:v>
                </c:pt>
                <c:pt idx="895">
                  <c:v>25.18</c:v>
                </c:pt>
                <c:pt idx="896">
                  <c:v>25.2</c:v>
                </c:pt>
                <c:pt idx="897">
                  <c:v>25.19</c:v>
                </c:pt>
                <c:pt idx="898">
                  <c:v>25.19</c:v>
                </c:pt>
                <c:pt idx="899">
                  <c:v>25.19</c:v>
                </c:pt>
                <c:pt idx="900">
                  <c:v>25.21</c:v>
                </c:pt>
                <c:pt idx="901">
                  <c:v>25.21</c:v>
                </c:pt>
                <c:pt idx="902">
                  <c:v>25.19</c:v>
                </c:pt>
                <c:pt idx="903">
                  <c:v>25.19</c:v>
                </c:pt>
                <c:pt idx="904">
                  <c:v>25.19</c:v>
                </c:pt>
                <c:pt idx="905">
                  <c:v>25.21</c:v>
                </c:pt>
                <c:pt idx="906">
                  <c:v>25.19</c:v>
                </c:pt>
                <c:pt idx="907">
                  <c:v>25.19</c:v>
                </c:pt>
                <c:pt idx="908">
                  <c:v>25.23</c:v>
                </c:pt>
                <c:pt idx="909">
                  <c:v>25.22</c:v>
                </c:pt>
                <c:pt idx="910">
                  <c:v>25.21</c:v>
                </c:pt>
                <c:pt idx="911">
                  <c:v>25.22</c:v>
                </c:pt>
                <c:pt idx="912">
                  <c:v>25.22</c:v>
                </c:pt>
                <c:pt idx="913">
                  <c:v>25.23</c:v>
                </c:pt>
                <c:pt idx="914">
                  <c:v>25.23</c:v>
                </c:pt>
                <c:pt idx="915">
                  <c:v>25.27</c:v>
                </c:pt>
                <c:pt idx="916">
                  <c:v>25.27</c:v>
                </c:pt>
                <c:pt idx="917">
                  <c:v>25.27</c:v>
                </c:pt>
                <c:pt idx="918">
                  <c:v>25.27</c:v>
                </c:pt>
                <c:pt idx="919">
                  <c:v>25.26</c:v>
                </c:pt>
                <c:pt idx="920">
                  <c:v>25.25</c:v>
                </c:pt>
                <c:pt idx="921">
                  <c:v>25.25</c:v>
                </c:pt>
                <c:pt idx="922">
                  <c:v>25.27</c:v>
                </c:pt>
                <c:pt idx="923">
                  <c:v>25.27</c:v>
                </c:pt>
                <c:pt idx="924">
                  <c:v>25.27</c:v>
                </c:pt>
                <c:pt idx="925">
                  <c:v>25.27</c:v>
                </c:pt>
                <c:pt idx="926">
                  <c:v>25.27</c:v>
                </c:pt>
                <c:pt idx="927">
                  <c:v>25.27</c:v>
                </c:pt>
                <c:pt idx="928">
                  <c:v>25.27</c:v>
                </c:pt>
                <c:pt idx="929">
                  <c:v>25.27</c:v>
                </c:pt>
                <c:pt idx="930">
                  <c:v>25.27</c:v>
                </c:pt>
                <c:pt idx="931">
                  <c:v>25.29</c:v>
                </c:pt>
                <c:pt idx="932">
                  <c:v>25.27</c:v>
                </c:pt>
                <c:pt idx="933">
                  <c:v>25.27</c:v>
                </c:pt>
                <c:pt idx="934">
                  <c:v>25.27</c:v>
                </c:pt>
                <c:pt idx="935">
                  <c:v>25.27</c:v>
                </c:pt>
                <c:pt idx="936">
                  <c:v>25.27</c:v>
                </c:pt>
                <c:pt idx="937">
                  <c:v>25.27</c:v>
                </c:pt>
                <c:pt idx="938">
                  <c:v>25.27</c:v>
                </c:pt>
                <c:pt idx="939">
                  <c:v>25.29</c:v>
                </c:pt>
                <c:pt idx="940">
                  <c:v>25.29</c:v>
                </c:pt>
                <c:pt idx="941">
                  <c:v>25.29</c:v>
                </c:pt>
                <c:pt idx="942">
                  <c:v>25.27</c:v>
                </c:pt>
                <c:pt idx="943">
                  <c:v>25.27</c:v>
                </c:pt>
                <c:pt idx="944">
                  <c:v>25.27</c:v>
                </c:pt>
                <c:pt idx="945">
                  <c:v>25.27</c:v>
                </c:pt>
                <c:pt idx="946">
                  <c:v>25.27</c:v>
                </c:pt>
                <c:pt idx="947">
                  <c:v>25.3</c:v>
                </c:pt>
                <c:pt idx="948">
                  <c:v>25.32</c:v>
                </c:pt>
                <c:pt idx="949">
                  <c:v>25.3</c:v>
                </c:pt>
                <c:pt idx="950">
                  <c:v>25.3</c:v>
                </c:pt>
                <c:pt idx="951">
                  <c:v>25.3</c:v>
                </c:pt>
                <c:pt idx="952">
                  <c:v>25.29</c:v>
                </c:pt>
                <c:pt idx="953">
                  <c:v>25.3</c:v>
                </c:pt>
                <c:pt idx="954">
                  <c:v>25.3</c:v>
                </c:pt>
                <c:pt idx="955">
                  <c:v>25.3</c:v>
                </c:pt>
                <c:pt idx="956">
                  <c:v>25.3</c:v>
                </c:pt>
                <c:pt idx="957">
                  <c:v>25.3</c:v>
                </c:pt>
                <c:pt idx="958">
                  <c:v>25.3</c:v>
                </c:pt>
                <c:pt idx="959">
                  <c:v>25.3</c:v>
                </c:pt>
                <c:pt idx="960">
                  <c:v>25.3</c:v>
                </c:pt>
                <c:pt idx="961">
                  <c:v>25.3</c:v>
                </c:pt>
                <c:pt idx="962">
                  <c:v>25.3</c:v>
                </c:pt>
                <c:pt idx="963">
                  <c:v>25.34</c:v>
                </c:pt>
                <c:pt idx="964">
                  <c:v>25.34</c:v>
                </c:pt>
                <c:pt idx="965">
                  <c:v>25.34</c:v>
                </c:pt>
                <c:pt idx="966">
                  <c:v>25.34</c:v>
                </c:pt>
                <c:pt idx="967">
                  <c:v>25.34</c:v>
                </c:pt>
                <c:pt idx="968">
                  <c:v>25.34</c:v>
                </c:pt>
                <c:pt idx="969">
                  <c:v>25.34</c:v>
                </c:pt>
                <c:pt idx="970">
                  <c:v>25.34</c:v>
                </c:pt>
                <c:pt idx="971">
                  <c:v>25.34</c:v>
                </c:pt>
                <c:pt idx="972">
                  <c:v>25.34</c:v>
                </c:pt>
                <c:pt idx="973">
                  <c:v>25.34</c:v>
                </c:pt>
                <c:pt idx="974">
                  <c:v>25.34</c:v>
                </c:pt>
                <c:pt idx="975">
                  <c:v>25.34</c:v>
                </c:pt>
                <c:pt idx="976">
                  <c:v>25.34</c:v>
                </c:pt>
                <c:pt idx="977">
                  <c:v>25.35</c:v>
                </c:pt>
                <c:pt idx="978">
                  <c:v>25.37</c:v>
                </c:pt>
                <c:pt idx="979">
                  <c:v>25.38</c:v>
                </c:pt>
                <c:pt idx="980">
                  <c:v>25.38</c:v>
                </c:pt>
                <c:pt idx="981">
                  <c:v>25.37</c:v>
                </c:pt>
                <c:pt idx="982">
                  <c:v>25.36</c:v>
                </c:pt>
                <c:pt idx="983">
                  <c:v>25.34</c:v>
                </c:pt>
                <c:pt idx="984">
                  <c:v>25.34</c:v>
                </c:pt>
                <c:pt idx="985">
                  <c:v>25.34</c:v>
                </c:pt>
                <c:pt idx="986">
                  <c:v>25.34</c:v>
                </c:pt>
                <c:pt idx="987">
                  <c:v>25.34</c:v>
                </c:pt>
                <c:pt idx="988">
                  <c:v>25.34</c:v>
                </c:pt>
                <c:pt idx="989">
                  <c:v>25.35</c:v>
                </c:pt>
                <c:pt idx="990">
                  <c:v>25.36</c:v>
                </c:pt>
                <c:pt idx="991">
                  <c:v>25.36</c:v>
                </c:pt>
                <c:pt idx="992">
                  <c:v>25.38</c:v>
                </c:pt>
                <c:pt idx="993">
                  <c:v>25.36</c:v>
                </c:pt>
                <c:pt idx="994">
                  <c:v>25.38</c:v>
                </c:pt>
                <c:pt idx="995">
                  <c:v>25.38</c:v>
                </c:pt>
                <c:pt idx="996">
                  <c:v>25.4</c:v>
                </c:pt>
                <c:pt idx="997">
                  <c:v>25.42</c:v>
                </c:pt>
                <c:pt idx="998">
                  <c:v>25.42</c:v>
                </c:pt>
                <c:pt idx="999">
                  <c:v>25.42</c:v>
                </c:pt>
                <c:pt idx="1000">
                  <c:v>25.42</c:v>
                </c:pt>
                <c:pt idx="1001">
                  <c:v>25.42</c:v>
                </c:pt>
                <c:pt idx="1002">
                  <c:v>25.42</c:v>
                </c:pt>
                <c:pt idx="1003">
                  <c:v>25.46</c:v>
                </c:pt>
                <c:pt idx="1004">
                  <c:v>25.46</c:v>
                </c:pt>
                <c:pt idx="1005">
                  <c:v>25.46</c:v>
                </c:pt>
                <c:pt idx="1006">
                  <c:v>25.46</c:v>
                </c:pt>
                <c:pt idx="1007">
                  <c:v>25.46</c:v>
                </c:pt>
                <c:pt idx="1008">
                  <c:v>25.46</c:v>
                </c:pt>
                <c:pt idx="1009">
                  <c:v>25.46</c:v>
                </c:pt>
                <c:pt idx="1010">
                  <c:v>25.46</c:v>
                </c:pt>
                <c:pt idx="1011">
                  <c:v>25.46</c:v>
                </c:pt>
                <c:pt idx="1012">
                  <c:v>25.46</c:v>
                </c:pt>
                <c:pt idx="1013">
                  <c:v>25.45</c:v>
                </c:pt>
                <c:pt idx="1014">
                  <c:v>25.45</c:v>
                </c:pt>
                <c:pt idx="1015">
                  <c:v>25.45</c:v>
                </c:pt>
                <c:pt idx="1016">
                  <c:v>25.45</c:v>
                </c:pt>
                <c:pt idx="1017">
                  <c:v>25.45</c:v>
                </c:pt>
                <c:pt idx="1018">
                  <c:v>25.45</c:v>
                </c:pt>
                <c:pt idx="1019">
                  <c:v>25.44</c:v>
                </c:pt>
                <c:pt idx="1020">
                  <c:v>25.45</c:v>
                </c:pt>
                <c:pt idx="1021">
                  <c:v>25.45</c:v>
                </c:pt>
                <c:pt idx="1022">
                  <c:v>25.44</c:v>
                </c:pt>
                <c:pt idx="1023">
                  <c:v>25.43</c:v>
                </c:pt>
                <c:pt idx="1024">
                  <c:v>25.43</c:v>
                </c:pt>
                <c:pt idx="1025">
                  <c:v>25.44</c:v>
                </c:pt>
                <c:pt idx="1026">
                  <c:v>25.44</c:v>
                </c:pt>
                <c:pt idx="1027">
                  <c:v>25.42</c:v>
                </c:pt>
                <c:pt idx="1028">
                  <c:v>25.44</c:v>
                </c:pt>
                <c:pt idx="1029">
                  <c:v>25.44</c:v>
                </c:pt>
                <c:pt idx="1030">
                  <c:v>25.42</c:v>
                </c:pt>
                <c:pt idx="1031">
                  <c:v>25.42</c:v>
                </c:pt>
                <c:pt idx="1032">
                  <c:v>25.41</c:v>
                </c:pt>
                <c:pt idx="1033">
                  <c:v>25.41</c:v>
                </c:pt>
                <c:pt idx="1034">
                  <c:v>25.42</c:v>
                </c:pt>
                <c:pt idx="1035">
                  <c:v>25.4</c:v>
                </c:pt>
                <c:pt idx="1036">
                  <c:v>25.4</c:v>
                </c:pt>
                <c:pt idx="1037">
                  <c:v>25.4</c:v>
                </c:pt>
                <c:pt idx="1038">
                  <c:v>25.4</c:v>
                </c:pt>
                <c:pt idx="1039">
                  <c:v>25.39</c:v>
                </c:pt>
                <c:pt idx="1040">
                  <c:v>25.39</c:v>
                </c:pt>
                <c:pt idx="1041">
                  <c:v>25.4</c:v>
                </c:pt>
                <c:pt idx="1042">
                  <c:v>25.4</c:v>
                </c:pt>
                <c:pt idx="1043">
                  <c:v>25.4</c:v>
                </c:pt>
                <c:pt idx="1044">
                  <c:v>25.44</c:v>
                </c:pt>
                <c:pt idx="1045">
                  <c:v>25.44</c:v>
                </c:pt>
                <c:pt idx="1046">
                  <c:v>25.44</c:v>
                </c:pt>
                <c:pt idx="1047">
                  <c:v>25.44</c:v>
                </c:pt>
                <c:pt idx="1048">
                  <c:v>25.44</c:v>
                </c:pt>
                <c:pt idx="1049">
                  <c:v>25.44</c:v>
                </c:pt>
                <c:pt idx="1050">
                  <c:v>25.44</c:v>
                </c:pt>
                <c:pt idx="1051">
                  <c:v>25.4</c:v>
                </c:pt>
                <c:pt idx="1052">
                  <c:v>25.44</c:v>
                </c:pt>
                <c:pt idx="1053">
                  <c:v>25.44</c:v>
                </c:pt>
                <c:pt idx="1054">
                  <c:v>25.44</c:v>
                </c:pt>
                <c:pt idx="1055">
                  <c:v>25.42</c:v>
                </c:pt>
                <c:pt idx="1056">
                  <c:v>25.4</c:v>
                </c:pt>
                <c:pt idx="1057">
                  <c:v>25.4</c:v>
                </c:pt>
                <c:pt idx="1058">
                  <c:v>25.4</c:v>
                </c:pt>
                <c:pt idx="1059">
                  <c:v>25.4</c:v>
                </c:pt>
                <c:pt idx="1060">
                  <c:v>25.43</c:v>
                </c:pt>
                <c:pt idx="1061">
                  <c:v>25.43</c:v>
                </c:pt>
                <c:pt idx="1062">
                  <c:v>25.41</c:v>
                </c:pt>
                <c:pt idx="1063">
                  <c:v>25.41</c:v>
                </c:pt>
                <c:pt idx="1064">
                  <c:v>25.4</c:v>
                </c:pt>
                <c:pt idx="1065">
                  <c:v>25.39</c:v>
                </c:pt>
                <c:pt idx="1066">
                  <c:v>25.37</c:v>
                </c:pt>
                <c:pt idx="1067">
                  <c:v>25.35</c:v>
                </c:pt>
                <c:pt idx="1068">
                  <c:v>25.33</c:v>
                </c:pt>
                <c:pt idx="1069">
                  <c:v>25.33</c:v>
                </c:pt>
                <c:pt idx="1070">
                  <c:v>25.33</c:v>
                </c:pt>
                <c:pt idx="1071">
                  <c:v>25.32</c:v>
                </c:pt>
                <c:pt idx="1072">
                  <c:v>25.33</c:v>
                </c:pt>
                <c:pt idx="1073">
                  <c:v>25.35</c:v>
                </c:pt>
                <c:pt idx="1074">
                  <c:v>25.33</c:v>
                </c:pt>
                <c:pt idx="1075">
                  <c:v>25.35</c:v>
                </c:pt>
                <c:pt idx="1076">
                  <c:v>25.35</c:v>
                </c:pt>
                <c:pt idx="1077">
                  <c:v>25.37</c:v>
                </c:pt>
                <c:pt idx="1078">
                  <c:v>25.37</c:v>
                </c:pt>
                <c:pt idx="1079">
                  <c:v>25.39</c:v>
                </c:pt>
                <c:pt idx="1080">
                  <c:v>25.37</c:v>
                </c:pt>
                <c:pt idx="1081">
                  <c:v>25.37</c:v>
                </c:pt>
                <c:pt idx="1082">
                  <c:v>25.37</c:v>
                </c:pt>
                <c:pt idx="1083">
                  <c:v>25.38</c:v>
                </c:pt>
                <c:pt idx="1084">
                  <c:v>25.37</c:v>
                </c:pt>
                <c:pt idx="1085">
                  <c:v>25.37</c:v>
                </c:pt>
                <c:pt idx="1086">
                  <c:v>25.37</c:v>
                </c:pt>
                <c:pt idx="1087">
                  <c:v>25.39</c:v>
                </c:pt>
                <c:pt idx="1088">
                  <c:v>25.37</c:v>
                </c:pt>
                <c:pt idx="1089">
                  <c:v>25.38</c:v>
                </c:pt>
                <c:pt idx="1090">
                  <c:v>25.41</c:v>
                </c:pt>
                <c:pt idx="1091">
                  <c:v>25.4</c:v>
                </c:pt>
                <c:pt idx="1092">
                  <c:v>25.4</c:v>
                </c:pt>
                <c:pt idx="1093">
                  <c:v>25.4</c:v>
                </c:pt>
                <c:pt idx="1094">
                  <c:v>25.4</c:v>
                </c:pt>
                <c:pt idx="1095">
                  <c:v>25.4</c:v>
                </c:pt>
                <c:pt idx="1096">
                  <c:v>25.4</c:v>
                </c:pt>
                <c:pt idx="1097">
                  <c:v>25.4</c:v>
                </c:pt>
                <c:pt idx="1098">
                  <c:v>25.4</c:v>
                </c:pt>
                <c:pt idx="1099">
                  <c:v>25.4</c:v>
                </c:pt>
                <c:pt idx="1100">
                  <c:v>25.4</c:v>
                </c:pt>
                <c:pt idx="1101">
                  <c:v>25.4</c:v>
                </c:pt>
                <c:pt idx="1102">
                  <c:v>25.38</c:v>
                </c:pt>
                <c:pt idx="1103">
                  <c:v>25.39</c:v>
                </c:pt>
                <c:pt idx="1104">
                  <c:v>25.37</c:v>
                </c:pt>
                <c:pt idx="1105">
                  <c:v>25.37</c:v>
                </c:pt>
                <c:pt idx="1106">
                  <c:v>25.4</c:v>
                </c:pt>
                <c:pt idx="1107">
                  <c:v>25.39</c:v>
                </c:pt>
                <c:pt idx="1108">
                  <c:v>25.39</c:v>
                </c:pt>
                <c:pt idx="1109">
                  <c:v>25.39</c:v>
                </c:pt>
                <c:pt idx="1110">
                  <c:v>25.37</c:v>
                </c:pt>
                <c:pt idx="1111">
                  <c:v>25.38</c:v>
                </c:pt>
                <c:pt idx="1112">
                  <c:v>25.37</c:v>
                </c:pt>
                <c:pt idx="1113">
                  <c:v>25.37</c:v>
                </c:pt>
                <c:pt idx="1114">
                  <c:v>25.39</c:v>
                </c:pt>
                <c:pt idx="1115">
                  <c:v>25.4</c:v>
                </c:pt>
                <c:pt idx="1116">
                  <c:v>25.39</c:v>
                </c:pt>
                <c:pt idx="1117">
                  <c:v>25.38</c:v>
                </c:pt>
                <c:pt idx="1118">
                  <c:v>25.39</c:v>
                </c:pt>
                <c:pt idx="1119">
                  <c:v>25.39</c:v>
                </c:pt>
                <c:pt idx="1120">
                  <c:v>25.37</c:v>
                </c:pt>
                <c:pt idx="1121">
                  <c:v>25.39</c:v>
                </c:pt>
                <c:pt idx="1122">
                  <c:v>25.39</c:v>
                </c:pt>
                <c:pt idx="1123">
                  <c:v>25.4</c:v>
                </c:pt>
                <c:pt idx="1124">
                  <c:v>25.39</c:v>
                </c:pt>
                <c:pt idx="1125">
                  <c:v>25.39</c:v>
                </c:pt>
                <c:pt idx="1126">
                  <c:v>25.4</c:v>
                </c:pt>
                <c:pt idx="1127">
                  <c:v>25.39</c:v>
                </c:pt>
                <c:pt idx="1128">
                  <c:v>25.4</c:v>
                </c:pt>
                <c:pt idx="1129">
                  <c:v>25.4</c:v>
                </c:pt>
                <c:pt idx="1130">
                  <c:v>25.4</c:v>
                </c:pt>
                <c:pt idx="1131">
                  <c:v>25.4</c:v>
                </c:pt>
                <c:pt idx="1132">
                  <c:v>25.4</c:v>
                </c:pt>
                <c:pt idx="1133">
                  <c:v>25.4</c:v>
                </c:pt>
                <c:pt idx="1134">
                  <c:v>25.39</c:v>
                </c:pt>
                <c:pt idx="1135">
                  <c:v>25.39</c:v>
                </c:pt>
                <c:pt idx="1136">
                  <c:v>25.39</c:v>
                </c:pt>
                <c:pt idx="1137">
                  <c:v>25.39</c:v>
                </c:pt>
                <c:pt idx="1138">
                  <c:v>25.39</c:v>
                </c:pt>
                <c:pt idx="1139">
                  <c:v>25.4</c:v>
                </c:pt>
                <c:pt idx="1140">
                  <c:v>25.4</c:v>
                </c:pt>
                <c:pt idx="1141">
                  <c:v>25.39</c:v>
                </c:pt>
                <c:pt idx="1142">
                  <c:v>25.39</c:v>
                </c:pt>
                <c:pt idx="1143">
                  <c:v>25.39</c:v>
                </c:pt>
                <c:pt idx="1144">
                  <c:v>25.39</c:v>
                </c:pt>
                <c:pt idx="1145">
                  <c:v>25.39</c:v>
                </c:pt>
                <c:pt idx="1146">
                  <c:v>25.4</c:v>
                </c:pt>
                <c:pt idx="1147">
                  <c:v>25.4</c:v>
                </c:pt>
                <c:pt idx="1148">
                  <c:v>25.41</c:v>
                </c:pt>
                <c:pt idx="1149">
                  <c:v>25.4</c:v>
                </c:pt>
                <c:pt idx="1150">
                  <c:v>25.4</c:v>
                </c:pt>
                <c:pt idx="1151">
                  <c:v>25.41</c:v>
                </c:pt>
                <c:pt idx="1152">
                  <c:v>25.4</c:v>
                </c:pt>
                <c:pt idx="1153">
                  <c:v>25.4</c:v>
                </c:pt>
                <c:pt idx="1154">
                  <c:v>25.4</c:v>
                </c:pt>
                <c:pt idx="1155">
                  <c:v>25.45</c:v>
                </c:pt>
                <c:pt idx="1156">
                  <c:v>25.42</c:v>
                </c:pt>
                <c:pt idx="1157">
                  <c:v>25.41</c:v>
                </c:pt>
                <c:pt idx="1158">
                  <c:v>25.41</c:v>
                </c:pt>
                <c:pt idx="1159">
                  <c:v>25.4</c:v>
                </c:pt>
                <c:pt idx="1160">
                  <c:v>25.42</c:v>
                </c:pt>
                <c:pt idx="1161">
                  <c:v>25.42</c:v>
                </c:pt>
                <c:pt idx="1162">
                  <c:v>25.44</c:v>
                </c:pt>
                <c:pt idx="1163">
                  <c:v>25.44</c:v>
                </c:pt>
                <c:pt idx="1164">
                  <c:v>25.44</c:v>
                </c:pt>
                <c:pt idx="1165">
                  <c:v>25.44</c:v>
                </c:pt>
                <c:pt idx="1166">
                  <c:v>25.44</c:v>
                </c:pt>
                <c:pt idx="1167">
                  <c:v>25.44</c:v>
                </c:pt>
                <c:pt idx="1168">
                  <c:v>25.44</c:v>
                </c:pt>
                <c:pt idx="1169">
                  <c:v>25.44</c:v>
                </c:pt>
                <c:pt idx="1170">
                  <c:v>25.44</c:v>
                </c:pt>
                <c:pt idx="1171">
                  <c:v>25.44</c:v>
                </c:pt>
                <c:pt idx="1172">
                  <c:v>25.44</c:v>
                </c:pt>
                <c:pt idx="1173">
                  <c:v>25.44</c:v>
                </c:pt>
                <c:pt idx="1174">
                  <c:v>25.44</c:v>
                </c:pt>
                <c:pt idx="1175">
                  <c:v>25.44</c:v>
                </c:pt>
                <c:pt idx="1176">
                  <c:v>25.44</c:v>
                </c:pt>
                <c:pt idx="1177">
                  <c:v>25.44</c:v>
                </c:pt>
                <c:pt idx="1178">
                  <c:v>25.44</c:v>
                </c:pt>
                <c:pt idx="1179">
                  <c:v>25.44</c:v>
                </c:pt>
                <c:pt idx="1180">
                  <c:v>25.44</c:v>
                </c:pt>
                <c:pt idx="1181">
                  <c:v>25.4</c:v>
                </c:pt>
                <c:pt idx="1182">
                  <c:v>25.39</c:v>
                </c:pt>
                <c:pt idx="1183">
                  <c:v>25.36</c:v>
                </c:pt>
                <c:pt idx="1184">
                  <c:v>25.32</c:v>
                </c:pt>
                <c:pt idx="1185">
                  <c:v>25.3</c:v>
                </c:pt>
                <c:pt idx="1186">
                  <c:v>25.28</c:v>
                </c:pt>
                <c:pt idx="1187">
                  <c:v>25.26</c:v>
                </c:pt>
                <c:pt idx="1188">
                  <c:v>25.23</c:v>
                </c:pt>
                <c:pt idx="1189">
                  <c:v>25.19</c:v>
                </c:pt>
                <c:pt idx="1190">
                  <c:v>25.16</c:v>
                </c:pt>
                <c:pt idx="1191">
                  <c:v>25.15</c:v>
                </c:pt>
                <c:pt idx="1192">
                  <c:v>25.13</c:v>
                </c:pt>
                <c:pt idx="1193">
                  <c:v>25.17</c:v>
                </c:pt>
                <c:pt idx="1194">
                  <c:v>25.18</c:v>
                </c:pt>
                <c:pt idx="1195">
                  <c:v>25.19</c:v>
                </c:pt>
                <c:pt idx="1196">
                  <c:v>25.19</c:v>
                </c:pt>
                <c:pt idx="1197">
                  <c:v>25.18</c:v>
                </c:pt>
                <c:pt idx="1198">
                  <c:v>25.17</c:v>
                </c:pt>
                <c:pt idx="1199">
                  <c:v>25.15</c:v>
                </c:pt>
                <c:pt idx="1200">
                  <c:v>25.15</c:v>
                </c:pt>
                <c:pt idx="1201">
                  <c:v>25.15</c:v>
                </c:pt>
                <c:pt idx="1202">
                  <c:v>25.15</c:v>
                </c:pt>
                <c:pt idx="1203">
                  <c:v>25.15</c:v>
                </c:pt>
                <c:pt idx="1204">
                  <c:v>25.15</c:v>
                </c:pt>
                <c:pt idx="1205">
                  <c:v>25.17</c:v>
                </c:pt>
                <c:pt idx="1206">
                  <c:v>25.18</c:v>
                </c:pt>
                <c:pt idx="1207">
                  <c:v>25.17</c:v>
                </c:pt>
                <c:pt idx="1208">
                  <c:v>25.19</c:v>
                </c:pt>
                <c:pt idx="1209">
                  <c:v>25.23</c:v>
                </c:pt>
                <c:pt idx="1210">
                  <c:v>25.23</c:v>
                </c:pt>
                <c:pt idx="1211">
                  <c:v>25.25</c:v>
                </c:pt>
                <c:pt idx="1212">
                  <c:v>25.25</c:v>
                </c:pt>
                <c:pt idx="1213">
                  <c:v>25.23</c:v>
                </c:pt>
                <c:pt idx="1214">
                  <c:v>25.19</c:v>
                </c:pt>
                <c:pt idx="1215">
                  <c:v>25.19</c:v>
                </c:pt>
                <c:pt idx="1216">
                  <c:v>25.23</c:v>
                </c:pt>
                <c:pt idx="1217">
                  <c:v>25.24</c:v>
                </c:pt>
                <c:pt idx="1218">
                  <c:v>25.24</c:v>
                </c:pt>
                <c:pt idx="1219">
                  <c:v>25.24</c:v>
                </c:pt>
                <c:pt idx="1220">
                  <c:v>25.21</c:v>
                </c:pt>
                <c:pt idx="1221">
                  <c:v>25.21</c:v>
                </c:pt>
                <c:pt idx="1222">
                  <c:v>25.21</c:v>
                </c:pt>
                <c:pt idx="1223">
                  <c:v>25.23</c:v>
                </c:pt>
                <c:pt idx="1224">
                  <c:v>25.25</c:v>
                </c:pt>
                <c:pt idx="1225">
                  <c:v>25.27</c:v>
                </c:pt>
                <c:pt idx="1226">
                  <c:v>25.27</c:v>
                </c:pt>
                <c:pt idx="1227">
                  <c:v>25.28</c:v>
                </c:pt>
                <c:pt idx="1228">
                  <c:v>25.29</c:v>
                </c:pt>
                <c:pt idx="1229">
                  <c:v>25.29</c:v>
                </c:pt>
                <c:pt idx="1230">
                  <c:v>25.29</c:v>
                </c:pt>
                <c:pt idx="1231">
                  <c:v>25.29</c:v>
                </c:pt>
                <c:pt idx="1232">
                  <c:v>25.3</c:v>
                </c:pt>
                <c:pt idx="1233">
                  <c:v>25.31</c:v>
                </c:pt>
                <c:pt idx="1234">
                  <c:v>25.31</c:v>
                </c:pt>
                <c:pt idx="1235">
                  <c:v>25.33</c:v>
                </c:pt>
                <c:pt idx="1236">
                  <c:v>25.33</c:v>
                </c:pt>
                <c:pt idx="1237">
                  <c:v>25.33</c:v>
                </c:pt>
                <c:pt idx="1238">
                  <c:v>25.31</c:v>
                </c:pt>
                <c:pt idx="1239">
                  <c:v>25.33</c:v>
                </c:pt>
                <c:pt idx="1240">
                  <c:v>25.33</c:v>
                </c:pt>
                <c:pt idx="1241">
                  <c:v>25.33</c:v>
                </c:pt>
                <c:pt idx="1242">
                  <c:v>25.33</c:v>
                </c:pt>
                <c:pt idx="1243">
                  <c:v>25.33</c:v>
                </c:pt>
                <c:pt idx="1244">
                  <c:v>25.33</c:v>
                </c:pt>
                <c:pt idx="1245">
                  <c:v>25.33</c:v>
                </c:pt>
                <c:pt idx="1246">
                  <c:v>25.33</c:v>
                </c:pt>
                <c:pt idx="1247">
                  <c:v>25.33</c:v>
                </c:pt>
                <c:pt idx="1248">
                  <c:v>25.33</c:v>
                </c:pt>
                <c:pt idx="1249">
                  <c:v>25.34</c:v>
                </c:pt>
                <c:pt idx="1250">
                  <c:v>25.35</c:v>
                </c:pt>
                <c:pt idx="1251">
                  <c:v>25.35</c:v>
                </c:pt>
                <c:pt idx="1252">
                  <c:v>25.36</c:v>
                </c:pt>
                <c:pt idx="1253">
                  <c:v>25.35</c:v>
                </c:pt>
                <c:pt idx="1254">
                  <c:v>25.36</c:v>
                </c:pt>
                <c:pt idx="1255">
                  <c:v>25.37</c:v>
                </c:pt>
                <c:pt idx="1256">
                  <c:v>25.37</c:v>
                </c:pt>
                <c:pt idx="1257">
                  <c:v>25.37</c:v>
                </c:pt>
                <c:pt idx="1258">
                  <c:v>25.37</c:v>
                </c:pt>
                <c:pt idx="1259">
                  <c:v>25.37</c:v>
                </c:pt>
                <c:pt idx="1260">
                  <c:v>25.38</c:v>
                </c:pt>
                <c:pt idx="1261">
                  <c:v>25.39</c:v>
                </c:pt>
                <c:pt idx="1262">
                  <c:v>25.39</c:v>
                </c:pt>
                <c:pt idx="1263">
                  <c:v>25.39</c:v>
                </c:pt>
                <c:pt idx="1264">
                  <c:v>25.39</c:v>
                </c:pt>
                <c:pt idx="1265">
                  <c:v>25.39</c:v>
                </c:pt>
                <c:pt idx="1266">
                  <c:v>25.39</c:v>
                </c:pt>
                <c:pt idx="1267">
                  <c:v>25.4</c:v>
                </c:pt>
                <c:pt idx="1268">
                  <c:v>25.4</c:v>
                </c:pt>
                <c:pt idx="1269">
                  <c:v>25.4</c:v>
                </c:pt>
                <c:pt idx="1270">
                  <c:v>25.4</c:v>
                </c:pt>
                <c:pt idx="1271">
                  <c:v>25.4</c:v>
                </c:pt>
                <c:pt idx="1272">
                  <c:v>25.4</c:v>
                </c:pt>
                <c:pt idx="1273">
                  <c:v>25.4</c:v>
                </c:pt>
                <c:pt idx="1274">
                  <c:v>25.4</c:v>
                </c:pt>
                <c:pt idx="1275">
                  <c:v>25.41</c:v>
                </c:pt>
                <c:pt idx="1276">
                  <c:v>25.42</c:v>
                </c:pt>
                <c:pt idx="1277">
                  <c:v>25.41</c:v>
                </c:pt>
                <c:pt idx="1278">
                  <c:v>25.41</c:v>
                </c:pt>
                <c:pt idx="1279">
                  <c:v>25.41</c:v>
                </c:pt>
                <c:pt idx="1280">
                  <c:v>25.39</c:v>
                </c:pt>
                <c:pt idx="1281">
                  <c:v>25.39</c:v>
                </c:pt>
                <c:pt idx="1282">
                  <c:v>25.37</c:v>
                </c:pt>
                <c:pt idx="1283">
                  <c:v>25.35</c:v>
                </c:pt>
                <c:pt idx="1284">
                  <c:v>25.35</c:v>
                </c:pt>
                <c:pt idx="1285">
                  <c:v>25.31</c:v>
                </c:pt>
                <c:pt idx="1286">
                  <c:v>25.31</c:v>
                </c:pt>
                <c:pt idx="1287">
                  <c:v>25.31</c:v>
                </c:pt>
                <c:pt idx="1288">
                  <c:v>25.31</c:v>
                </c:pt>
                <c:pt idx="1289">
                  <c:v>25.31</c:v>
                </c:pt>
                <c:pt idx="1290">
                  <c:v>25.33</c:v>
                </c:pt>
                <c:pt idx="1291">
                  <c:v>25.33</c:v>
                </c:pt>
                <c:pt idx="1292">
                  <c:v>25.35</c:v>
                </c:pt>
                <c:pt idx="1293">
                  <c:v>25.35</c:v>
                </c:pt>
                <c:pt idx="1294">
                  <c:v>25.35</c:v>
                </c:pt>
                <c:pt idx="1295">
                  <c:v>25.35</c:v>
                </c:pt>
                <c:pt idx="1296">
                  <c:v>25.35</c:v>
                </c:pt>
                <c:pt idx="1297">
                  <c:v>25.34</c:v>
                </c:pt>
                <c:pt idx="1298">
                  <c:v>25.33</c:v>
                </c:pt>
                <c:pt idx="1299">
                  <c:v>25.32</c:v>
                </c:pt>
                <c:pt idx="1300">
                  <c:v>25.34</c:v>
                </c:pt>
                <c:pt idx="1301">
                  <c:v>25.34</c:v>
                </c:pt>
                <c:pt idx="1302">
                  <c:v>25.34</c:v>
                </c:pt>
                <c:pt idx="1303">
                  <c:v>25.35</c:v>
                </c:pt>
                <c:pt idx="1304">
                  <c:v>25.35</c:v>
                </c:pt>
                <c:pt idx="1305">
                  <c:v>25.31</c:v>
                </c:pt>
                <c:pt idx="1306">
                  <c:v>25.31</c:v>
                </c:pt>
                <c:pt idx="1307">
                  <c:v>25.31</c:v>
                </c:pt>
                <c:pt idx="1308">
                  <c:v>25.28</c:v>
                </c:pt>
                <c:pt idx="1309">
                  <c:v>25.26</c:v>
                </c:pt>
                <c:pt idx="1310">
                  <c:v>25.24</c:v>
                </c:pt>
                <c:pt idx="1311">
                  <c:v>25.24</c:v>
                </c:pt>
                <c:pt idx="1312">
                  <c:v>25.22</c:v>
                </c:pt>
                <c:pt idx="1313">
                  <c:v>25.2</c:v>
                </c:pt>
                <c:pt idx="1314">
                  <c:v>25.16</c:v>
                </c:pt>
                <c:pt idx="1315">
                  <c:v>25.16</c:v>
                </c:pt>
                <c:pt idx="1316">
                  <c:v>25.14</c:v>
                </c:pt>
                <c:pt idx="1317">
                  <c:v>25.1</c:v>
                </c:pt>
                <c:pt idx="1318">
                  <c:v>25.07</c:v>
                </c:pt>
                <c:pt idx="1319">
                  <c:v>25.06</c:v>
                </c:pt>
                <c:pt idx="1320">
                  <c:v>25.02</c:v>
                </c:pt>
                <c:pt idx="1321">
                  <c:v>25</c:v>
                </c:pt>
                <c:pt idx="1322">
                  <c:v>25</c:v>
                </c:pt>
                <c:pt idx="1323">
                  <c:v>25</c:v>
                </c:pt>
                <c:pt idx="1324">
                  <c:v>25.01</c:v>
                </c:pt>
                <c:pt idx="1325">
                  <c:v>25.02</c:v>
                </c:pt>
                <c:pt idx="1326">
                  <c:v>25.02</c:v>
                </c:pt>
                <c:pt idx="1327">
                  <c:v>25.03</c:v>
                </c:pt>
                <c:pt idx="1328">
                  <c:v>25.05</c:v>
                </c:pt>
                <c:pt idx="1329">
                  <c:v>25.07</c:v>
                </c:pt>
                <c:pt idx="1330">
                  <c:v>25.07</c:v>
                </c:pt>
                <c:pt idx="1331">
                  <c:v>25.09</c:v>
                </c:pt>
                <c:pt idx="1332">
                  <c:v>25.11</c:v>
                </c:pt>
                <c:pt idx="1333">
                  <c:v>25.11</c:v>
                </c:pt>
                <c:pt idx="1334">
                  <c:v>25.11</c:v>
                </c:pt>
                <c:pt idx="1335">
                  <c:v>25.12</c:v>
                </c:pt>
                <c:pt idx="1336">
                  <c:v>25.11</c:v>
                </c:pt>
                <c:pt idx="1337">
                  <c:v>25.12</c:v>
                </c:pt>
                <c:pt idx="1338">
                  <c:v>25.11</c:v>
                </c:pt>
                <c:pt idx="1339">
                  <c:v>25.11</c:v>
                </c:pt>
                <c:pt idx="1340">
                  <c:v>25.11</c:v>
                </c:pt>
                <c:pt idx="1341">
                  <c:v>25.11</c:v>
                </c:pt>
                <c:pt idx="1342">
                  <c:v>25.09</c:v>
                </c:pt>
                <c:pt idx="1343">
                  <c:v>25.07</c:v>
                </c:pt>
                <c:pt idx="1344">
                  <c:v>25.04</c:v>
                </c:pt>
                <c:pt idx="1345">
                  <c:v>25</c:v>
                </c:pt>
                <c:pt idx="1346">
                  <c:v>25</c:v>
                </c:pt>
                <c:pt idx="1347">
                  <c:v>24.98</c:v>
                </c:pt>
                <c:pt idx="1348">
                  <c:v>24.96</c:v>
                </c:pt>
                <c:pt idx="1349">
                  <c:v>24.92</c:v>
                </c:pt>
                <c:pt idx="1350">
                  <c:v>24.88</c:v>
                </c:pt>
                <c:pt idx="1351">
                  <c:v>24.84</c:v>
                </c:pt>
                <c:pt idx="1352">
                  <c:v>24.82</c:v>
                </c:pt>
                <c:pt idx="1353">
                  <c:v>24.81</c:v>
                </c:pt>
                <c:pt idx="1354">
                  <c:v>24.79</c:v>
                </c:pt>
                <c:pt idx="1355">
                  <c:v>24.79</c:v>
                </c:pt>
                <c:pt idx="1356">
                  <c:v>24.79</c:v>
                </c:pt>
                <c:pt idx="1357">
                  <c:v>24.77</c:v>
                </c:pt>
                <c:pt idx="1358">
                  <c:v>24.73</c:v>
                </c:pt>
                <c:pt idx="1359">
                  <c:v>24.73</c:v>
                </c:pt>
                <c:pt idx="1360">
                  <c:v>24.71</c:v>
                </c:pt>
                <c:pt idx="1361">
                  <c:v>24.69</c:v>
                </c:pt>
                <c:pt idx="1362">
                  <c:v>24.71</c:v>
                </c:pt>
                <c:pt idx="1363">
                  <c:v>24.71</c:v>
                </c:pt>
                <c:pt idx="1364">
                  <c:v>24.69</c:v>
                </c:pt>
                <c:pt idx="1365">
                  <c:v>24.69</c:v>
                </c:pt>
                <c:pt idx="1366">
                  <c:v>24.69</c:v>
                </c:pt>
                <c:pt idx="1367">
                  <c:v>24.69</c:v>
                </c:pt>
                <c:pt idx="1368">
                  <c:v>24.69</c:v>
                </c:pt>
                <c:pt idx="1369">
                  <c:v>24.7</c:v>
                </c:pt>
                <c:pt idx="1370">
                  <c:v>24.69</c:v>
                </c:pt>
                <c:pt idx="1371">
                  <c:v>24.69</c:v>
                </c:pt>
                <c:pt idx="1372">
                  <c:v>24.68</c:v>
                </c:pt>
                <c:pt idx="1373">
                  <c:v>24.68</c:v>
                </c:pt>
                <c:pt idx="1374">
                  <c:v>24.65</c:v>
                </c:pt>
                <c:pt idx="1375">
                  <c:v>24.61</c:v>
                </c:pt>
                <c:pt idx="1376">
                  <c:v>24.61</c:v>
                </c:pt>
                <c:pt idx="1377">
                  <c:v>24.59</c:v>
                </c:pt>
                <c:pt idx="1378">
                  <c:v>24.57</c:v>
                </c:pt>
                <c:pt idx="1379">
                  <c:v>24.55</c:v>
                </c:pt>
                <c:pt idx="1380">
                  <c:v>24.51</c:v>
                </c:pt>
                <c:pt idx="1381">
                  <c:v>24.49</c:v>
                </c:pt>
                <c:pt idx="1382">
                  <c:v>24.47</c:v>
                </c:pt>
                <c:pt idx="1383">
                  <c:v>24.47</c:v>
                </c:pt>
                <c:pt idx="1384">
                  <c:v>24.47</c:v>
                </c:pt>
                <c:pt idx="1385">
                  <c:v>24.45</c:v>
                </c:pt>
                <c:pt idx="1386">
                  <c:v>24.43</c:v>
                </c:pt>
                <c:pt idx="1387">
                  <c:v>24.41</c:v>
                </c:pt>
                <c:pt idx="1388">
                  <c:v>24.41</c:v>
                </c:pt>
                <c:pt idx="1389">
                  <c:v>24.39</c:v>
                </c:pt>
                <c:pt idx="1390">
                  <c:v>24.36</c:v>
                </c:pt>
                <c:pt idx="1391">
                  <c:v>24.35</c:v>
                </c:pt>
                <c:pt idx="1392">
                  <c:v>24.33</c:v>
                </c:pt>
                <c:pt idx="1393">
                  <c:v>24.3</c:v>
                </c:pt>
                <c:pt idx="1394">
                  <c:v>24.26</c:v>
                </c:pt>
                <c:pt idx="1395">
                  <c:v>24.26</c:v>
                </c:pt>
                <c:pt idx="1396">
                  <c:v>24.24</c:v>
                </c:pt>
                <c:pt idx="1397">
                  <c:v>24.22</c:v>
                </c:pt>
                <c:pt idx="1398">
                  <c:v>24.2</c:v>
                </c:pt>
                <c:pt idx="1399">
                  <c:v>24.18</c:v>
                </c:pt>
                <c:pt idx="1400">
                  <c:v>24.18</c:v>
                </c:pt>
                <c:pt idx="1401">
                  <c:v>24.16</c:v>
                </c:pt>
                <c:pt idx="1402">
                  <c:v>24.14</c:v>
                </c:pt>
                <c:pt idx="1403">
                  <c:v>24.14</c:v>
                </c:pt>
                <c:pt idx="1404">
                  <c:v>24.1</c:v>
                </c:pt>
                <c:pt idx="1405">
                  <c:v>24.1</c:v>
                </c:pt>
                <c:pt idx="1406">
                  <c:v>24.06</c:v>
                </c:pt>
                <c:pt idx="1407">
                  <c:v>24.07</c:v>
                </c:pt>
                <c:pt idx="1408">
                  <c:v>24.08</c:v>
                </c:pt>
                <c:pt idx="1409">
                  <c:v>24.06</c:v>
                </c:pt>
                <c:pt idx="1410">
                  <c:v>24.04</c:v>
                </c:pt>
                <c:pt idx="1411">
                  <c:v>24.02</c:v>
                </c:pt>
                <c:pt idx="1412">
                  <c:v>24</c:v>
                </c:pt>
                <c:pt idx="1413">
                  <c:v>23.98</c:v>
                </c:pt>
                <c:pt idx="1414">
                  <c:v>23.97</c:v>
                </c:pt>
                <c:pt idx="1415">
                  <c:v>23.97</c:v>
                </c:pt>
                <c:pt idx="1416">
                  <c:v>23.98</c:v>
                </c:pt>
                <c:pt idx="1417">
                  <c:v>23.99</c:v>
                </c:pt>
                <c:pt idx="1418">
                  <c:v>24</c:v>
                </c:pt>
                <c:pt idx="1419">
                  <c:v>23.99</c:v>
                </c:pt>
                <c:pt idx="1420">
                  <c:v>24</c:v>
                </c:pt>
                <c:pt idx="1421">
                  <c:v>23.99</c:v>
                </c:pt>
                <c:pt idx="1422">
                  <c:v>24</c:v>
                </c:pt>
                <c:pt idx="1423">
                  <c:v>24</c:v>
                </c:pt>
                <c:pt idx="1424">
                  <c:v>24</c:v>
                </c:pt>
                <c:pt idx="1425">
                  <c:v>24.01</c:v>
                </c:pt>
                <c:pt idx="1426">
                  <c:v>24.01</c:v>
                </c:pt>
                <c:pt idx="1427">
                  <c:v>23.98</c:v>
                </c:pt>
                <c:pt idx="1428">
                  <c:v>23.96</c:v>
                </c:pt>
                <c:pt idx="1429">
                  <c:v>23.96</c:v>
                </c:pt>
                <c:pt idx="1430">
                  <c:v>23.94</c:v>
                </c:pt>
                <c:pt idx="1431">
                  <c:v>23.91</c:v>
                </c:pt>
                <c:pt idx="1432">
                  <c:v>23.87</c:v>
                </c:pt>
                <c:pt idx="1433">
                  <c:v>23.83</c:v>
                </c:pt>
                <c:pt idx="1434">
                  <c:v>23.8</c:v>
                </c:pt>
                <c:pt idx="1435">
                  <c:v>23.72</c:v>
                </c:pt>
                <c:pt idx="1436">
                  <c:v>23.68</c:v>
                </c:pt>
                <c:pt idx="1437">
                  <c:v>23.66</c:v>
                </c:pt>
                <c:pt idx="1438">
                  <c:v>23.65</c:v>
                </c:pt>
                <c:pt idx="1439">
                  <c:v>23.61</c:v>
                </c:pt>
                <c:pt idx="1440">
                  <c:v>23.57</c:v>
                </c:pt>
                <c:pt idx="1441">
                  <c:v>23.57</c:v>
                </c:pt>
                <c:pt idx="1442">
                  <c:v>23.57</c:v>
                </c:pt>
                <c:pt idx="1443">
                  <c:v>23.55</c:v>
                </c:pt>
                <c:pt idx="1444">
                  <c:v>23.54</c:v>
                </c:pt>
                <c:pt idx="1445">
                  <c:v>23.54</c:v>
                </c:pt>
                <c:pt idx="1446">
                  <c:v>23.5</c:v>
                </c:pt>
                <c:pt idx="1447">
                  <c:v>23.48</c:v>
                </c:pt>
                <c:pt idx="1448">
                  <c:v>23.46</c:v>
                </c:pt>
                <c:pt idx="1449">
                  <c:v>23.46</c:v>
                </c:pt>
                <c:pt idx="1450">
                  <c:v>23.46</c:v>
                </c:pt>
                <c:pt idx="1451">
                  <c:v>23.47</c:v>
                </c:pt>
                <c:pt idx="1452">
                  <c:v>23.47</c:v>
                </c:pt>
                <c:pt idx="1453">
                  <c:v>23.48</c:v>
                </c:pt>
                <c:pt idx="1454">
                  <c:v>23.48</c:v>
                </c:pt>
                <c:pt idx="1455">
                  <c:v>23.45</c:v>
                </c:pt>
                <c:pt idx="1456">
                  <c:v>23.45</c:v>
                </c:pt>
                <c:pt idx="1457">
                  <c:v>23.43</c:v>
                </c:pt>
                <c:pt idx="1458">
                  <c:v>23.4</c:v>
                </c:pt>
                <c:pt idx="1459">
                  <c:v>23.4</c:v>
                </c:pt>
                <c:pt idx="1460">
                  <c:v>23.38</c:v>
                </c:pt>
                <c:pt idx="1461">
                  <c:v>23.36</c:v>
                </c:pt>
                <c:pt idx="1462">
                  <c:v>23.36</c:v>
                </c:pt>
                <c:pt idx="1463">
                  <c:v>23.32</c:v>
                </c:pt>
                <c:pt idx="1464">
                  <c:v>23.32</c:v>
                </c:pt>
                <c:pt idx="1465">
                  <c:v>23.31</c:v>
                </c:pt>
                <c:pt idx="1466">
                  <c:v>23.28</c:v>
                </c:pt>
                <c:pt idx="1467">
                  <c:v>23.28</c:v>
                </c:pt>
                <c:pt idx="1468">
                  <c:v>23.24</c:v>
                </c:pt>
                <c:pt idx="1469">
                  <c:v>23.24</c:v>
                </c:pt>
                <c:pt idx="1470">
                  <c:v>23.23</c:v>
                </c:pt>
                <c:pt idx="1471">
                  <c:v>23.19</c:v>
                </c:pt>
                <c:pt idx="1472">
                  <c:v>23.17</c:v>
                </c:pt>
                <c:pt idx="1473">
                  <c:v>23.16</c:v>
                </c:pt>
                <c:pt idx="1474">
                  <c:v>23.15</c:v>
                </c:pt>
                <c:pt idx="1475">
                  <c:v>23.15</c:v>
                </c:pt>
                <c:pt idx="1476">
                  <c:v>23.17</c:v>
                </c:pt>
                <c:pt idx="1477">
                  <c:v>23.2</c:v>
                </c:pt>
                <c:pt idx="1478">
                  <c:v>23.2</c:v>
                </c:pt>
                <c:pt idx="1479">
                  <c:v>23.19</c:v>
                </c:pt>
                <c:pt idx="1480">
                  <c:v>23.19</c:v>
                </c:pt>
                <c:pt idx="1481">
                  <c:v>23.19</c:v>
                </c:pt>
                <c:pt idx="1482">
                  <c:v>23.19</c:v>
                </c:pt>
                <c:pt idx="1483">
                  <c:v>23.21</c:v>
                </c:pt>
                <c:pt idx="1484">
                  <c:v>23.21</c:v>
                </c:pt>
                <c:pt idx="1485">
                  <c:v>23.21</c:v>
                </c:pt>
                <c:pt idx="1486">
                  <c:v>23.2</c:v>
                </c:pt>
                <c:pt idx="1487">
                  <c:v>23.2</c:v>
                </c:pt>
                <c:pt idx="1488">
                  <c:v>23.2</c:v>
                </c:pt>
                <c:pt idx="1489">
                  <c:v>23.18</c:v>
                </c:pt>
                <c:pt idx="1490">
                  <c:v>23.17</c:v>
                </c:pt>
                <c:pt idx="1491">
                  <c:v>23.15</c:v>
                </c:pt>
                <c:pt idx="1492">
                  <c:v>23.15</c:v>
                </c:pt>
                <c:pt idx="1493">
                  <c:v>23.11</c:v>
                </c:pt>
                <c:pt idx="1494">
                  <c:v>23.11</c:v>
                </c:pt>
                <c:pt idx="1495">
                  <c:v>23.1</c:v>
                </c:pt>
                <c:pt idx="1496">
                  <c:v>23.08</c:v>
                </c:pt>
                <c:pt idx="1497">
                  <c:v>23.07</c:v>
                </c:pt>
                <c:pt idx="1498">
                  <c:v>23.07</c:v>
                </c:pt>
                <c:pt idx="1499">
                  <c:v>23.07</c:v>
                </c:pt>
                <c:pt idx="1500">
                  <c:v>23.07</c:v>
                </c:pt>
                <c:pt idx="1501">
                  <c:v>23.07</c:v>
                </c:pt>
                <c:pt idx="1502">
                  <c:v>23.09</c:v>
                </c:pt>
                <c:pt idx="1503">
                  <c:v>23.1</c:v>
                </c:pt>
                <c:pt idx="1504">
                  <c:v>23.1</c:v>
                </c:pt>
                <c:pt idx="1505">
                  <c:v>23.1</c:v>
                </c:pt>
                <c:pt idx="1506">
                  <c:v>23.09</c:v>
                </c:pt>
                <c:pt idx="1507">
                  <c:v>23.09</c:v>
                </c:pt>
                <c:pt idx="1508">
                  <c:v>23.05</c:v>
                </c:pt>
                <c:pt idx="1509">
                  <c:v>23.05</c:v>
                </c:pt>
                <c:pt idx="1510">
                  <c:v>23</c:v>
                </c:pt>
                <c:pt idx="1511">
                  <c:v>22.96</c:v>
                </c:pt>
                <c:pt idx="1512">
                  <c:v>22.92</c:v>
                </c:pt>
                <c:pt idx="1513">
                  <c:v>22.88</c:v>
                </c:pt>
                <c:pt idx="1514">
                  <c:v>22.84</c:v>
                </c:pt>
                <c:pt idx="1515">
                  <c:v>22.78</c:v>
                </c:pt>
                <c:pt idx="1516">
                  <c:v>22.72</c:v>
                </c:pt>
                <c:pt idx="1517">
                  <c:v>22.68</c:v>
                </c:pt>
                <c:pt idx="1518">
                  <c:v>22.65</c:v>
                </c:pt>
                <c:pt idx="1519">
                  <c:v>22.63</c:v>
                </c:pt>
                <c:pt idx="1520">
                  <c:v>22.64</c:v>
                </c:pt>
                <c:pt idx="1521">
                  <c:v>22.63</c:v>
                </c:pt>
                <c:pt idx="1522">
                  <c:v>22.62</c:v>
                </c:pt>
                <c:pt idx="1523">
                  <c:v>22.6</c:v>
                </c:pt>
                <c:pt idx="1524">
                  <c:v>22.6</c:v>
                </c:pt>
                <c:pt idx="1525">
                  <c:v>22.59</c:v>
                </c:pt>
                <c:pt idx="1526">
                  <c:v>22.59</c:v>
                </c:pt>
                <c:pt idx="1527">
                  <c:v>22.59</c:v>
                </c:pt>
                <c:pt idx="1528">
                  <c:v>22.59</c:v>
                </c:pt>
                <c:pt idx="1529">
                  <c:v>22.59</c:v>
                </c:pt>
                <c:pt idx="1530">
                  <c:v>22.59</c:v>
                </c:pt>
                <c:pt idx="1531">
                  <c:v>22.58</c:v>
                </c:pt>
                <c:pt idx="1532">
                  <c:v>22.59</c:v>
                </c:pt>
                <c:pt idx="1533">
                  <c:v>22.59</c:v>
                </c:pt>
                <c:pt idx="1534">
                  <c:v>22.58</c:v>
                </c:pt>
                <c:pt idx="1535">
                  <c:v>22.58</c:v>
                </c:pt>
                <c:pt idx="1536">
                  <c:v>22.56</c:v>
                </c:pt>
                <c:pt idx="1537">
                  <c:v>22.56</c:v>
                </c:pt>
                <c:pt idx="1538">
                  <c:v>22.56</c:v>
                </c:pt>
                <c:pt idx="1539">
                  <c:v>22.54</c:v>
                </c:pt>
                <c:pt idx="1540">
                  <c:v>22.52</c:v>
                </c:pt>
                <c:pt idx="1541">
                  <c:v>22.51</c:v>
                </c:pt>
                <c:pt idx="1542">
                  <c:v>22.51</c:v>
                </c:pt>
                <c:pt idx="1543">
                  <c:v>22.49</c:v>
                </c:pt>
                <c:pt idx="1544">
                  <c:v>22.47</c:v>
                </c:pt>
                <c:pt idx="1545">
                  <c:v>22.47</c:v>
                </c:pt>
                <c:pt idx="1546">
                  <c:v>22.43</c:v>
                </c:pt>
                <c:pt idx="1547">
                  <c:v>22.43</c:v>
                </c:pt>
                <c:pt idx="1548">
                  <c:v>22.41</c:v>
                </c:pt>
                <c:pt idx="1549">
                  <c:v>22.4</c:v>
                </c:pt>
                <c:pt idx="1550">
                  <c:v>22.38</c:v>
                </c:pt>
                <c:pt idx="1551">
                  <c:v>22.38</c:v>
                </c:pt>
                <c:pt idx="1552">
                  <c:v>22.36</c:v>
                </c:pt>
                <c:pt idx="1553">
                  <c:v>22.36</c:v>
                </c:pt>
                <c:pt idx="1554">
                  <c:v>22.34</c:v>
                </c:pt>
                <c:pt idx="1555">
                  <c:v>22.32</c:v>
                </c:pt>
                <c:pt idx="1556">
                  <c:v>22.3</c:v>
                </c:pt>
                <c:pt idx="1557">
                  <c:v>22.3</c:v>
                </c:pt>
                <c:pt idx="1558">
                  <c:v>22.26</c:v>
                </c:pt>
                <c:pt idx="1559">
                  <c:v>22.24</c:v>
                </c:pt>
                <c:pt idx="1560">
                  <c:v>22.21</c:v>
                </c:pt>
                <c:pt idx="1561">
                  <c:v>22.19</c:v>
                </c:pt>
                <c:pt idx="1562">
                  <c:v>22.16</c:v>
                </c:pt>
                <c:pt idx="1563">
                  <c:v>22.14</c:v>
                </c:pt>
                <c:pt idx="1564">
                  <c:v>22.13</c:v>
                </c:pt>
                <c:pt idx="1565">
                  <c:v>22.11</c:v>
                </c:pt>
                <c:pt idx="1566">
                  <c:v>22.11</c:v>
                </c:pt>
                <c:pt idx="1567">
                  <c:v>22.09</c:v>
                </c:pt>
                <c:pt idx="1568">
                  <c:v>22.06</c:v>
                </c:pt>
                <c:pt idx="1569">
                  <c:v>22.05</c:v>
                </c:pt>
                <c:pt idx="1570">
                  <c:v>22.05</c:v>
                </c:pt>
                <c:pt idx="1571">
                  <c:v>22.03</c:v>
                </c:pt>
                <c:pt idx="1572">
                  <c:v>22</c:v>
                </c:pt>
                <c:pt idx="1573">
                  <c:v>21.99</c:v>
                </c:pt>
                <c:pt idx="1574">
                  <c:v>21.97</c:v>
                </c:pt>
                <c:pt idx="1575">
                  <c:v>21.94</c:v>
                </c:pt>
                <c:pt idx="1576">
                  <c:v>21.92</c:v>
                </c:pt>
                <c:pt idx="1577">
                  <c:v>21.88</c:v>
                </c:pt>
                <c:pt idx="1578">
                  <c:v>21.86</c:v>
                </c:pt>
                <c:pt idx="1579">
                  <c:v>21.83</c:v>
                </c:pt>
                <c:pt idx="1580">
                  <c:v>21.8</c:v>
                </c:pt>
                <c:pt idx="1581">
                  <c:v>21.76</c:v>
                </c:pt>
                <c:pt idx="1582">
                  <c:v>21.76</c:v>
                </c:pt>
                <c:pt idx="1583">
                  <c:v>21.73</c:v>
                </c:pt>
                <c:pt idx="1584">
                  <c:v>21.71</c:v>
                </c:pt>
                <c:pt idx="1585">
                  <c:v>21.69</c:v>
                </c:pt>
                <c:pt idx="1586">
                  <c:v>21.65</c:v>
                </c:pt>
                <c:pt idx="1587">
                  <c:v>21.65</c:v>
                </c:pt>
                <c:pt idx="1588">
                  <c:v>21.62</c:v>
                </c:pt>
                <c:pt idx="1589">
                  <c:v>21.61</c:v>
                </c:pt>
                <c:pt idx="1590">
                  <c:v>21.61</c:v>
                </c:pt>
                <c:pt idx="1591">
                  <c:v>21.59</c:v>
                </c:pt>
                <c:pt idx="1592">
                  <c:v>21.58</c:v>
                </c:pt>
                <c:pt idx="1593">
                  <c:v>21.57</c:v>
                </c:pt>
                <c:pt idx="1594">
                  <c:v>21.55</c:v>
                </c:pt>
                <c:pt idx="1595">
                  <c:v>21.55</c:v>
                </c:pt>
                <c:pt idx="1596">
                  <c:v>21.51</c:v>
                </c:pt>
                <c:pt idx="1597">
                  <c:v>21.5</c:v>
                </c:pt>
                <c:pt idx="1598">
                  <c:v>21.46</c:v>
                </c:pt>
                <c:pt idx="1599">
                  <c:v>21.44</c:v>
                </c:pt>
                <c:pt idx="1600">
                  <c:v>21.42</c:v>
                </c:pt>
                <c:pt idx="1601">
                  <c:v>21.38</c:v>
                </c:pt>
                <c:pt idx="1602">
                  <c:v>21.34</c:v>
                </c:pt>
                <c:pt idx="1603">
                  <c:v>21.32</c:v>
                </c:pt>
                <c:pt idx="1604">
                  <c:v>21.3</c:v>
                </c:pt>
                <c:pt idx="1605">
                  <c:v>21.26</c:v>
                </c:pt>
                <c:pt idx="1606">
                  <c:v>21.25</c:v>
                </c:pt>
                <c:pt idx="1607">
                  <c:v>21.23</c:v>
                </c:pt>
                <c:pt idx="1608">
                  <c:v>21.18</c:v>
                </c:pt>
                <c:pt idx="1609">
                  <c:v>21.16</c:v>
                </c:pt>
                <c:pt idx="1610">
                  <c:v>21.13</c:v>
                </c:pt>
                <c:pt idx="1611">
                  <c:v>21.1</c:v>
                </c:pt>
                <c:pt idx="1612">
                  <c:v>21.05</c:v>
                </c:pt>
                <c:pt idx="1613">
                  <c:v>21.02</c:v>
                </c:pt>
                <c:pt idx="1614">
                  <c:v>20.98</c:v>
                </c:pt>
                <c:pt idx="1615">
                  <c:v>20.95</c:v>
                </c:pt>
                <c:pt idx="1616">
                  <c:v>20.91</c:v>
                </c:pt>
                <c:pt idx="1617">
                  <c:v>20.87</c:v>
                </c:pt>
                <c:pt idx="1618">
                  <c:v>20.82</c:v>
                </c:pt>
                <c:pt idx="1619">
                  <c:v>20.78</c:v>
                </c:pt>
                <c:pt idx="1620">
                  <c:v>20.74</c:v>
                </c:pt>
                <c:pt idx="1621">
                  <c:v>20.7</c:v>
                </c:pt>
                <c:pt idx="1622">
                  <c:v>20.66</c:v>
                </c:pt>
                <c:pt idx="1623">
                  <c:v>20.62</c:v>
                </c:pt>
                <c:pt idx="1624">
                  <c:v>20.58</c:v>
                </c:pt>
                <c:pt idx="1625">
                  <c:v>20.55</c:v>
                </c:pt>
                <c:pt idx="1626">
                  <c:v>20.51</c:v>
                </c:pt>
                <c:pt idx="1627">
                  <c:v>20.47</c:v>
                </c:pt>
                <c:pt idx="1628">
                  <c:v>20.46</c:v>
                </c:pt>
                <c:pt idx="1629">
                  <c:v>20.45</c:v>
                </c:pt>
                <c:pt idx="1630">
                  <c:v>20.420000000000002</c:v>
                </c:pt>
                <c:pt idx="1631">
                  <c:v>20.420000000000002</c:v>
                </c:pt>
                <c:pt idx="1632">
                  <c:v>20.38</c:v>
                </c:pt>
                <c:pt idx="1633">
                  <c:v>20.32</c:v>
                </c:pt>
                <c:pt idx="1634">
                  <c:v>20.3</c:v>
                </c:pt>
                <c:pt idx="1635">
                  <c:v>20.3</c:v>
                </c:pt>
                <c:pt idx="1636">
                  <c:v>20.28</c:v>
                </c:pt>
                <c:pt idx="1637">
                  <c:v>20.27</c:v>
                </c:pt>
                <c:pt idx="1638">
                  <c:v>20.28</c:v>
                </c:pt>
                <c:pt idx="1639">
                  <c:v>20.28</c:v>
                </c:pt>
                <c:pt idx="1640">
                  <c:v>20.3</c:v>
                </c:pt>
                <c:pt idx="1641">
                  <c:v>20.3</c:v>
                </c:pt>
                <c:pt idx="1642">
                  <c:v>20.32</c:v>
                </c:pt>
                <c:pt idx="1643">
                  <c:v>20.350000000000001</c:v>
                </c:pt>
                <c:pt idx="1644">
                  <c:v>20.37</c:v>
                </c:pt>
                <c:pt idx="1645">
                  <c:v>20.37</c:v>
                </c:pt>
                <c:pt idx="1646">
                  <c:v>20.37</c:v>
                </c:pt>
                <c:pt idx="1647">
                  <c:v>20.37</c:v>
                </c:pt>
                <c:pt idx="1648">
                  <c:v>20.39</c:v>
                </c:pt>
                <c:pt idx="1649">
                  <c:v>20.39</c:v>
                </c:pt>
                <c:pt idx="1650">
                  <c:v>20.39</c:v>
                </c:pt>
              </c:numCache>
            </c:numRef>
          </c:yVal>
          <c:smooth val="0"/>
          <c:extLst>
            <c:ext xmlns:c16="http://schemas.microsoft.com/office/drawing/2014/chart" uri="{C3380CC4-5D6E-409C-BE32-E72D297353CC}">
              <c16:uniqueId val="{00000000-DBE4-4E48-856D-DE494FBE151E}"/>
            </c:ext>
          </c:extLst>
        </c:ser>
        <c:ser>
          <c:idx val="4"/>
          <c:order val="1"/>
          <c:tx>
            <c:strRef>
              <c:f>Kaktovik_Hr3!$R$7</c:f>
              <c:strCache>
                <c:ptCount val="1"/>
                <c:pt idx="0">
                  <c:v>CavAir1</c:v>
                </c:pt>
              </c:strCache>
            </c:strRef>
          </c:tx>
          <c:marker>
            <c:symbol val="none"/>
          </c:marker>
          <c:xVal>
            <c:numRef>
              <c:f>Kaktovik_Hr3!$A$10:$A$1660</c:f>
              <c:numCache>
                <c:formatCode>mm/dd/yy\ hh:mm</c:formatCode>
                <c:ptCount val="1651"/>
                <c:pt idx="0">
                  <c:v>42530.334027777775</c:v>
                </c:pt>
                <c:pt idx="1">
                  <c:v>42530.375</c:v>
                </c:pt>
                <c:pt idx="2">
                  <c:v>42530.5</c:v>
                </c:pt>
                <c:pt idx="3">
                  <c:v>42530.625</c:v>
                </c:pt>
                <c:pt idx="4">
                  <c:v>42530.75</c:v>
                </c:pt>
                <c:pt idx="5">
                  <c:v>42530.875</c:v>
                </c:pt>
                <c:pt idx="6">
                  <c:v>42531</c:v>
                </c:pt>
                <c:pt idx="7">
                  <c:v>42531.125</c:v>
                </c:pt>
                <c:pt idx="8">
                  <c:v>42531.25</c:v>
                </c:pt>
                <c:pt idx="9">
                  <c:v>42531.375</c:v>
                </c:pt>
                <c:pt idx="10">
                  <c:v>42531.5</c:v>
                </c:pt>
                <c:pt idx="11">
                  <c:v>42531.625</c:v>
                </c:pt>
                <c:pt idx="12">
                  <c:v>42531.75</c:v>
                </c:pt>
                <c:pt idx="13">
                  <c:v>42531.875</c:v>
                </c:pt>
                <c:pt idx="14">
                  <c:v>42532</c:v>
                </c:pt>
                <c:pt idx="15">
                  <c:v>42532.125</c:v>
                </c:pt>
                <c:pt idx="16">
                  <c:v>42532.25</c:v>
                </c:pt>
                <c:pt idx="17">
                  <c:v>42532.375</c:v>
                </c:pt>
                <c:pt idx="18">
                  <c:v>42532.5</c:v>
                </c:pt>
                <c:pt idx="19">
                  <c:v>42532.625</c:v>
                </c:pt>
                <c:pt idx="20">
                  <c:v>42532.75</c:v>
                </c:pt>
                <c:pt idx="21">
                  <c:v>42532.875</c:v>
                </c:pt>
                <c:pt idx="22">
                  <c:v>42533</c:v>
                </c:pt>
                <c:pt idx="23">
                  <c:v>42533.125</c:v>
                </c:pt>
                <c:pt idx="24">
                  <c:v>42533.25</c:v>
                </c:pt>
                <c:pt idx="25">
                  <c:v>42533.375</c:v>
                </c:pt>
                <c:pt idx="26">
                  <c:v>42533.5</c:v>
                </c:pt>
                <c:pt idx="27">
                  <c:v>42533.625</c:v>
                </c:pt>
                <c:pt idx="28">
                  <c:v>42533.75</c:v>
                </c:pt>
                <c:pt idx="29">
                  <c:v>42533.875</c:v>
                </c:pt>
                <c:pt idx="30">
                  <c:v>42534</c:v>
                </c:pt>
                <c:pt idx="31">
                  <c:v>42534.125</c:v>
                </c:pt>
                <c:pt idx="32">
                  <c:v>42534.25</c:v>
                </c:pt>
                <c:pt idx="33">
                  <c:v>42534.375</c:v>
                </c:pt>
                <c:pt idx="34">
                  <c:v>42534.5</c:v>
                </c:pt>
                <c:pt idx="35">
                  <c:v>42534.625</c:v>
                </c:pt>
                <c:pt idx="36">
                  <c:v>42534.75</c:v>
                </c:pt>
                <c:pt idx="37">
                  <c:v>42534.875</c:v>
                </c:pt>
                <c:pt idx="38">
                  <c:v>42535</c:v>
                </c:pt>
                <c:pt idx="39">
                  <c:v>42535.125</c:v>
                </c:pt>
                <c:pt idx="40">
                  <c:v>42535.25</c:v>
                </c:pt>
                <c:pt idx="41">
                  <c:v>42535.375</c:v>
                </c:pt>
                <c:pt idx="42">
                  <c:v>42535.5</c:v>
                </c:pt>
                <c:pt idx="43">
                  <c:v>42535.625</c:v>
                </c:pt>
                <c:pt idx="44">
                  <c:v>42535.75</c:v>
                </c:pt>
                <c:pt idx="45">
                  <c:v>42535.875</c:v>
                </c:pt>
                <c:pt idx="46">
                  <c:v>42536</c:v>
                </c:pt>
                <c:pt idx="47">
                  <c:v>42536.125</c:v>
                </c:pt>
                <c:pt idx="48">
                  <c:v>42536.25</c:v>
                </c:pt>
                <c:pt idx="49">
                  <c:v>42536.375</c:v>
                </c:pt>
                <c:pt idx="50">
                  <c:v>42536.5</c:v>
                </c:pt>
                <c:pt idx="51">
                  <c:v>42536.625</c:v>
                </c:pt>
                <c:pt idx="52">
                  <c:v>42536.75</c:v>
                </c:pt>
                <c:pt idx="53">
                  <c:v>42536.875</c:v>
                </c:pt>
                <c:pt idx="54">
                  <c:v>42537</c:v>
                </c:pt>
                <c:pt idx="55">
                  <c:v>42537.125</c:v>
                </c:pt>
                <c:pt idx="56">
                  <c:v>42537.25</c:v>
                </c:pt>
                <c:pt idx="57">
                  <c:v>42537.375</c:v>
                </c:pt>
                <c:pt idx="58">
                  <c:v>42537.5</c:v>
                </c:pt>
                <c:pt idx="59">
                  <c:v>42537.625</c:v>
                </c:pt>
                <c:pt idx="60">
                  <c:v>42537.75</c:v>
                </c:pt>
                <c:pt idx="61">
                  <c:v>42537.875</c:v>
                </c:pt>
                <c:pt idx="62">
                  <c:v>42538</c:v>
                </c:pt>
                <c:pt idx="63">
                  <c:v>42538.125</c:v>
                </c:pt>
                <c:pt idx="64">
                  <c:v>42538.25</c:v>
                </c:pt>
                <c:pt idx="65">
                  <c:v>42538.375</c:v>
                </c:pt>
                <c:pt idx="66">
                  <c:v>42538.5</c:v>
                </c:pt>
                <c:pt idx="67">
                  <c:v>42538.625</c:v>
                </c:pt>
                <c:pt idx="68">
                  <c:v>42538.75</c:v>
                </c:pt>
                <c:pt idx="69">
                  <c:v>42538.875</c:v>
                </c:pt>
                <c:pt idx="70">
                  <c:v>42539</c:v>
                </c:pt>
                <c:pt idx="71">
                  <c:v>42539.125</c:v>
                </c:pt>
                <c:pt idx="72">
                  <c:v>42539.25</c:v>
                </c:pt>
                <c:pt idx="73">
                  <c:v>42539.375</c:v>
                </c:pt>
                <c:pt idx="74">
                  <c:v>42539.5</c:v>
                </c:pt>
                <c:pt idx="75">
                  <c:v>42539.625</c:v>
                </c:pt>
                <c:pt idx="76">
                  <c:v>42539.75</c:v>
                </c:pt>
                <c:pt idx="77">
                  <c:v>42539.875</c:v>
                </c:pt>
                <c:pt idx="78">
                  <c:v>42540</c:v>
                </c:pt>
                <c:pt idx="79">
                  <c:v>42540.125</c:v>
                </c:pt>
                <c:pt idx="80">
                  <c:v>42540.25</c:v>
                </c:pt>
                <c:pt idx="81">
                  <c:v>42540.375</c:v>
                </c:pt>
                <c:pt idx="82">
                  <c:v>42540.5</c:v>
                </c:pt>
                <c:pt idx="83">
                  <c:v>42540.625</c:v>
                </c:pt>
                <c:pt idx="84">
                  <c:v>42540.75</c:v>
                </c:pt>
                <c:pt idx="85">
                  <c:v>42541</c:v>
                </c:pt>
                <c:pt idx="86">
                  <c:v>42541.125</c:v>
                </c:pt>
                <c:pt idx="87">
                  <c:v>42541.25</c:v>
                </c:pt>
                <c:pt idx="88">
                  <c:v>42541.375</c:v>
                </c:pt>
                <c:pt idx="89">
                  <c:v>42541.5</c:v>
                </c:pt>
                <c:pt idx="90">
                  <c:v>42541.625</c:v>
                </c:pt>
                <c:pt idx="91">
                  <c:v>42541.75</c:v>
                </c:pt>
                <c:pt idx="92">
                  <c:v>42541.875</c:v>
                </c:pt>
                <c:pt idx="93">
                  <c:v>42542</c:v>
                </c:pt>
                <c:pt idx="94">
                  <c:v>42542.125</c:v>
                </c:pt>
                <c:pt idx="95">
                  <c:v>42542.25</c:v>
                </c:pt>
                <c:pt idx="96">
                  <c:v>42542.375</c:v>
                </c:pt>
                <c:pt idx="97">
                  <c:v>42542.5</c:v>
                </c:pt>
                <c:pt idx="98">
                  <c:v>42542.625</c:v>
                </c:pt>
                <c:pt idx="99">
                  <c:v>42542.75</c:v>
                </c:pt>
                <c:pt idx="100">
                  <c:v>42542.875</c:v>
                </c:pt>
                <c:pt idx="101">
                  <c:v>42543</c:v>
                </c:pt>
                <c:pt idx="102">
                  <c:v>42543.125</c:v>
                </c:pt>
                <c:pt idx="103">
                  <c:v>42543.25</c:v>
                </c:pt>
                <c:pt idx="104">
                  <c:v>42543.375</c:v>
                </c:pt>
                <c:pt idx="105">
                  <c:v>42543.5</c:v>
                </c:pt>
                <c:pt idx="106">
                  <c:v>42543.625</c:v>
                </c:pt>
                <c:pt idx="107">
                  <c:v>42543.75</c:v>
                </c:pt>
                <c:pt idx="108">
                  <c:v>42543.875</c:v>
                </c:pt>
                <c:pt idx="109">
                  <c:v>42544</c:v>
                </c:pt>
                <c:pt idx="110">
                  <c:v>42544.125</c:v>
                </c:pt>
                <c:pt idx="111">
                  <c:v>42544.25</c:v>
                </c:pt>
                <c:pt idx="112">
                  <c:v>42544.25</c:v>
                </c:pt>
                <c:pt idx="113">
                  <c:v>42544.375</c:v>
                </c:pt>
                <c:pt idx="114">
                  <c:v>42544.5</c:v>
                </c:pt>
                <c:pt idx="115">
                  <c:v>42544.625</c:v>
                </c:pt>
                <c:pt idx="116">
                  <c:v>42544.75</c:v>
                </c:pt>
                <c:pt idx="117">
                  <c:v>42544.875</c:v>
                </c:pt>
                <c:pt idx="118">
                  <c:v>42545</c:v>
                </c:pt>
                <c:pt idx="119">
                  <c:v>42545.125</c:v>
                </c:pt>
                <c:pt idx="120">
                  <c:v>42545.25</c:v>
                </c:pt>
                <c:pt idx="121">
                  <c:v>42545.375</c:v>
                </c:pt>
                <c:pt idx="122">
                  <c:v>42545.5</c:v>
                </c:pt>
                <c:pt idx="123">
                  <c:v>42545.625</c:v>
                </c:pt>
                <c:pt idx="124">
                  <c:v>42545.75</c:v>
                </c:pt>
                <c:pt idx="125">
                  <c:v>42545.875</c:v>
                </c:pt>
                <c:pt idx="126">
                  <c:v>42546</c:v>
                </c:pt>
                <c:pt idx="127">
                  <c:v>42546.125</c:v>
                </c:pt>
                <c:pt idx="128">
                  <c:v>42546.25</c:v>
                </c:pt>
                <c:pt idx="129">
                  <c:v>42546.375</c:v>
                </c:pt>
                <c:pt idx="130">
                  <c:v>42546.5</c:v>
                </c:pt>
                <c:pt idx="131">
                  <c:v>42546.625</c:v>
                </c:pt>
                <c:pt idx="132">
                  <c:v>42546.75</c:v>
                </c:pt>
                <c:pt idx="133">
                  <c:v>42546.875</c:v>
                </c:pt>
                <c:pt idx="134">
                  <c:v>42547</c:v>
                </c:pt>
                <c:pt idx="135">
                  <c:v>42547.125</c:v>
                </c:pt>
                <c:pt idx="136">
                  <c:v>42547.25</c:v>
                </c:pt>
                <c:pt idx="137">
                  <c:v>42547.375</c:v>
                </c:pt>
                <c:pt idx="138">
                  <c:v>42547.5</c:v>
                </c:pt>
                <c:pt idx="139">
                  <c:v>42547.625</c:v>
                </c:pt>
                <c:pt idx="140">
                  <c:v>42547.75</c:v>
                </c:pt>
                <c:pt idx="141">
                  <c:v>42547.875</c:v>
                </c:pt>
                <c:pt idx="142">
                  <c:v>42548</c:v>
                </c:pt>
                <c:pt idx="143">
                  <c:v>42548.125</c:v>
                </c:pt>
                <c:pt idx="144">
                  <c:v>42548.25</c:v>
                </c:pt>
                <c:pt idx="145">
                  <c:v>42548.375</c:v>
                </c:pt>
                <c:pt idx="146">
                  <c:v>42548.5</c:v>
                </c:pt>
                <c:pt idx="147">
                  <c:v>42548.625</c:v>
                </c:pt>
                <c:pt idx="148">
                  <c:v>42548.75</c:v>
                </c:pt>
                <c:pt idx="149">
                  <c:v>42548.875</c:v>
                </c:pt>
                <c:pt idx="150">
                  <c:v>42549</c:v>
                </c:pt>
                <c:pt idx="151">
                  <c:v>42549.125</c:v>
                </c:pt>
                <c:pt idx="152">
                  <c:v>42549.25</c:v>
                </c:pt>
                <c:pt idx="153">
                  <c:v>42549.375</c:v>
                </c:pt>
                <c:pt idx="154">
                  <c:v>42549.5</c:v>
                </c:pt>
                <c:pt idx="155">
                  <c:v>42549.625</c:v>
                </c:pt>
                <c:pt idx="156">
                  <c:v>42549.75</c:v>
                </c:pt>
                <c:pt idx="157">
                  <c:v>42549.875</c:v>
                </c:pt>
                <c:pt idx="158">
                  <c:v>42550</c:v>
                </c:pt>
                <c:pt idx="159">
                  <c:v>42550.125</c:v>
                </c:pt>
                <c:pt idx="160">
                  <c:v>42550.25</c:v>
                </c:pt>
                <c:pt idx="161">
                  <c:v>42550.375</c:v>
                </c:pt>
                <c:pt idx="162">
                  <c:v>42550.5</c:v>
                </c:pt>
                <c:pt idx="163">
                  <c:v>42550.625</c:v>
                </c:pt>
                <c:pt idx="164">
                  <c:v>42550.75</c:v>
                </c:pt>
                <c:pt idx="165">
                  <c:v>42550.875</c:v>
                </c:pt>
                <c:pt idx="166">
                  <c:v>42551</c:v>
                </c:pt>
                <c:pt idx="167">
                  <c:v>42551.125</c:v>
                </c:pt>
                <c:pt idx="168">
                  <c:v>42551.25</c:v>
                </c:pt>
                <c:pt idx="169">
                  <c:v>42551.375</c:v>
                </c:pt>
                <c:pt idx="170">
                  <c:v>42551.5</c:v>
                </c:pt>
                <c:pt idx="171">
                  <c:v>42551.625</c:v>
                </c:pt>
                <c:pt idx="172">
                  <c:v>42551.75</c:v>
                </c:pt>
                <c:pt idx="173">
                  <c:v>42551.875</c:v>
                </c:pt>
                <c:pt idx="174">
                  <c:v>42552</c:v>
                </c:pt>
                <c:pt idx="175">
                  <c:v>42552.125</c:v>
                </c:pt>
                <c:pt idx="176">
                  <c:v>42552.25</c:v>
                </c:pt>
                <c:pt idx="177">
                  <c:v>42552.375</c:v>
                </c:pt>
                <c:pt idx="178">
                  <c:v>42552.5</c:v>
                </c:pt>
                <c:pt idx="179">
                  <c:v>42552.625</c:v>
                </c:pt>
                <c:pt idx="180">
                  <c:v>42552.75</c:v>
                </c:pt>
                <c:pt idx="181">
                  <c:v>42552.875</c:v>
                </c:pt>
                <c:pt idx="182">
                  <c:v>42553</c:v>
                </c:pt>
                <c:pt idx="183">
                  <c:v>42553.125</c:v>
                </c:pt>
                <c:pt idx="184">
                  <c:v>42553.25</c:v>
                </c:pt>
                <c:pt idx="185">
                  <c:v>42553.375</c:v>
                </c:pt>
                <c:pt idx="186">
                  <c:v>42553.5</c:v>
                </c:pt>
                <c:pt idx="187">
                  <c:v>42553.625</c:v>
                </c:pt>
                <c:pt idx="188">
                  <c:v>42553.75</c:v>
                </c:pt>
                <c:pt idx="189">
                  <c:v>42553.875</c:v>
                </c:pt>
                <c:pt idx="190">
                  <c:v>42554</c:v>
                </c:pt>
                <c:pt idx="191">
                  <c:v>42554.125</c:v>
                </c:pt>
                <c:pt idx="192">
                  <c:v>42554.25</c:v>
                </c:pt>
                <c:pt idx="193">
                  <c:v>42554.375</c:v>
                </c:pt>
                <c:pt idx="194">
                  <c:v>42554.5</c:v>
                </c:pt>
                <c:pt idx="195">
                  <c:v>42554.625</c:v>
                </c:pt>
                <c:pt idx="196">
                  <c:v>42554.75</c:v>
                </c:pt>
                <c:pt idx="197">
                  <c:v>42554.875</c:v>
                </c:pt>
                <c:pt idx="198">
                  <c:v>42555</c:v>
                </c:pt>
                <c:pt idx="199">
                  <c:v>42555.125</c:v>
                </c:pt>
                <c:pt idx="200">
                  <c:v>42555.25</c:v>
                </c:pt>
                <c:pt idx="201">
                  <c:v>42555.375</c:v>
                </c:pt>
                <c:pt idx="202">
                  <c:v>42555.5</c:v>
                </c:pt>
                <c:pt idx="203">
                  <c:v>42555.625</c:v>
                </c:pt>
                <c:pt idx="204">
                  <c:v>42555.75</c:v>
                </c:pt>
                <c:pt idx="205">
                  <c:v>42555.875</c:v>
                </c:pt>
                <c:pt idx="206">
                  <c:v>42556</c:v>
                </c:pt>
                <c:pt idx="207">
                  <c:v>42556.125</c:v>
                </c:pt>
                <c:pt idx="208">
                  <c:v>42556.25</c:v>
                </c:pt>
                <c:pt idx="209">
                  <c:v>42556.375</c:v>
                </c:pt>
                <c:pt idx="210">
                  <c:v>42556.5</c:v>
                </c:pt>
                <c:pt idx="211">
                  <c:v>42556.625</c:v>
                </c:pt>
                <c:pt idx="212">
                  <c:v>42556.75</c:v>
                </c:pt>
                <c:pt idx="213">
                  <c:v>42556.875</c:v>
                </c:pt>
                <c:pt idx="214">
                  <c:v>42557</c:v>
                </c:pt>
                <c:pt idx="215">
                  <c:v>42557.125</c:v>
                </c:pt>
                <c:pt idx="216">
                  <c:v>42557.25</c:v>
                </c:pt>
                <c:pt idx="217">
                  <c:v>42557.375</c:v>
                </c:pt>
                <c:pt idx="218">
                  <c:v>42557.5</c:v>
                </c:pt>
                <c:pt idx="219">
                  <c:v>42557.625</c:v>
                </c:pt>
                <c:pt idx="220">
                  <c:v>42557.75</c:v>
                </c:pt>
                <c:pt idx="221">
                  <c:v>42557.875</c:v>
                </c:pt>
                <c:pt idx="222">
                  <c:v>42558</c:v>
                </c:pt>
                <c:pt idx="223">
                  <c:v>42558.125</c:v>
                </c:pt>
                <c:pt idx="224">
                  <c:v>42558.25</c:v>
                </c:pt>
                <c:pt idx="225">
                  <c:v>42558.375</c:v>
                </c:pt>
                <c:pt idx="226">
                  <c:v>42558.5</c:v>
                </c:pt>
                <c:pt idx="227">
                  <c:v>42558.625</c:v>
                </c:pt>
                <c:pt idx="228">
                  <c:v>42558.75</c:v>
                </c:pt>
                <c:pt idx="229">
                  <c:v>42558.875</c:v>
                </c:pt>
                <c:pt idx="230">
                  <c:v>42559</c:v>
                </c:pt>
                <c:pt idx="231">
                  <c:v>42559.125</c:v>
                </c:pt>
                <c:pt idx="232">
                  <c:v>42559.25</c:v>
                </c:pt>
                <c:pt idx="233">
                  <c:v>42559.375</c:v>
                </c:pt>
                <c:pt idx="234">
                  <c:v>42559.5</c:v>
                </c:pt>
                <c:pt idx="235">
                  <c:v>42559.625</c:v>
                </c:pt>
                <c:pt idx="236">
                  <c:v>42559.75</c:v>
                </c:pt>
                <c:pt idx="237">
                  <c:v>42559.875</c:v>
                </c:pt>
                <c:pt idx="238">
                  <c:v>42560</c:v>
                </c:pt>
                <c:pt idx="239">
                  <c:v>42560.125</c:v>
                </c:pt>
                <c:pt idx="240">
                  <c:v>42560.25</c:v>
                </c:pt>
                <c:pt idx="241">
                  <c:v>42560.375</c:v>
                </c:pt>
                <c:pt idx="242">
                  <c:v>42560.5</c:v>
                </c:pt>
                <c:pt idx="243">
                  <c:v>42560.625</c:v>
                </c:pt>
                <c:pt idx="244">
                  <c:v>42560.75</c:v>
                </c:pt>
                <c:pt idx="245">
                  <c:v>42560.875</c:v>
                </c:pt>
                <c:pt idx="246">
                  <c:v>42561</c:v>
                </c:pt>
                <c:pt idx="247">
                  <c:v>42561.125</c:v>
                </c:pt>
                <c:pt idx="248">
                  <c:v>42561.25</c:v>
                </c:pt>
                <c:pt idx="249">
                  <c:v>42561.375</c:v>
                </c:pt>
                <c:pt idx="250">
                  <c:v>42561.5</c:v>
                </c:pt>
                <c:pt idx="251">
                  <c:v>42561.625</c:v>
                </c:pt>
                <c:pt idx="252">
                  <c:v>42561.75</c:v>
                </c:pt>
                <c:pt idx="253">
                  <c:v>42561.875</c:v>
                </c:pt>
                <c:pt idx="254">
                  <c:v>42562</c:v>
                </c:pt>
                <c:pt idx="255">
                  <c:v>42562.125</c:v>
                </c:pt>
                <c:pt idx="256">
                  <c:v>42562.25</c:v>
                </c:pt>
                <c:pt idx="257">
                  <c:v>42562.375</c:v>
                </c:pt>
                <c:pt idx="258">
                  <c:v>42562.5</c:v>
                </c:pt>
                <c:pt idx="259">
                  <c:v>42562.625</c:v>
                </c:pt>
                <c:pt idx="260">
                  <c:v>42562.75</c:v>
                </c:pt>
                <c:pt idx="261">
                  <c:v>42562.875</c:v>
                </c:pt>
                <c:pt idx="262">
                  <c:v>42563</c:v>
                </c:pt>
                <c:pt idx="263">
                  <c:v>42563.125</c:v>
                </c:pt>
                <c:pt idx="264">
                  <c:v>42563.25</c:v>
                </c:pt>
                <c:pt idx="265">
                  <c:v>42563.375</c:v>
                </c:pt>
                <c:pt idx="266">
                  <c:v>42563.5</c:v>
                </c:pt>
                <c:pt idx="267">
                  <c:v>42563.625</c:v>
                </c:pt>
                <c:pt idx="268">
                  <c:v>42563.75</c:v>
                </c:pt>
                <c:pt idx="269">
                  <c:v>42563.875</c:v>
                </c:pt>
                <c:pt idx="270">
                  <c:v>42564</c:v>
                </c:pt>
                <c:pt idx="271">
                  <c:v>42564.125</c:v>
                </c:pt>
                <c:pt idx="272">
                  <c:v>42564.25</c:v>
                </c:pt>
                <c:pt idx="273">
                  <c:v>42564.375</c:v>
                </c:pt>
                <c:pt idx="274">
                  <c:v>42564.5</c:v>
                </c:pt>
                <c:pt idx="275">
                  <c:v>42564.625</c:v>
                </c:pt>
                <c:pt idx="276">
                  <c:v>42564.75</c:v>
                </c:pt>
                <c:pt idx="277">
                  <c:v>42564.875</c:v>
                </c:pt>
                <c:pt idx="278">
                  <c:v>42565</c:v>
                </c:pt>
                <c:pt idx="279">
                  <c:v>42565.125</c:v>
                </c:pt>
                <c:pt idx="280">
                  <c:v>42565.25</c:v>
                </c:pt>
                <c:pt idx="281">
                  <c:v>42565.375</c:v>
                </c:pt>
                <c:pt idx="282">
                  <c:v>42565.5</c:v>
                </c:pt>
                <c:pt idx="283">
                  <c:v>42565.625</c:v>
                </c:pt>
                <c:pt idx="284">
                  <c:v>42565.75</c:v>
                </c:pt>
                <c:pt idx="285">
                  <c:v>42565.875</c:v>
                </c:pt>
                <c:pt idx="286">
                  <c:v>42566</c:v>
                </c:pt>
                <c:pt idx="287">
                  <c:v>42566.125</c:v>
                </c:pt>
                <c:pt idx="288">
                  <c:v>42566.25</c:v>
                </c:pt>
                <c:pt idx="289">
                  <c:v>42566.375</c:v>
                </c:pt>
                <c:pt idx="290">
                  <c:v>42566.5</c:v>
                </c:pt>
                <c:pt idx="291">
                  <c:v>42566.625</c:v>
                </c:pt>
                <c:pt idx="292">
                  <c:v>42566.75</c:v>
                </c:pt>
                <c:pt idx="293">
                  <c:v>42566.875</c:v>
                </c:pt>
                <c:pt idx="294">
                  <c:v>42567</c:v>
                </c:pt>
                <c:pt idx="295">
                  <c:v>42567.125</c:v>
                </c:pt>
                <c:pt idx="296">
                  <c:v>42567.25</c:v>
                </c:pt>
                <c:pt idx="297">
                  <c:v>42567.375</c:v>
                </c:pt>
                <c:pt idx="298">
                  <c:v>42567.5</c:v>
                </c:pt>
                <c:pt idx="299">
                  <c:v>42567.625</c:v>
                </c:pt>
                <c:pt idx="300">
                  <c:v>42567.75</c:v>
                </c:pt>
                <c:pt idx="301">
                  <c:v>42567.875</c:v>
                </c:pt>
                <c:pt idx="302">
                  <c:v>42568</c:v>
                </c:pt>
                <c:pt idx="303">
                  <c:v>42568.125</c:v>
                </c:pt>
                <c:pt idx="304">
                  <c:v>42568.25</c:v>
                </c:pt>
                <c:pt idx="305">
                  <c:v>42568.375</c:v>
                </c:pt>
                <c:pt idx="306">
                  <c:v>42568.5</c:v>
                </c:pt>
                <c:pt idx="307">
                  <c:v>42568.625</c:v>
                </c:pt>
                <c:pt idx="308">
                  <c:v>42568.75</c:v>
                </c:pt>
                <c:pt idx="309">
                  <c:v>42568.875</c:v>
                </c:pt>
                <c:pt idx="310">
                  <c:v>42569</c:v>
                </c:pt>
                <c:pt idx="311">
                  <c:v>42569.125</c:v>
                </c:pt>
                <c:pt idx="312">
                  <c:v>42569.25</c:v>
                </c:pt>
                <c:pt idx="313">
                  <c:v>42569.25</c:v>
                </c:pt>
                <c:pt idx="314">
                  <c:v>42569.375</c:v>
                </c:pt>
                <c:pt idx="315">
                  <c:v>42569.5</c:v>
                </c:pt>
                <c:pt idx="316">
                  <c:v>42569.625</c:v>
                </c:pt>
                <c:pt idx="317">
                  <c:v>42569.75</c:v>
                </c:pt>
                <c:pt idx="318">
                  <c:v>42569.875</c:v>
                </c:pt>
                <c:pt idx="319">
                  <c:v>42570</c:v>
                </c:pt>
                <c:pt idx="320">
                  <c:v>42570.125</c:v>
                </c:pt>
                <c:pt idx="321">
                  <c:v>42570.25</c:v>
                </c:pt>
                <c:pt idx="322">
                  <c:v>42570.375</c:v>
                </c:pt>
                <c:pt idx="323">
                  <c:v>42570.375</c:v>
                </c:pt>
                <c:pt idx="324">
                  <c:v>42570.5</c:v>
                </c:pt>
                <c:pt idx="325">
                  <c:v>42570.625</c:v>
                </c:pt>
                <c:pt idx="326">
                  <c:v>42570.75</c:v>
                </c:pt>
                <c:pt idx="327">
                  <c:v>42570.875</c:v>
                </c:pt>
                <c:pt idx="328">
                  <c:v>42571</c:v>
                </c:pt>
                <c:pt idx="329">
                  <c:v>42571.125</c:v>
                </c:pt>
                <c:pt idx="330">
                  <c:v>42571.25</c:v>
                </c:pt>
                <c:pt idx="331">
                  <c:v>42571.375</c:v>
                </c:pt>
                <c:pt idx="332">
                  <c:v>42571.5</c:v>
                </c:pt>
                <c:pt idx="333">
                  <c:v>42571.625</c:v>
                </c:pt>
                <c:pt idx="334">
                  <c:v>42571.75</c:v>
                </c:pt>
                <c:pt idx="335">
                  <c:v>42571.875</c:v>
                </c:pt>
                <c:pt idx="336">
                  <c:v>42572</c:v>
                </c:pt>
                <c:pt idx="337">
                  <c:v>42572.125</c:v>
                </c:pt>
                <c:pt idx="338">
                  <c:v>42572.25</c:v>
                </c:pt>
                <c:pt idx="339">
                  <c:v>42572.375</c:v>
                </c:pt>
                <c:pt idx="340">
                  <c:v>42572.5</c:v>
                </c:pt>
                <c:pt idx="341">
                  <c:v>42572.625</c:v>
                </c:pt>
                <c:pt idx="342">
                  <c:v>42572.75</c:v>
                </c:pt>
                <c:pt idx="343">
                  <c:v>42572.75</c:v>
                </c:pt>
                <c:pt idx="344">
                  <c:v>42572.875</c:v>
                </c:pt>
                <c:pt idx="345">
                  <c:v>42573</c:v>
                </c:pt>
                <c:pt idx="346">
                  <c:v>42573.125</c:v>
                </c:pt>
                <c:pt idx="347">
                  <c:v>42573.25</c:v>
                </c:pt>
                <c:pt idx="348">
                  <c:v>42573.375</c:v>
                </c:pt>
                <c:pt idx="349">
                  <c:v>42573.5</c:v>
                </c:pt>
                <c:pt idx="350">
                  <c:v>42573.625</c:v>
                </c:pt>
                <c:pt idx="351">
                  <c:v>42573.75</c:v>
                </c:pt>
                <c:pt idx="352">
                  <c:v>42573.875</c:v>
                </c:pt>
                <c:pt idx="353">
                  <c:v>42574</c:v>
                </c:pt>
                <c:pt idx="354">
                  <c:v>42574.125</c:v>
                </c:pt>
                <c:pt idx="355">
                  <c:v>42574.25</c:v>
                </c:pt>
                <c:pt idx="356">
                  <c:v>42574.375</c:v>
                </c:pt>
                <c:pt idx="357">
                  <c:v>42574.5</c:v>
                </c:pt>
                <c:pt idx="358">
                  <c:v>42574.625</c:v>
                </c:pt>
                <c:pt idx="359">
                  <c:v>42574.75</c:v>
                </c:pt>
                <c:pt idx="360">
                  <c:v>42574.875</c:v>
                </c:pt>
                <c:pt idx="361">
                  <c:v>42575</c:v>
                </c:pt>
                <c:pt idx="362">
                  <c:v>42575.25</c:v>
                </c:pt>
                <c:pt idx="363">
                  <c:v>42575.375</c:v>
                </c:pt>
                <c:pt idx="364">
                  <c:v>42575.5</c:v>
                </c:pt>
                <c:pt idx="365">
                  <c:v>42575.625</c:v>
                </c:pt>
                <c:pt idx="366">
                  <c:v>42575.75</c:v>
                </c:pt>
                <c:pt idx="367">
                  <c:v>42575.875</c:v>
                </c:pt>
                <c:pt idx="368">
                  <c:v>42576</c:v>
                </c:pt>
                <c:pt idx="369">
                  <c:v>42576.125</c:v>
                </c:pt>
                <c:pt idx="370">
                  <c:v>42576.25</c:v>
                </c:pt>
                <c:pt idx="371">
                  <c:v>42576.375</c:v>
                </c:pt>
                <c:pt idx="372">
                  <c:v>42576.5</c:v>
                </c:pt>
                <c:pt idx="373">
                  <c:v>42576.625</c:v>
                </c:pt>
                <c:pt idx="374">
                  <c:v>42576.75</c:v>
                </c:pt>
                <c:pt idx="375">
                  <c:v>42576.875</c:v>
                </c:pt>
                <c:pt idx="376">
                  <c:v>42577</c:v>
                </c:pt>
                <c:pt idx="377">
                  <c:v>42577.125</c:v>
                </c:pt>
                <c:pt idx="378">
                  <c:v>42577.25</c:v>
                </c:pt>
                <c:pt idx="379">
                  <c:v>42577.375</c:v>
                </c:pt>
                <c:pt idx="380">
                  <c:v>42577.5</c:v>
                </c:pt>
                <c:pt idx="381">
                  <c:v>42577.625</c:v>
                </c:pt>
                <c:pt idx="382">
                  <c:v>42577.75</c:v>
                </c:pt>
                <c:pt idx="383">
                  <c:v>42577.875</c:v>
                </c:pt>
                <c:pt idx="384">
                  <c:v>42578</c:v>
                </c:pt>
                <c:pt idx="385">
                  <c:v>42578.125</c:v>
                </c:pt>
                <c:pt idx="386">
                  <c:v>42578.25</c:v>
                </c:pt>
                <c:pt idx="387">
                  <c:v>42578.375</c:v>
                </c:pt>
                <c:pt idx="388">
                  <c:v>42578.5</c:v>
                </c:pt>
                <c:pt idx="389">
                  <c:v>42578.625</c:v>
                </c:pt>
                <c:pt idx="390">
                  <c:v>42578.75</c:v>
                </c:pt>
                <c:pt idx="391">
                  <c:v>42578.875</c:v>
                </c:pt>
                <c:pt idx="392">
                  <c:v>42579</c:v>
                </c:pt>
                <c:pt idx="393">
                  <c:v>42579.125</c:v>
                </c:pt>
                <c:pt idx="394">
                  <c:v>42579.25</c:v>
                </c:pt>
                <c:pt idx="395">
                  <c:v>42579.375</c:v>
                </c:pt>
                <c:pt idx="396">
                  <c:v>42579.5</c:v>
                </c:pt>
                <c:pt idx="397">
                  <c:v>42579.625</c:v>
                </c:pt>
                <c:pt idx="398">
                  <c:v>42579.75</c:v>
                </c:pt>
                <c:pt idx="399">
                  <c:v>42579.875</c:v>
                </c:pt>
                <c:pt idx="400">
                  <c:v>42580</c:v>
                </c:pt>
                <c:pt idx="401">
                  <c:v>42580.125</c:v>
                </c:pt>
                <c:pt idx="402">
                  <c:v>42580.25</c:v>
                </c:pt>
                <c:pt idx="403">
                  <c:v>42580.375</c:v>
                </c:pt>
                <c:pt idx="404">
                  <c:v>42580.5</c:v>
                </c:pt>
                <c:pt idx="405">
                  <c:v>42580.625</c:v>
                </c:pt>
                <c:pt idx="406">
                  <c:v>42580.75</c:v>
                </c:pt>
                <c:pt idx="407">
                  <c:v>42580.875</c:v>
                </c:pt>
                <c:pt idx="408">
                  <c:v>42581</c:v>
                </c:pt>
                <c:pt idx="409">
                  <c:v>42581.125</c:v>
                </c:pt>
                <c:pt idx="410">
                  <c:v>42581.25</c:v>
                </c:pt>
                <c:pt idx="411">
                  <c:v>42581.375</c:v>
                </c:pt>
                <c:pt idx="412">
                  <c:v>42581.5</c:v>
                </c:pt>
                <c:pt idx="413">
                  <c:v>42581.625</c:v>
                </c:pt>
                <c:pt idx="414">
                  <c:v>42581.75</c:v>
                </c:pt>
                <c:pt idx="415">
                  <c:v>42581.875</c:v>
                </c:pt>
                <c:pt idx="416">
                  <c:v>42582</c:v>
                </c:pt>
                <c:pt idx="417">
                  <c:v>42582.125</c:v>
                </c:pt>
                <c:pt idx="418">
                  <c:v>42582.25</c:v>
                </c:pt>
                <c:pt idx="419">
                  <c:v>42582.375</c:v>
                </c:pt>
                <c:pt idx="420">
                  <c:v>42582.5</c:v>
                </c:pt>
                <c:pt idx="421">
                  <c:v>42582.625</c:v>
                </c:pt>
                <c:pt idx="422">
                  <c:v>42582.75</c:v>
                </c:pt>
                <c:pt idx="423">
                  <c:v>42582.875</c:v>
                </c:pt>
                <c:pt idx="424">
                  <c:v>42583</c:v>
                </c:pt>
                <c:pt idx="425">
                  <c:v>42583.125</c:v>
                </c:pt>
                <c:pt idx="426">
                  <c:v>42583.25</c:v>
                </c:pt>
                <c:pt idx="427">
                  <c:v>42583.375</c:v>
                </c:pt>
                <c:pt idx="428">
                  <c:v>42583.5</c:v>
                </c:pt>
                <c:pt idx="429">
                  <c:v>42583.625</c:v>
                </c:pt>
                <c:pt idx="430">
                  <c:v>42583.75</c:v>
                </c:pt>
                <c:pt idx="431">
                  <c:v>42583.875</c:v>
                </c:pt>
                <c:pt idx="432">
                  <c:v>42584</c:v>
                </c:pt>
                <c:pt idx="433">
                  <c:v>42584.125</c:v>
                </c:pt>
                <c:pt idx="434">
                  <c:v>42584.25</c:v>
                </c:pt>
                <c:pt idx="435">
                  <c:v>42584.375</c:v>
                </c:pt>
                <c:pt idx="436">
                  <c:v>42584.5</c:v>
                </c:pt>
                <c:pt idx="437">
                  <c:v>42584.625</c:v>
                </c:pt>
                <c:pt idx="438">
                  <c:v>42584.75</c:v>
                </c:pt>
                <c:pt idx="439">
                  <c:v>42584.875</c:v>
                </c:pt>
                <c:pt idx="440">
                  <c:v>42585</c:v>
                </c:pt>
                <c:pt idx="441">
                  <c:v>42585.125</c:v>
                </c:pt>
                <c:pt idx="442">
                  <c:v>42585.25</c:v>
                </c:pt>
                <c:pt idx="443">
                  <c:v>42585.375</c:v>
                </c:pt>
                <c:pt idx="444">
                  <c:v>42585.5</c:v>
                </c:pt>
                <c:pt idx="445">
                  <c:v>42585.625</c:v>
                </c:pt>
                <c:pt idx="446">
                  <c:v>42585.75</c:v>
                </c:pt>
                <c:pt idx="447">
                  <c:v>42585.875</c:v>
                </c:pt>
                <c:pt idx="448">
                  <c:v>42586</c:v>
                </c:pt>
                <c:pt idx="449">
                  <c:v>42586.125</c:v>
                </c:pt>
                <c:pt idx="450">
                  <c:v>42586.25</c:v>
                </c:pt>
                <c:pt idx="451">
                  <c:v>42586.375</c:v>
                </c:pt>
                <c:pt idx="452">
                  <c:v>42586.5</c:v>
                </c:pt>
                <c:pt idx="453">
                  <c:v>42586.625</c:v>
                </c:pt>
                <c:pt idx="454">
                  <c:v>42586.75</c:v>
                </c:pt>
                <c:pt idx="455">
                  <c:v>42586.875</c:v>
                </c:pt>
                <c:pt idx="456">
                  <c:v>42587</c:v>
                </c:pt>
                <c:pt idx="457">
                  <c:v>42587.125</c:v>
                </c:pt>
                <c:pt idx="458">
                  <c:v>42587.25</c:v>
                </c:pt>
                <c:pt idx="459">
                  <c:v>42587.375</c:v>
                </c:pt>
                <c:pt idx="460">
                  <c:v>42587.5</c:v>
                </c:pt>
                <c:pt idx="461">
                  <c:v>42587.625</c:v>
                </c:pt>
                <c:pt idx="462">
                  <c:v>42587.75</c:v>
                </c:pt>
                <c:pt idx="463">
                  <c:v>42587.875</c:v>
                </c:pt>
                <c:pt idx="464">
                  <c:v>42588</c:v>
                </c:pt>
                <c:pt idx="465">
                  <c:v>42588.125</c:v>
                </c:pt>
                <c:pt idx="466">
                  <c:v>42588.25</c:v>
                </c:pt>
                <c:pt idx="467">
                  <c:v>42588.375</c:v>
                </c:pt>
                <c:pt idx="468">
                  <c:v>42588.5</c:v>
                </c:pt>
                <c:pt idx="469">
                  <c:v>42588.625</c:v>
                </c:pt>
                <c:pt idx="470">
                  <c:v>42588.75</c:v>
                </c:pt>
                <c:pt idx="471">
                  <c:v>42588.875</c:v>
                </c:pt>
                <c:pt idx="472">
                  <c:v>42589</c:v>
                </c:pt>
                <c:pt idx="473">
                  <c:v>42589.125</c:v>
                </c:pt>
                <c:pt idx="474">
                  <c:v>42589.25</c:v>
                </c:pt>
                <c:pt idx="475">
                  <c:v>42589.375</c:v>
                </c:pt>
                <c:pt idx="476">
                  <c:v>42589.5</c:v>
                </c:pt>
                <c:pt idx="477">
                  <c:v>42589.625</c:v>
                </c:pt>
                <c:pt idx="478">
                  <c:v>42589.75</c:v>
                </c:pt>
                <c:pt idx="479">
                  <c:v>42589.875</c:v>
                </c:pt>
                <c:pt idx="480">
                  <c:v>42590</c:v>
                </c:pt>
                <c:pt idx="481">
                  <c:v>42590.125</c:v>
                </c:pt>
                <c:pt idx="482">
                  <c:v>42590.25</c:v>
                </c:pt>
                <c:pt idx="483">
                  <c:v>42590.375</c:v>
                </c:pt>
                <c:pt idx="484">
                  <c:v>42590.5</c:v>
                </c:pt>
                <c:pt idx="485">
                  <c:v>42590.625</c:v>
                </c:pt>
                <c:pt idx="486">
                  <c:v>42590.75</c:v>
                </c:pt>
                <c:pt idx="487">
                  <c:v>42590.875</c:v>
                </c:pt>
                <c:pt idx="488">
                  <c:v>42591</c:v>
                </c:pt>
                <c:pt idx="489">
                  <c:v>42591.125</c:v>
                </c:pt>
                <c:pt idx="490">
                  <c:v>42591.25</c:v>
                </c:pt>
                <c:pt idx="491">
                  <c:v>42591.375</c:v>
                </c:pt>
                <c:pt idx="492">
                  <c:v>42591.5</c:v>
                </c:pt>
                <c:pt idx="493">
                  <c:v>42591.625</c:v>
                </c:pt>
                <c:pt idx="494">
                  <c:v>42591.75</c:v>
                </c:pt>
                <c:pt idx="495">
                  <c:v>42591.875</c:v>
                </c:pt>
                <c:pt idx="496">
                  <c:v>42592</c:v>
                </c:pt>
                <c:pt idx="497">
                  <c:v>42592.125</c:v>
                </c:pt>
                <c:pt idx="498">
                  <c:v>42592.25</c:v>
                </c:pt>
                <c:pt idx="499">
                  <c:v>42592.375</c:v>
                </c:pt>
                <c:pt idx="500">
                  <c:v>42592.5</c:v>
                </c:pt>
                <c:pt idx="501">
                  <c:v>42592.625</c:v>
                </c:pt>
                <c:pt idx="502">
                  <c:v>42592.75</c:v>
                </c:pt>
                <c:pt idx="503">
                  <c:v>42592.875</c:v>
                </c:pt>
                <c:pt idx="504">
                  <c:v>42593</c:v>
                </c:pt>
                <c:pt idx="505">
                  <c:v>42593.125</c:v>
                </c:pt>
                <c:pt idx="506">
                  <c:v>42593.25</c:v>
                </c:pt>
                <c:pt idx="507">
                  <c:v>42593.375</c:v>
                </c:pt>
                <c:pt idx="508">
                  <c:v>42593.5</c:v>
                </c:pt>
                <c:pt idx="509">
                  <c:v>42593.625</c:v>
                </c:pt>
                <c:pt idx="510">
                  <c:v>42593.75</c:v>
                </c:pt>
                <c:pt idx="511">
                  <c:v>42593.875</c:v>
                </c:pt>
                <c:pt idx="512">
                  <c:v>42594</c:v>
                </c:pt>
                <c:pt idx="513">
                  <c:v>42594.125</c:v>
                </c:pt>
                <c:pt idx="514">
                  <c:v>42594.25</c:v>
                </c:pt>
                <c:pt idx="515">
                  <c:v>42594.375</c:v>
                </c:pt>
                <c:pt idx="516">
                  <c:v>42594.5</c:v>
                </c:pt>
                <c:pt idx="517">
                  <c:v>42594.625</c:v>
                </c:pt>
                <c:pt idx="518">
                  <c:v>42594.75</c:v>
                </c:pt>
                <c:pt idx="519">
                  <c:v>42594.875</c:v>
                </c:pt>
                <c:pt idx="520">
                  <c:v>42595</c:v>
                </c:pt>
                <c:pt idx="521">
                  <c:v>42595.125</c:v>
                </c:pt>
                <c:pt idx="522">
                  <c:v>42595.25</c:v>
                </c:pt>
                <c:pt idx="523">
                  <c:v>42595.375</c:v>
                </c:pt>
                <c:pt idx="524">
                  <c:v>42595.5</c:v>
                </c:pt>
                <c:pt idx="525">
                  <c:v>42595.625</c:v>
                </c:pt>
                <c:pt idx="526">
                  <c:v>42595.75</c:v>
                </c:pt>
                <c:pt idx="527">
                  <c:v>42595.875</c:v>
                </c:pt>
                <c:pt idx="528">
                  <c:v>42596</c:v>
                </c:pt>
                <c:pt idx="529">
                  <c:v>42596.125</c:v>
                </c:pt>
                <c:pt idx="530">
                  <c:v>42596.25</c:v>
                </c:pt>
                <c:pt idx="531">
                  <c:v>42596.375</c:v>
                </c:pt>
                <c:pt idx="532">
                  <c:v>42596.5</c:v>
                </c:pt>
                <c:pt idx="533">
                  <c:v>42596.625</c:v>
                </c:pt>
                <c:pt idx="534">
                  <c:v>42596.75</c:v>
                </c:pt>
                <c:pt idx="535">
                  <c:v>42596.875</c:v>
                </c:pt>
                <c:pt idx="536">
                  <c:v>42597</c:v>
                </c:pt>
                <c:pt idx="537">
                  <c:v>42597.125</c:v>
                </c:pt>
                <c:pt idx="538">
                  <c:v>42597.25</c:v>
                </c:pt>
                <c:pt idx="539">
                  <c:v>42597.375</c:v>
                </c:pt>
                <c:pt idx="540">
                  <c:v>42597.5</c:v>
                </c:pt>
                <c:pt idx="541">
                  <c:v>42597.625</c:v>
                </c:pt>
                <c:pt idx="542">
                  <c:v>42597.75</c:v>
                </c:pt>
                <c:pt idx="543">
                  <c:v>42597.875</c:v>
                </c:pt>
                <c:pt idx="544">
                  <c:v>42598</c:v>
                </c:pt>
                <c:pt idx="545">
                  <c:v>42598.125</c:v>
                </c:pt>
                <c:pt idx="546">
                  <c:v>42598.25</c:v>
                </c:pt>
                <c:pt idx="547">
                  <c:v>42598.375</c:v>
                </c:pt>
                <c:pt idx="548">
                  <c:v>42598.5</c:v>
                </c:pt>
                <c:pt idx="549">
                  <c:v>42598.625</c:v>
                </c:pt>
                <c:pt idx="550">
                  <c:v>42598.75</c:v>
                </c:pt>
                <c:pt idx="551">
                  <c:v>42598.875</c:v>
                </c:pt>
                <c:pt idx="552">
                  <c:v>42599</c:v>
                </c:pt>
                <c:pt idx="553">
                  <c:v>42599.125</c:v>
                </c:pt>
                <c:pt idx="554">
                  <c:v>42599.25</c:v>
                </c:pt>
                <c:pt idx="555">
                  <c:v>42599.375</c:v>
                </c:pt>
                <c:pt idx="556">
                  <c:v>42599.5</c:v>
                </c:pt>
                <c:pt idx="557">
                  <c:v>42599.625</c:v>
                </c:pt>
                <c:pt idx="558">
                  <c:v>42599.75</c:v>
                </c:pt>
                <c:pt idx="559">
                  <c:v>42599.875</c:v>
                </c:pt>
                <c:pt idx="560">
                  <c:v>42600</c:v>
                </c:pt>
                <c:pt idx="561">
                  <c:v>42600.125</c:v>
                </c:pt>
                <c:pt idx="562">
                  <c:v>42600.25</c:v>
                </c:pt>
                <c:pt idx="563">
                  <c:v>42600.375</c:v>
                </c:pt>
                <c:pt idx="564">
                  <c:v>42600.5</c:v>
                </c:pt>
                <c:pt idx="565">
                  <c:v>42600.625</c:v>
                </c:pt>
                <c:pt idx="566">
                  <c:v>42600.75</c:v>
                </c:pt>
                <c:pt idx="567">
                  <c:v>42600.875</c:v>
                </c:pt>
                <c:pt idx="568">
                  <c:v>42601</c:v>
                </c:pt>
                <c:pt idx="569">
                  <c:v>42601.125</c:v>
                </c:pt>
                <c:pt idx="570">
                  <c:v>42601.25</c:v>
                </c:pt>
                <c:pt idx="571">
                  <c:v>42601.375</c:v>
                </c:pt>
                <c:pt idx="572">
                  <c:v>42601.5</c:v>
                </c:pt>
                <c:pt idx="573">
                  <c:v>42601.625</c:v>
                </c:pt>
                <c:pt idx="574">
                  <c:v>42601.75</c:v>
                </c:pt>
                <c:pt idx="575">
                  <c:v>42601.875</c:v>
                </c:pt>
                <c:pt idx="576">
                  <c:v>42602</c:v>
                </c:pt>
                <c:pt idx="577">
                  <c:v>42602.125</c:v>
                </c:pt>
                <c:pt idx="578">
                  <c:v>42602.25</c:v>
                </c:pt>
                <c:pt idx="579">
                  <c:v>42602.375</c:v>
                </c:pt>
                <c:pt idx="580">
                  <c:v>42602.5</c:v>
                </c:pt>
                <c:pt idx="581">
                  <c:v>42602.625</c:v>
                </c:pt>
                <c:pt idx="582">
                  <c:v>42602.75</c:v>
                </c:pt>
                <c:pt idx="583">
                  <c:v>42602.875</c:v>
                </c:pt>
                <c:pt idx="584">
                  <c:v>42603</c:v>
                </c:pt>
                <c:pt idx="585">
                  <c:v>42603.125</c:v>
                </c:pt>
                <c:pt idx="586">
                  <c:v>42603.25</c:v>
                </c:pt>
                <c:pt idx="587">
                  <c:v>42603.375</c:v>
                </c:pt>
                <c:pt idx="588">
                  <c:v>42603.5</c:v>
                </c:pt>
                <c:pt idx="589">
                  <c:v>42603.625</c:v>
                </c:pt>
                <c:pt idx="590">
                  <c:v>42603.75</c:v>
                </c:pt>
                <c:pt idx="591">
                  <c:v>42603.875</c:v>
                </c:pt>
                <c:pt idx="592">
                  <c:v>42604</c:v>
                </c:pt>
                <c:pt idx="593">
                  <c:v>42604.125</c:v>
                </c:pt>
                <c:pt idx="594">
                  <c:v>42604.25</c:v>
                </c:pt>
                <c:pt idx="595">
                  <c:v>42604.375</c:v>
                </c:pt>
                <c:pt idx="596">
                  <c:v>42604.5</c:v>
                </c:pt>
                <c:pt idx="597">
                  <c:v>42604.625</c:v>
                </c:pt>
                <c:pt idx="598">
                  <c:v>42604.75</c:v>
                </c:pt>
                <c:pt idx="599">
                  <c:v>42604.875</c:v>
                </c:pt>
                <c:pt idx="600">
                  <c:v>42605</c:v>
                </c:pt>
                <c:pt idx="601">
                  <c:v>42605.125</c:v>
                </c:pt>
                <c:pt idx="602">
                  <c:v>42605.25</c:v>
                </c:pt>
                <c:pt idx="603">
                  <c:v>42605.375</c:v>
                </c:pt>
                <c:pt idx="604">
                  <c:v>42605.5</c:v>
                </c:pt>
                <c:pt idx="605">
                  <c:v>42605.625</c:v>
                </c:pt>
                <c:pt idx="606">
                  <c:v>42605.75</c:v>
                </c:pt>
                <c:pt idx="607">
                  <c:v>42605.875</c:v>
                </c:pt>
                <c:pt idx="608">
                  <c:v>42606</c:v>
                </c:pt>
                <c:pt idx="609">
                  <c:v>42606.125</c:v>
                </c:pt>
                <c:pt idx="610">
                  <c:v>42606.25</c:v>
                </c:pt>
                <c:pt idx="611">
                  <c:v>42606.375</c:v>
                </c:pt>
                <c:pt idx="612">
                  <c:v>42606.5</c:v>
                </c:pt>
                <c:pt idx="613">
                  <c:v>42606.625</c:v>
                </c:pt>
                <c:pt idx="614">
                  <c:v>42606.75</c:v>
                </c:pt>
                <c:pt idx="615">
                  <c:v>42606.875</c:v>
                </c:pt>
                <c:pt idx="616">
                  <c:v>42607</c:v>
                </c:pt>
                <c:pt idx="617">
                  <c:v>42607.125</c:v>
                </c:pt>
                <c:pt idx="618">
                  <c:v>42607.25</c:v>
                </c:pt>
                <c:pt idx="619">
                  <c:v>42607.375</c:v>
                </c:pt>
                <c:pt idx="620">
                  <c:v>42607.5</c:v>
                </c:pt>
                <c:pt idx="621">
                  <c:v>42607.625</c:v>
                </c:pt>
                <c:pt idx="622">
                  <c:v>42607.75</c:v>
                </c:pt>
                <c:pt idx="623">
                  <c:v>42607.875</c:v>
                </c:pt>
                <c:pt idx="624">
                  <c:v>42608</c:v>
                </c:pt>
                <c:pt idx="625">
                  <c:v>42608.125</c:v>
                </c:pt>
                <c:pt idx="626">
                  <c:v>42608.25</c:v>
                </c:pt>
                <c:pt idx="627">
                  <c:v>42608.375</c:v>
                </c:pt>
                <c:pt idx="628">
                  <c:v>42608.5</c:v>
                </c:pt>
                <c:pt idx="629">
                  <c:v>42608.625</c:v>
                </c:pt>
                <c:pt idx="630">
                  <c:v>42608.75</c:v>
                </c:pt>
                <c:pt idx="631">
                  <c:v>42608.875</c:v>
                </c:pt>
                <c:pt idx="632">
                  <c:v>42609</c:v>
                </c:pt>
                <c:pt idx="633">
                  <c:v>42609.125</c:v>
                </c:pt>
                <c:pt idx="634">
                  <c:v>42609.25</c:v>
                </c:pt>
                <c:pt idx="635">
                  <c:v>42609.375</c:v>
                </c:pt>
                <c:pt idx="636">
                  <c:v>42609.5</c:v>
                </c:pt>
                <c:pt idx="637">
                  <c:v>42609.625</c:v>
                </c:pt>
                <c:pt idx="638">
                  <c:v>42609.75</c:v>
                </c:pt>
                <c:pt idx="639">
                  <c:v>42609.875</c:v>
                </c:pt>
                <c:pt idx="640">
                  <c:v>42610</c:v>
                </c:pt>
                <c:pt idx="641">
                  <c:v>42610.125</c:v>
                </c:pt>
                <c:pt idx="642">
                  <c:v>42610.25</c:v>
                </c:pt>
                <c:pt idx="643">
                  <c:v>42610.375</c:v>
                </c:pt>
                <c:pt idx="644">
                  <c:v>42610.5</c:v>
                </c:pt>
                <c:pt idx="645">
                  <c:v>42610.625</c:v>
                </c:pt>
                <c:pt idx="646">
                  <c:v>42610.75</c:v>
                </c:pt>
                <c:pt idx="647">
                  <c:v>42610.875</c:v>
                </c:pt>
                <c:pt idx="648">
                  <c:v>42611</c:v>
                </c:pt>
                <c:pt idx="649">
                  <c:v>42611.125</c:v>
                </c:pt>
                <c:pt idx="650">
                  <c:v>42611.25</c:v>
                </c:pt>
                <c:pt idx="651">
                  <c:v>42611.375</c:v>
                </c:pt>
                <c:pt idx="652">
                  <c:v>42611.5</c:v>
                </c:pt>
                <c:pt idx="653">
                  <c:v>42611.625</c:v>
                </c:pt>
                <c:pt idx="654">
                  <c:v>42611.75</c:v>
                </c:pt>
                <c:pt idx="655">
                  <c:v>42611.875</c:v>
                </c:pt>
                <c:pt idx="656">
                  <c:v>42612</c:v>
                </c:pt>
                <c:pt idx="657">
                  <c:v>42612.125</c:v>
                </c:pt>
                <c:pt idx="658">
                  <c:v>42612.25</c:v>
                </c:pt>
                <c:pt idx="659">
                  <c:v>42612.375</c:v>
                </c:pt>
                <c:pt idx="660">
                  <c:v>42612.5</c:v>
                </c:pt>
                <c:pt idx="661">
                  <c:v>42612.625</c:v>
                </c:pt>
                <c:pt idx="662">
                  <c:v>42612.75</c:v>
                </c:pt>
                <c:pt idx="663">
                  <c:v>42612.875</c:v>
                </c:pt>
                <c:pt idx="664">
                  <c:v>42613</c:v>
                </c:pt>
                <c:pt idx="665">
                  <c:v>42613.125</c:v>
                </c:pt>
                <c:pt idx="666">
                  <c:v>42613.25</c:v>
                </c:pt>
                <c:pt idx="667">
                  <c:v>42613.375</c:v>
                </c:pt>
                <c:pt idx="668">
                  <c:v>42613.5</c:v>
                </c:pt>
                <c:pt idx="669">
                  <c:v>42613.625</c:v>
                </c:pt>
                <c:pt idx="670">
                  <c:v>42613.75</c:v>
                </c:pt>
                <c:pt idx="671">
                  <c:v>42613.875</c:v>
                </c:pt>
                <c:pt idx="672">
                  <c:v>42614</c:v>
                </c:pt>
                <c:pt idx="673">
                  <c:v>42614.125</c:v>
                </c:pt>
                <c:pt idx="674">
                  <c:v>42614.25</c:v>
                </c:pt>
                <c:pt idx="675">
                  <c:v>42614.375</c:v>
                </c:pt>
                <c:pt idx="676">
                  <c:v>42614.5</c:v>
                </c:pt>
                <c:pt idx="677">
                  <c:v>42614.625</c:v>
                </c:pt>
                <c:pt idx="678">
                  <c:v>42614.75</c:v>
                </c:pt>
                <c:pt idx="679">
                  <c:v>42614.875</c:v>
                </c:pt>
                <c:pt idx="680">
                  <c:v>42615</c:v>
                </c:pt>
                <c:pt idx="681">
                  <c:v>42615.125</c:v>
                </c:pt>
                <c:pt idx="682">
                  <c:v>42615.25</c:v>
                </c:pt>
                <c:pt idx="683">
                  <c:v>42615.375</c:v>
                </c:pt>
                <c:pt idx="684">
                  <c:v>42615.5</c:v>
                </c:pt>
                <c:pt idx="685">
                  <c:v>42615.625</c:v>
                </c:pt>
                <c:pt idx="686">
                  <c:v>42615.75</c:v>
                </c:pt>
                <c:pt idx="687">
                  <c:v>42615.875</c:v>
                </c:pt>
                <c:pt idx="688">
                  <c:v>42616</c:v>
                </c:pt>
                <c:pt idx="689">
                  <c:v>42616.125</c:v>
                </c:pt>
                <c:pt idx="690">
                  <c:v>42616.25</c:v>
                </c:pt>
                <c:pt idx="691">
                  <c:v>42616.375</c:v>
                </c:pt>
                <c:pt idx="692">
                  <c:v>42616.5</c:v>
                </c:pt>
                <c:pt idx="693">
                  <c:v>42616.625</c:v>
                </c:pt>
                <c:pt idx="694">
                  <c:v>42616.75</c:v>
                </c:pt>
                <c:pt idx="695">
                  <c:v>42616.875</c:v>
                </c:pt>
                <c:pt idx="696">
                  <c:v>42617</c:v>
                </c:pt>
                <c:pt idx="697">
                  <c:v>42617.125</c:v>
                </c:pt>
                <c:pt idx="698">
                  <c:v>42617.25</c:v>
                </c:pt>
                <c:pt idx="699">
                  <c:v>42617.375</c:v>
                </c:pt>
                <c:pt idx="700">
                  <c:v>42617.5</c:v>
                </c:pt>
                <c:pt idx="701">
                  <c:v>42617.625</c:v>
                </c:pt>
                <c:pt idx="702">
                  <c:v>42617.75</c:v>
                </c:pt>
                <c:pt idx="703">
                  <c:v>42617.875</c:v>
                </c:pt>
                <c:pt idx="704">
                  <c:v>42618</c:v>
                </c:pt>
                <c:pt idx="705">
                  <c:v>42618.125</c:v>
                </c:pt>
                <c:pt idx="706">
                  <c:v>42618.25</c:v>
                </c:pt>
                <c:pt idx="707">
                  <c:v>42618.375</c:v>
                </c:pt>
                <c:pt idx="708">
                  <c:v>42618.5</c:v>
                </c:pt>
                <c:pt idx="709">
                  <c:v>42618.625</c:v>
                </c:pt>
                <c:pt idx="710">
                  <c:v>42618.75</c:v>
                </c:pt>
                <c:pt idx="711">
                  <c:v>42618.875</c:v>
                </c:pt>
                <c:pt idx="712">
                  <c:v>42619</c:v>
                </c:pt>
                <c:pt idx="713">
                  <c:v>42619.125</c:v>
                </c:pt>
                <c:pt idx="714">
                  <c:v>42619.25</c:v>
                </c:pt>
                <c:pt idx="715">
                  <c:v>42619.375</c:v>
                </c:pt>
                <c:pt idx="716">
                  <c:v>42619.5</c:v>
                </c:pt>
                <c:pt idx="717">
                  <c:v>42619.625</c:v>
                </c:pt>
                <c:pt idx="718">
                  <c:v>42619.75</c:v>
                </c:pt>
                <c:pt idx="719">
                  <c:v>42619.875</c:v>
                </c:pt>
                <c:pt idx="720">
                  <c:v>42620</c:v>
                </c:pt>
                <c:pt idx="721">
                  <c:v>42620.125</c:v>
                </c:pt>
                <c:pt idx="722">
                  <c:v>42620.25</c:v>
                </c:pt>
                <c:pt idx="723">
                  <c:v>42620.375</c:v>
                </c:pt>
                <c:pt idx="724">
                  <c:v>42620.5</c:v>
                </c:pt>
                <c:pt idx="725">
                  <c:v>42620.625</c:v>
                </c:pt>
                <c:pt idx="726">
                  <c:v>42620.75</c:v>
                </c:pt>
                <c:pt idx="727">
                  <c:v>42620.875</c:v>
                </c:pt>
                <c:pt idx="728">
                  <c:v>42621</c:v>
                </c:pt>
                <c:pt idx="729">
                  <c:v>42621.125</c:v>
                </c:pt>
                <c:pt idx="730">
                  <c:v>42621.25</c:v>
                </c:pt>
                <c:pt idx="731">
                  <c:v>42621.375</c:v>
                </c:pt>
                <c:pt idx="732">
                  <c:v>42621.5</c:v>
                </c:pt>
                <c:pt idx="733">
                  <c:v>42621.625</c:v>
                </c:pt>
                <c:pt idx="734">
                  <c:v>42621.75</c:v>
                </c:pt>
                <c:pt idx="735">
                  <c:v>42621.875</c:v>
                </c:pt>
                <c:pt idx="736">
                  <c:v>42622</c:v>
                </c:pt>
                <c:pt idx="737">
                  <c:v>42622.125</c:v>
                </c:pt>
                <c:pt idx="738">
                  <c:v>42622.25</c:v>
                </c:pt>
                <c:pt idx="739">
                  <c:v>42622.375</c:v>
                </c:pt>
                <c:pt idx="740">
                  <c:v>42622.5</c:v>
                </c:pt>
                <c:pt idx="741">
                  <c:v>42622.625</c:v>
                </c:pt>
                <c:pt idx="742">
                  <c:v>42622.75</c:v>
                </c:pt>
                <c:pt idx="743">
                  <c:v>42622.875</c:v>
                </c:pt>
                <c:pt idx="744">
                  <c:v>42623</c:v>
                </c:pt>
                <c:pt idx="745">
                  <c:v>42623.125</c:v>
                </c:pt>
                <c:pt idx="746">
                  <c:v>42623.25</c:v>
                </c:pt>
                <c:pt idx="747">
                  <c:v>42623.375</c:v>
                </c:pt>
                <c:pt idx="748">
                  <c:v>42623.5</c:v>
                </c:pt>
                <c:pt idx="749">
                  <c:v>42623.625</c:v>
                </c:pt>
                <c:pt idx="750">
                  <c:v>42623.75</c:v>
                </c:pt>
                <c:pt idx="751">
                  <c:v>42623.875</c:v>
                </c:pt>
                <c:pt idx="752">
                  <c:v>42624</c:v>
                </c:pt>
                <c:pt idx="753">
                  <c:v>42624.125</c:v>
                </c:pt>
                <c:pt idx="754">
                  <c:v>42624.25</c:v>
                </c:pt>
                <c:pt idx="755">
                  <c:v>42624.375</c:v>
                </c:pt>
                <c:pt idx="756">
                  <c:v>42624.5</c:v>
                </c:pt>
                <c:pt idx="757">
                  <c:v>42624.625</c:v>
                </c:pt>
                <c:pt idx="758">
                  <c:v>42624.75</c:v>
                </c:pt>
                <c:pt idx="759">
                  <c:v>42624.875</c:v>
                </c:pt>
                <c:pt idx="760">
                  <c:v>42625</c:v>
                </c:pt>
                <c:pt idx="761">
                  <c:v>42625.125</c:v>
                </c:pt>
                <c:pt idx="762">
                  <c:v>42625.25</c:v>
                </c:pt>
                <c:pt idx="763">
                  <c:v>42625.375</c:v>
                </c:pt>
                <c:pt idx="764">
                  <c:v>42625.5</c:v>
                </c:pt>
                <c:pt idx="765">
                  <c:v>42625.625</c:v>
                </c:pt>
                <c:pt idx="766">
                  <c:v>42625.75</c:v>
                </c:pt>
                <c:pt idx="767">
                  <c:v>42625.875</c:v>
                </c:pt>
                <c:pt idx="768">
                  <c:v>42626</c:v>
                </c:pt>
                <c:pt idx="769">
                  <c:v>42626.125</c:v>
                </c:pt>
                <c:pt idx="770">
                  <c:v>42626.25</c:v>
                </c:pt>
                <c:pt idx="771">
                  <c:v>42626.375</c:v>
                </c:pt>
                <c:pt idx="772">
                  <c:v>42626.5</c:v>
                </c:pt>
                <c:pt idx="773">
                  <c:v>42626.625</c:v>
                </c:pt>
                <c:pt idx="774">
                  <c:v>42626.75</c:v>
                </c:pt>
                <c:pt idx="775">
                  <c:v>42626.875</c:v>
                </c:pt>
                <c:pt idx="776">
                  <c:v>42627</c:v>
                </c:pt>
                <c:pt idx="777">
                  <c:v>42627.125</c:v>
                </c:pt>
                <c:pt idx="778">
                  <c:v>42627.25</c:v>
                </c:pt>
                <c:pt idx="779">
                  <c:v>42627.375</c:v>
                </c:pt>
                <c:pt idx="780">
                  <c:v>42627.5</c:v>
                </c:pt>
                <c:pt idx="781">
                  <c:v>42627.625</c:v>
                </c:pt>
                <c:pt idx="782">
                  <c:v>42627.75</c:v>
                </c:pt>
                <c:pt idx="783">
                  <c:v>42627.875</c:v>
                </c:pt>
                <c:pt idx="784">
                  <c:v>42628</c:v>
                </c:pt>
                <c:pt idx="785">
                  <c:v>42628.125</c:v>
                </c:pt>
                <c:pt idx="786">
                  <c:v>42628.25</c:v>
                </c:pt>
                <c:pt idx="787">
                  <c:v>42628.375</c:v>
                </c:pt>
                <c:pt idx="788">
                  <c:v>42628.5</c:v>
                </c:pt>
                <c:pt idx="789">
                  <c:v>42628.625</c:v>
                </c:pt>
                <c:pt idx="790">
                  <c:v>42628.75</c:v>
                </c:pt>
                <c:pt idx="791">
                  <c:v>42628.875</c:v>
                </c:pt>
                <c:pt idx="792">
                  <c:v>42629</c:v>
                </c:pt>
                <c:pt idx="793">
                  <c:v>42629.125</c:v>
                </c:pt>
                <c:pt idx="794">
                  <c:v>42629.25</c:v>
                </c:pt>
                <c:pt idx="795">
                  <c:v>42629.375</c:v>
                </c:pt>
                <c:pt idx="796">
                  <c:v>42629.5</c:v>
                </c:pt>
                <c:pt idx="797">
                  <c:v>42629.625</c:v>
                </c:pt>
                <c:pt idx="798">
                  <c:v>42629.75</c:v>
                </c:pt>
                <c:pt idx="799">
                  <c:v>42629.875</c:v>
                </c:pt>
                <c:pt idx="800">
                  <c:v>42630.125</c:v>
                </c:pt>
                <c:pt idx="801">
                  <c:v>42630.25</c:v>
                </c:pt>
                <c:pt idx="802">
                  <c:v>42630.375</c:v>
                </c:pt>
                <c:pt idx="803">
                  <c:v>42630.5</c:v>
                </c:pt>
                <c:pt idx="804">
                  <c:v>42630.625</c:v>
                </c:pt>
                <c:pt idx="805">
                  <c:v>42630.75</c:v>
                </c:pt>
                <c:pt idx="806">
                  <c:v>42630.875</c:v>
                </c:pt>
                <c:pt idx="807">
                  <c:v>42631</c:v>
                </c:pt>
                <c:pt idx="808">
                  <c:v>42631.125</c:v>
                </c:pt>
                <c:pt idx="809">
                  <c:v>42631.25</c:v>
                </c:pt>
                <c:pt idx="810">
                  <c:v>42631.375</c:v>
                </c:pt>
                <c:pt idx="811">
                  <c:v>42631.5</c:v>
                </c:pt>
                <c:pt idx="812">
                  <c:v>42631.625</c:v>
                </c:pt>
                <c:pt idx="813">
                  <c:v>42631.75</c:v>
                </c:pt>
                <c:pt idx="814">
                  <c:v>42631.875</c:v>
                </c:pt>
                <c:pt idx="815">
                  <c:v>42632</c:v>
                </c:pt>
                <c:pt idx="816">
                  <c:v>42632.125</c:v>
                </c:pt>
                <c:pt idx="817">
                  <c:v>42632.25</c:v>
                </c:pt>
                <c:pt idx="818">
                  <c:v>42632.375</c:v>
                </c:pt>
                <c:pt idx="819">
                  <c:v>42632.5</c:v>
                </c:pt>
                <c:pt idx="820">
                  <c:v>42632.625</c:v>
                </c:pt>
                <c:pt idx="821">
                  <c:v>42632.75</c:v>
                </c:pt>
                <c:pt idx="822">
                  <c:v>42632.875</c:v>
                </c:pt>
                <c:pt idx="823">
                  <c:v>42633</c:v>
                </c:pt>
                <c:pt idx="824">
                  <c:v>42633.125</c:v>
                </c:pt>
                <c:pt idx="825">
                  <c:v>42633.25</c:v>
                </c:pt>
                <c:pt idx="826">
                  <c:v>42633.375</c:v>
                </c:pt>
                <c:pt idx="827">
                  <c:v>42633.5</c:v>
                </c:pt>
                <c:pt idx="828">
                  <c:v>42633.625</c:v>
                </c:pt>
                <c:pt idx="829">
                  <c:v>42633.75</c:v>
                </c:pt>
                <c:pt idx="830">
                  <c:v>42633.875</c:v>
                </c:pt>
                <c:pt idx="831">
                  <c:v>42634</c:v>
                </c:pt>
                <c:pt idx="832">
                  <c:v>42634.125</c:v>
                </c:pt>
                <c:pt idx="833">
                  <c:v>42634.25</c:v>
                </c:pt>
                <c:pt idx="834">
                  <c:v>42634.375</c:v>
                </c:pt>
                <c:pt idx="835">
                  <c:v>42634.5</c:v>
                </c:pt>
                <c:pt idx="836">
                  <c:v>42634.625</c:v>
                </c:pt>
                <c:pt idx="837">
                  <c:v>42634.75</c:v>
                </c:pt>
                <c:pt idx="838">
                  <c:v>42634.875</c:v>
                </c:pt>
                <c:pt idx="839">
                  <c:v>42635</c:v>
                </c:pt>
                <c:pt idx="840">
                  <c:v>42635.125</c:v>
                </c:pt>
                <c:pt idx="841">
                  <c:v>42635.25</c:v>
                </c:pt>
                <c:pt idx="842">
                  <c:v>42635.375</c:v>
                </c:pt>
                <c:pt idx="843">
                  <c:v>42635.5</c:v>
                </c:pt>
                <c:pt idx="844">
                  <c:v>42635.625</c:v>
                </c:pt>
                <c:pt idx="845">
                  <c:v>42635.75</c:v>
                </c:pt>
                <c:pt idx="846">
                  <c:v>42635.875</c:v>
                </c:pt>
                <c:pt idx="847">
                  <c:v>42636</c:v>
                </c:pt>
                <c:pt idx="848">
                  <c:v>42636.125</c:v>
                </c:pt>
                <c:pt idx="849">
                  <c:v>42636.25</c:v>
                </c:pt>
                <c:pt idx="850">
                  <c:v>42636.375</c:v>
                </c:pt>
                <c:pt idx="851">
                  <c:v>42636.5</c:v>
                </c:pt>
                <c:pt idx="852">
                  <c:v>42636.625</c:v>
                </c:pt>
                <c:pt idx="853">
                  <c:v>42636.75</c:v>
                </c:pt>
                <c:pt idx="854">
                  <c:v>42636.875</c:v>
                </c:pt>
                <c:pt idx="855">
                  <c:v>42637</c:v>
                </c:pt>
                <c:pt idx="856">
                  <c:v>42637.125</c:v>
                </c:pt>
                <c:pt idx="857">
                  <c:v>42637.25</c:v>
                </c:pt>
                <c:pt idx="858">
                  <c:v>42637.375</c:v>
                </c:pt>
                <c:pt idx="859">
                  <c:v>42637.5</c:v>
                </c:pt>
                <c:pt idx="860">
                  <c:v>42637.625</c:v>
                </c:pt>
                <c:pt idx="861">
                  <c:v>42637.75</c:v>
                </c:pt>
                <c:pt idx="862">
                  <c:v>42637.875</c:v>
                </c:pt>
                <c:pt idx="863">
                  <c:v>42638</c:v>
                </c:pt>
                <c:pt idx="864">
                  <c:v>42638.125</c:v>
                </c:pt>
                <c:pt idx="865">
                  <c:v>42638.25</c:v>
                </c:pt>
                <c:pt idx="866">
                  <c:v>42638.375</c:v>
                </c:pt>
                <c:pt idx="867">
                  <c:v>42638.5</c:v>
                </c:pt>
                <c:pt idx="868">
                  <c:v>42638.625</c:v>
                </c:pt>
                <c:pt idx="869">
                  <c:v>42638.75</c:v>
                </c:pt>
                <c:pt idx="870">
                  <c:v>42638.875</c:v>
                </c:pt>
                <c:pt idx="871">
                  <c:v>42639</c:v>
                </c:pt>
                <c:pt idx="872">
                  <c:v>42639.125</c:v>
                </c:pt>
                <c:pt idx="873">
                  <c:v>42639.25</c:v>
                </c:pt>
                <c:pt idx="874">
                  <c:v>42639.375</c:v>
                </c:pt>
                <c:pt idx="875">
                  <c:v>42639.5</c:v>
                </c:pt>
                <c:pt idx="876">
                  <c:v>42639.625</c:v>
                </c:pt>
                <c:pt idx="877">
                  <c:v>42639.75</c:v>
                </c:pt>
                <c:pt idx="878">
                  <c:v>42639.875</c:v>
                </c:pt>
                <c:pt idx="879">
                  <c:v>42640</c:v>
                </c:pt>
                <c:pt idx="880">
                  <c:v>42640.125</c:v>
                </c:pt>
                <c:pt idx="881">
                  <c:v>42640.25</c:v>
                </c:pt>
                <c:pt idx="882">
                  <c:v>42640.375</c:v>
                </c:pt>
                <c:pt idx="883">
                  <c:v>42640.5</c:v>
                </c:pt>
                <c:pt idx="884">
                  <c:v>42640.625</c:v>
                </c:pt>
                <c:pt idx="885">
                  <c:v>42640.75</c:v>
                </c:pt>
                <c:pt idx="886">
                  <c:v>42640.875</c:v>
                </c:pt>
                <c:pt idx="887">
                  <c:v>42641</c:v>
                </c:pt>
                <c:pt idx="888">
                  <c:v>42641.125</c:v>
                </c:pt>
                <c:pt idx="889">
                  <c:v>42641.25</c:v>
                </c:pt>
                <c:pt idx="890">
                  <c:v>42641.375</c:v>
                </c:pt>
                <c:pt idx="891">
                  <c:v>42641.5</c:v>
                </c:pt>
                <c:pt idx="892">
                  <c:v>42641.625</c:v>
                </c:pt>
                <c:pt idx="893">
                  <c:v>42641.75</c:v>
                </c:pt>
                <c:pt idx="894">
                  <c:v>42641.875</c:v>
                </c:pt>
                <c:pt idx="895">
                  <c:v>42642</c:v>
                </c:pt>
                <c:pt idx="896">
                  <c:v>42642.125</c:v>
                </c:pt>
                <c:pt idx="897">
                  <c:v>42642.25</c:v>
                </c:pt>
                <c:pt idx="898">
                  <c:v>42642.375</c:v>
                </c:pt>
                <c:pt idx="899">
                  <c:v>42642.5</c:v>
                </c:pt>
                <c:pt idx="900">
                  <c:v>42642.625</c:v>
                </c:pt>
                <c:pt idx="901">
                  <c:v>42642.75</c:v>
                </c:pt>
                <c:pt idx="902">
                  <c:v>42642.875</c:v>
                </c:pt>
                <c:pt idx="903">
                  <c:v>42643</c:v>
                </c:pt>
                <c:pt idx="904">
                  <c:v>42643.125</c:v>
                </c:pt>
                <c:pt idx="905">
                  <c:v>42643.25</c:v>
                </c:pt>
                <c:pt idx="906">
                  <c:v>42643.375</c:v>
                </c:pt>
                <c:pt idx="907">
                  <c:v>42643.5</c:v>
                </c:pt>
                <c:pt idx="908">
                  <c:v>42643.625</c:v>
                </c:pt>
                <c:pt idx="909">
                  <c:v>42643.75</c:v>
                </c:pt>
                <c:pt idx="910">
                  <c:v>42643.875</c:v>
                </c:pt>
                <c:pt idx="911">
                  <c:v>42644</c:v>
                </c:pt>
                <c:pt idx="912">
                  <c:v>42644.125</c:v>
                </c:pt>
                <c:pt idx="913">
                  <c:v>42644.25</c:v>
                </c:pt>
                <c:pt idx="914">
                  <c:v>42644.375</c:v>
                </c:pt>
                <c:pt idx="915">
                  <c:v>42644.5</c:v>
                </c:pt>
                <c:pt idx="916">
                  <c:v>42644.625</c:v>
                </c:pt>
                <c:pt idx="917">
                  <c:v>42644.75</c:v>
                </c:pt>
                <c:pt idx="918">
                  <c:v>42644.875</c:v>
                </c:pt>
                <c:pt idx="919">
                  <c:v>42645</c:v>
                </c:pt>
                <c:pt idx="920">
                  <c:v>42645.125</c:v>
                </c:pt>
                <c:pt idx="921">
                  <c:v>42645.25</c:v>
                </c:pt>
                <c:pt idx="922">
                  <c:v>42645.375</c:v>
                </c:pt>
                <c:pt idx="923">
                  <c:v>42645.5</c:v>
                </c:pt>
                <c:pt idx="924">
                  <c:v>42645.625</c:v>
                </c:pt>
                <c:pt idx="925">
                  <c:v>42645.75</c:v>
                </c:pt>
                <c:pt idx="926">
                  <c:v>42645.875</c:v>
                </c:pt>
                <c:pt idx="927">
                  <c:v>42646</c:v>
                </c:pt>
                <c:pt idx="928">
                  <c:v>42646.125</c:v>
                </c:pt>
                <c:pt idx="929">
                  <c:v>42646.25</c:v>
                </c:pt>
                <c:pt idx="930">
                  <c:v>42646.375</c:v>
                </c:pt>
                <c:pt idx="931">
                  <c:v>42646.5</c:v>
                </c:pt>
                <c:pt idx="932">
                  <c:v>42646.625</c:v>
                </c:pt>
                <c:pt idx="933">
                  <c:v>42646.75</c:v>
                </c:pt>
                <c:pt idx="934">
                  <c:v>42646.875</c:v>
                </c:pt>
                <c:pt idx="935">
                  <c:v>42647</c:v>
                </c:pt>
                <c:pt idx="936">
                  <c:v>42647.125</c:v>
                </c:pt>
                <c:pt idx="937">
                  <c:v>42647.25</c:v>
                </c:pt>
                <c:pt idx="938">
                  <c:v>42647.375</c:v>
                </c:pt>
                <c:pt idx="939">
                  <c:v>42647.5</c:v>
                </c:pt>
                <c:pt idx="940">
                  <c:v>42647.625</c:v>
                </c:pt>
                <c:pt idx="941">
                  <c:v>42647.75</c:v>
                </c:pt>
                <c:pt idx="942">
                  <c:v>42647.875</c:v>
                </c:pt>
                <c:pt idx="943">
                  <c:v>42648</c:v>
                </c:pt>
                <c:pt idx="944">
                  <c:v>42648.125</c:v>
                </c:pt>
                <c:pt idx="945">
                  <c:v>42648.25</c:v>
                </c:pt>
                <c:pt idx="946">
                  <c:v>42648.375</c:v>
                </c:pt>
                <c:pt idx="947">
                  <c:v>42648.5</c:v>
                </c:pt>
                <c:pt idx="948">
                  <c:v>42648.625</c:v>
                </c:pt>
                <c:pt idx="949">
                  <c:v>42648.75</c:v>
                </c:pt>
                <c:pt idx="950">
                  <c:v>42648.875</c:v>
                </c:pt>
                <c:pt idx="951">
                  <c:v>42649</c:v>
                </c:pt>
                <c:pt idx="952">
                  <c:v>42649.125</c:v>
                </c:pt>
                <c:pt idx="953">
                  <c:v>42649.25</c:v>
                </c:pt>
                <c:pt idx="954">
                  <c:v>42649.375</c:v>
                </c:pt>
                <c:pt idx="955">
                  <c:v>42649.5</c:v>
                </c:pt>
                <c:pt idx="956">
                  <c:v>42649.625</c:v>
                </c:pt>
                <c:pt idx="957">
                  <c:v>42649.75</c:v>
                </c:pt>
                <c:pt idx="958">
                  <c:v>42649.875</c:v>
                </c:pt>
                <c:pt idx="959">
                  <c:v>42650</c:v>
                </c:pt>
                <c:pt idx="960">
                  <c:v>42650.125</c:v>
                </c:pt>
                <c:pt idx="961">
                  <c:v>42650.25</c:v>
                </c:pt>
                <c:pt idx="962">
                  <c:v>42650.375</c:v>
                </c:pt>
                <c:pt idx="963">
                  <c:v>42650.5</c:v>
                </c:pt>
                <c:pt idx="964">
                  <c:v>42650.625</c:v>
                </c:pt>
                <c:pt idx="965">
                  <c:v>42650.75</c:v>
                </c:pt>
                <c:pt idx="966">
                  <c:v>42650.875</c:v>
                </c:pt>
                <c:pt idx="967">
                  <c:v>42651</c:v>
                </c:pt>
                <c:pt idx="968">
                  <c:v>42651.125</c:v>
                </c:pt>
                <c:pt idx="969">
                  <c:v>42651.25</c:v>
                </c:pt>
                <c:pt idx="970">
                  <c:v>42651.375</c:v>
                </c:pt>
                <c:pt idx="971">
                  <c:v>42651.5</c:v>
                </c:pt>
                <c:pt idx="972">
                  <c:v>42651.625</c:v>
                </c:pt>
                <c:pt idx="973">
                  <c:v>42651.75</c:v>
                </c:pt>
                <c:pt idx="974">
                  <c:v>42651.875</c:v>
                </c:pt>
                <c:pt idx="975">
                  <c:v>42652</c:v>
                </c:pt>
                <c:pt idx="976">
                  <c:v>42652.125</c:v>
                </c:pt>
                <c:pt idx="977">
                  <c:v>42652.25</c:v>
                </c:pt>
                <c:pt idx="978">
                  <c:v>42652.375</c:v>
                </c:pt>
                <c:pt idx="979">
                  <c:v>42652.5</c:v>
                </c:pt>
                <c:pt idx="980">
                  <c:v>42652.625</c:v>
                </c:pt>
                <c:pt idx="981">
                  <c:v>42652.75</c:v>
                </c:pt>
                <c:pt idx="982">
                  <c:v>42652.875</c:v>
                </c:pt>
                <c:pt idx="983">
                  <c:v>42653</c:v>
                </c:pt>
                <c:pt idx="984">
                  <c:v>42653.125</c:v>
                </c:pt>
                <c:pt idx="985">
                  <c:v>42653.25</c:v>
                </c:pt>
                <c:pt idx="986">
                  <c:v>42653.375</c:v>
                </c:pt>
                <c:pt idx="987">
                  <c:v>42653.5</c:v>
                </c:pt>
                <c:pt idx="988">
                  <c:v>42653.625</c:v>
                </c:pt>
                <c:pt idx="989">
                  <c:v>42653.75</c:v>
                </c:pt>
                <c:pt idx="990">
                  <c:v>42653.875</c:v>
                </c:pt>
                <c:pt idx="991">
                  <c:v>42654</c:v>
                </c:pt>
                <c:pt idx="992">
                  <c:v>42654.125</c:v>
                </c:pt>
                <c:pt idx="993">
                  <c:v>42654.25</c:v>
                </c:pt>
                <c:pt idx="994">
                  <c:v>42654.375</c:v>
                </c:pt>
                <c:pt idx="995">
                  <c:v>42654.5</c:v>
                </c:pt>
                <c:pt idx="996">
                  <c:v>42654.625</c:v>
                </c:pt>
                <c:pt idx="997">
                  <c:v>42654.75</c:v>
                </c:pt>
                <c:pt idx="998">
                  <c:v>42654.875</c:v>
                </c:pt>
                <c:pt idx="999">
                  <c:v>42655</c:v>
                </c:pt>
                <c:pt idx="1000">
                  <c:v>42655.125</c:v>
                </c:pt>
                <c:pt idx="1001">
                  <c:v>42655.25</c:v>
                </c:pt>
                <c:pt idx="1002">
                  <c:v>42655.375</c:v>
                </c:pt>
                <c:pt idx="1003">
                  <c:v>42655.5</c:v>
                </c:pt>
                <c:pt idx="1004">
                  <c:v>42655.625</c:v>
                </c:pt>
                <c:pt idx="1005">
                  <c:v>42655.75</c:v>
                </c:pt>
                <c:pt idx="1006">
                  <c:v>42655.875</c:v>
                </c:pt>
                <c:pt idx="1007">
                  <c:v>42656</c:v>
                </c:pt>
                <c:pt idx="1008">
                  <c:v>42656.125</c:v>
                </c:pt>
                <c:pt idx="1009">
                  <c:v>42656.25</c:v>
                </c:pt>
                <c:pt idx="1010">
                  <c:v>42656.375</c:v>
                </c:pt>
                <c:pt idx="1011">
                  <c:v>42656.5</c:v>
                </c:pt>
                <c:pt idx="1012">
                  <c:v>42656.625</c:v>
                </c:pt>
                <c:pt idx="1013">
                  <c:v>42656.75</c:v>
                </c:pt>
                <c:pt idx="1014">
                  <c:v>42656.875</c:v>
                </c:pt>
                <c:pt idx="1015">
                  <c:v>42657</c:v>
                </c:pt>
                <c:pt idx="1016">
                  <c:v>42657.125</c:v>
                </c:pt>
                <c:pt idx="1017">
                  <c:v>42657.25</c:v>
                </c:pt>
                <c:pt idx="1018">
                  <c:v>42657.375</c:v>
                </c:pt>
                <c:pt idx="1019">
                  <c:v>42657.5</c:v>
                </c:pt>
                <c:pt idx="1020">
                  <c:v>42657.625</c:v>
                </c:pt>
                <c:pt idx="1021">
                  <c:v>42657.75</c:v>
                </c:pt>
                <c:pt idx="1022">
                  <c:v>42657.875</c:v>
                </c:pt>
                <c:pt idx="1023">
                  <c:v>42658</c:v>
                </c:pt>
                <c:pt idx="1024">
                  <c:v>42658.125</c:v>
                </c:pt>
                <c:pt idx="1025">
                  <c:v>42658.25</c:v>
                </c:pt>
                <c:pt idx="1026">
                  <c:v>42658.375</c:v>
                </c:pt>
                <c:pt idx="1027">
                  <c:v>42658.5</c:v>
                </c:pt>
                <c:pt idx="1028">
                  <c:v>42658.625</c:v>
                </c:pt>
                <c:pt idx="1029">
                  <c:v>42658.75</c:v>
                </c:pt>
                <c:pt idx="1030">
                  <c:v>42658.875</c:v>
                </c:pt>
                <c:pt idx="1031">
                  <c:v>42659</c:v>
                </c:pt>
                <c:pt idx="1032">
                  <c:v>42659.125</c:v>
                </c:pt>
                <c:pt idx="1033">
                  <c:v>42659.25</c:v>
                </c:pt>
                <c:pt idx="1034">
                  <c:v>42659.375</c:v>
                </c:pt>
                <c:pt idx="1035">
                  <c:v>42659.5</c:v>
                </c:pt>
                <c:pt idx="1036">
                  <c:v>42659.625</c:v>
                </c:pt>
                <c:pt idx="1037">
                  <c:v>42659.75</c:v>
                </c:pt>
                <c:pt idx="1038">
                  <c:v>42659.75</c:v>
                </c:pt>
                <c:pt idx="1039">
                  <c:v>42659.875</c:v>
                </c:pt>
                <c:pt idx="1040">
                  <c:v>42660</c:v>
                </c:pt>
                <c:pt idx="1041">
                  <c:v>42660.125</c:v>
                </c:pt>
                <c:pt idx="1042">
                  <c:v>42660.25</c:v>
                </c:pt>
                <c:pt idx="1043">
                  <c:v>42660.375</c:v>
                </c:pt>
                <c:pt idx="1044">
                  <c:v>42660.5</c:v>
                </c:pt>
                <c:pt idx="1045">
                  <c:v>42660.625</c:v>
                </c:pt>
                <c:pt idx="1046">
                  <c:v>42660.75</c:v>
                </c:pt>
                <c:pt idx="1047">
                  <c:v>42660.875</c:v>
                </c:pt>
                <c:pt idx="1048">
                  <c:v>42661</c:v>
                </c:pt>
                <c:pt idx="1049">
                  <c:v>42661.125</c:v>
                </c:pt>
                <c:pt idx="1050">
                  <c:v>42661.25</c:v>
                </c:pt>
                <c:pt idx="1051">
                  <c:v>42661.375</c:v>
                </c:pt>
                <c:pt idx="1052">
                  <c:v>42661.5</c:v>
                </c:pt>
                <c:pt idx="1053">
                  <c:v>42661.625</c:v>
                </c:pt>
                <c:pt idx="1054">
                  <c:v>42661.75</c:v>
                </c:pt>
                <c:pt idx="1055">
                  <c:v>42661.875</c:v>
                </c:pt>
                <c:pt idx="1056">
                  <c:v>42662</c:v>
                </c:pt>
                <c:pt idx="1057">
                  <c:v>42662.125</c:v>
                </c:pt>
                <c:pt idx="1058">
                  <c:v>42662.25</c:v>
                </c:pt>
                <c:pt idx="1059">
                  <c:v>42662.375</c:v>
                </c:pt>
                <c:pt idx="1060">
                  <c:v>42662.5</c:v>
                </c:pt>
                <c:pt idx="1061">
                  <c:v>42662.625</c:v>
                </c:pt>
                <c:pt idx="1062">
                  <c:v>42662.75</c:v>
                </c:pt>
                <c:pt idx="1063">
                  <c:v>42662.875</c:v>
                </c:pt>
                <c:pt idx="1064">
                  <c:v>42663</c:v>
                </c:pt>
                <c:pt idx="1065">
                  <c:v>42663.125</c:v>
                </c:pt>
                <c:pt idx="1066">
                  <c:v>42663.25</c:v>
                </c:pt>
                <c:pt idx="1067">
                  <c:v>42663.375</c:v>
                </c:pt>
                <c:pt idx="1068">
                  <c:v>42663.5</c:v>
                </c:pt>
                <c:pt idx="1069">
                  <c:v>42663.875</c:v>
                </c:pt>
                <c:pt idx="1070">
                  <c:v>42664</c:v>
                </c:pt>
                <c:pt idx="1071">
                  <c:v>42664.125</c:v>
                </c:pt>
                <c:pt idx="1072">
                  <c:v>42664.25</c:v>
                </c:pt>
                <c:pt idx="1073">
                  <c:v>42664.375</c:v>
                </c:pt>
                <c:pt idx="1074">
                  <c:v>42664.5</c:v>
                </c:pt>
                <c:pt idx="1075">
                  <c:v>42664.625</c:v>
                </c:pt>
                <c:pt idx="1076">
                  <c:v>42664.75</c:v>
                </c:pt>
                <c:pt idx="1077">
                  <c:v>42664.875</c:v>
                </c:pt>
                <c:pt idx="1078">
                  <c:v>42665</c:v>
                </c:pt>
                <c:pt idx="1079">
                  <c:v>42665.125</c:v>
                </c:pt>
                <c:pt idx="1080">
                  <c:v>42665.25</c:v>
                </c:pt>
                <c:pt idx="1081">
                  <c:v>42665.375</c:v>
                </c:pt>
                <c:pt idx="1082">
                  <c:v>42665.5</c:v>
                </c:pt>
                <c:pt idx="1083">
                  <c:v>42665.625</c:v>
                </c:pt>
                <c:pt idx="1084">
                  <c:v>42665.75</c:v>
                </c:pt>
                <c:pt idx="1085">
                  <c:v>42665.875</c:v>
                </c:pt>
                <c:pt idx="1086">
                  <c:v>42666</c:v>
                </c:pt>
                <c:pt idx="1087">
                  <c:v>42666.125</c:v>
                </c:pt>
                <c:pt idx="1088">
                  <c:v>42666.25</c:v>
                </c:pt>
                <c:pt idx="1089">
                  <c:v>42666.375</c:v>
                </c:pt>
                <c:pt idx="1090">
                  <c:v>42666.5</c:v>
                </c:pt>
                <c:pt idx="1091">
                  <c:v>42666.625</c:v>
                </c:pt>
                <c:pt idx="1092">
                  <c:v>42666.75</c:v>
                </c:pt>
                <c:pt idx="1093">
                  <c:v>42666.875</c:v>
                </c:pt>
                <c:pt idx="1094">
                  <c:v>42667</c:v>
                </c:pt>
                <c:pt idx="1095">
                  <c:v>42667.125</c:v>
                </c:pt>
                <c:pt idx="1096">
                  <c:v>42667.25</c:v>
                </c:pt>
                <c:pt idx="1097">
                  <c:v>42667.375</c:v>
                </c:pt>
                <c:pt idx="1098">
                  <c:v>42667.5</c:v>
                </c:pt>
                <c:pt idx="1099">
                  <c:v>42667.625</c:v>
                </c:pt>
                <c:pt idx="1100">
                  <c:v>42667.75</c:v>
                </c:pt>
                <c:pt idx="1101">
                  <c:v>42667.875</c:v>
                </c:pt>
                <c:pt idx="1102">
                  <c:v>42668</c:v>
                </c:pt>
                <c:pt idx="1103">
                  <c:v>42668.125</c:v>
                </c:pt>
                <c:pt idx="1104">
                  <c:v>42668.25</c:v>
                </c:pt>
                <c:pt idx="1105">
                  <c:v>42668.375</c:v>
                </c:pt>
                <c:pt idx="1106">
                  <c:v>42668.5</c:v>
                </c:pt>
                <c:pt idx="1107">
                  <c:v>42668.625</c:v>
                </c:pt>
                <c:pt idx="1108">
                  <c:v>42668.75</c:v>
                </c:pt>
                <c:pt idx="1109">
                  <c:v>42668.875</c:v>
                </c:pt>
                <c:pt idx="1110">
                  <c:v>42669</c:v>
                </c:pt>
                <c:pt idx="1111">
                  <c:v>42669.125</c:v>
                </c:pt>
                <c:pt idx="1112">
                  <c:v>42669.25</c:v>
                </c:pt>
                <c:pt idx="1113">
                  <c:v>42669.375</c:v>
                </c:pt>
                <c:pt idx="1114">
                  <c:v>42669.5</c:v>
                </c:pt>
                <c:pt idx="1115">
                  <c:v>42669.625</c:v>
                </c:pt>
                <c:pt idx="1116">
                  <c:v>42669.75</c:v>
                </c:pt>
                <c:pt idx="1117">
                  <c:v>42669.875</c:v>
                </c:pt>
                <c:pt idx="1118">
                  <c:v>42670</c:v>
                </c:pt>
                <c:pt idx="1119">
                  <c:v>42670.125</c:v>
                </c:pt>
                <c:pt idx="1120">
                  <c:v>42670.25</c:v>
                </c:pt>
                <c:pt idx="1121">
                  <c:v>42670.375</c:v>
                </c:pt>
                <c:pt idx="1122">
                  <c:v>42670.5</c:v>
                </c:pt>
                <c:pt idx="1123">
                  <c:v>42670.625</c:v>
                </c:pt>
                <c:pt idx="1124">
                  <c:v>42670.75</c:v>
                </c:pt>
                <c:pt idx="1125">
                  <c:v>42670.875</c:v>
                </c:pt>
                <c:pt idx="1126">
                  <c:v>42671</c:v>
                </c:pt>
                <c:pt idx="1127">
                  <c:v>42671.125</c:v>
                </c:pt>
                <c:pt idx="1128">
                  <c:v>42671.25</c:v>
                </c:pt>
                <c:pt idx="1129">
                  <c:v>42671.375</c:v>
                </c:pt>
                <c:pt idx="1130">
                  <c:v>42671.5</c:v>
                </c:pt>
                <c:pt idx="1131">
                  <c:v>42671.625</c:v>
                </c:pt>
                <c:pt idx="1132">
                  <c:v>42671.75</c:v>
                </c:pt>
                <c:pt idx="1133">
                  <c:v>42671.875</c:v>
                </c:pt>
                <c:pt idx="1134">
                  <c:v>42672</c:v>
                </c:pt>
                <c:pt idx="1135">
                  <c:v>42672.125</c:v>
                </c:pt>
                <c:pt idx="1136">
                  <c:v>42672.25</c:v>
                </c:pt>
                <c:pt idx="1137">
                  <c:v>42672.375</c:v>
                </c:pt>
                <c:pt idx="1138">
                  <c:v>42672.5</c:v>
                </c:pt>
                <c:pt idx="1139">
                  <c:v>42672.625</c:v>
                </c:pt>
                <c:pt idx="1140">
                  <c:v>42672.75</c:v>
                </c:pt>
                <c:pt idx="1141">
                  <c:v>42672.875</c:v>
                </c:pt>
                <c:pt idx="1142">
                  <c:v>42673</c:v>
                </c:pt>
                <c:pt idx="1143">
                  <c:v>42673.125</c:v>
                </c:pt>
                <c:pt idx="1144">
                  <c:v>42673.25</c:v>
                </c:pt>
                <c:pt idx="1145">
                  <c:v>42673.375</c:v>
                </c:pt>
                <c:pt idx="1146">
                  <c:v>42673.5</c:v>
                </c:pt>
                <c:pt idx="1147">
                  <c:v>42673.625</c:v>
                </c:pt>
                <c:pt idx="1148">
                  <c:v>42673.75</c:v>
                </c:pt>
                <c:pt idx="1149">
                  <c:v>42673.875</c:v>
                </c:pt>
                <c:pt idx="1150">
                  <c:v>42674</c:v>
                </c:pt>
                <c:pt idx="1151">
                  <c:v>42674.125</c:v>
                </c:pt>
                <c:pt idx="1152">
                  <c:v>42674.25</c:v>
                </c:pt>
                <c:pt idx="1153">
                  <c:v>42674.375</c:v>
                </c:pt>
                <c:pt idx="1154">
                  <c:v>42674.5</c:v>
                </c:pt>
                <c:pt idx="1155">
                  <c:v>42674.625</c:v>
                </c:pt>
                <c:pt idx="1156">
                  <c:v>42674.75</c:v>
                </c:pt>
                <c:pt idx="1157">
                  <c:v>42674.875</c:v>
                </c:pt>
                <c:pt idx="1158">
                  <c:v>42675</c:v>
                </c:pt>
                <c:pt idx="1159">
                  <c:v>42675.125</c:v>
                </c:pt>
                <c:pt idx="1160">
                  <c:v>42675.25</c:v>
                </c:pt>
                <c:pt idx="1161">
                  <c:v>42675.375</c:v>
                </c:pt>
                <c:pt idx="1162">
                  <c:v>42675.5</c:v>
                </c:pt>
                <c:pt idx="1163">
                  <c:v>42675.625</c:v>
                </c:pt>
                <c:pt idx="1164">
                  <c:v>42675.75</c:v>
                </c:pt>
                <c:pt idx="1165">
                  <c:v>42675.875</c:v>
                </c:pt>
                <c:pt idx="1166">
                  <c:v>42676</c:v>
                </c:pt>
                <c:pt idx="1167">
                  <c:v>42676.125</c:v>
                </c:pt>
                <c:pt idx="1168">
                  <c:v>42676.25</c:v>
                </c:pt>
                <c:pt idx="1169">
                  <c:v>42676.375</c:v>
                </c:pt>
                <c:pt idx="1170">
                  <c:v>42676.5</c:v>
                </c:pt>
                <c:pt idx="1171">
                  <c:v>42676.625</c:v>
                </c:pt>
                <c:pt idx="1172">
                  <c:v>42676.75</c:v>
                </c:pt>
                <c:pt idx="1173">
                  <c:v>42676.875</c:v>
                </c:pt>
                <c:pt idx="1174">
                  <c:v>42677</c:v>
                </c:pt>
                <c:pt idx="1175">
                  <c:v>42677.125</c:v>
                </c:pt>
                <c:pt idx="1176">
                  <c:v>42677.25</c:v>
                </c:pt>
                <c:pt idx="1177">
                  <c:v>42677.375</c:v>
                </c:pt>
                <c:pt idx="1178">
                  <c:v>42677.5</c:v>
                </c:pt>
                <c:pt idx="1179">
                  <c:v>42677.625</c:v>
                </c:pt>
                <c:pt idx="1180">
                  <c:v>42677.75</c:v>
                </c:pt>
                <c:pt idx="1181">
                  <c:v>42677.875</c:v>
                </c:pt>
                <c:pt idx="1182">
                  <c:v>42678</c:v>
                </c:pt>
                <c:pt idx="1183">
                  <c:v>42678.125</c:v>
                </c:pt>
                <c:pt idx="1184">
                  <c:v>42678.25</c:v>
                </c:pt>
                <c:pt idx="1185">
                  <c:v>42678.375</c:v>
                </c:pt>
                <c:pt idx="1186">
                  <c:v>42678.5</c:v>
                </c:pt>
                <c:pt idx="1187">
                  <c:v>42678.625</c:v>
                </c:pt>
                <c:pt idx="1188">
                  <c:v>42678.75</c:v>
                </c:pt>
                <c:pt idx="1189">
                  <c:v>42678.875</c:v>
                </c:pt>
                <c:pt idx="1190">
                  <c:v>42679</c:v>
                </c:pt>
                <c:pt idx="1191">
                  <c:v>42679.125</c:v>
                </c:pt>
                <c:pt idx="1192">
                  <c:v>42679.25</c:v>
                </c:pt>
                <c:pt idx="1193">
                  <c:v>42679.375</c:v>
                </c:pt>
                <c:pt idx="1194">
                  <c:v>42679.5</c:v>
                </c:pt>
                <c:pt idx="1195">
                  <c:v>42679.625</c:v>
                </c:pt>
                <c:pt idx="1196">
                  <c:v>42679.75</c:v>
                </c:pt>
                <c:pt idx="1197">
                  <c:v>42679.875</c:v>
                </c:pt>
                <c:pt idx="1198">
                  <c:v>42680</c:v>
                </c:pt>
                <c:pt idx="1199">
                  <c:v>42680.125</c:v>
                </c:pt>
                <c:pt idx="1200">
                  <c:v>42680.25</c:v>
                </c:pt>
                <c:pt idx="1201">
                  <c:v>42680.375</c:v>
                </c:pt>
                <c:pt idx="1202">
                  <c:v>42680.5</c:v>
                </c:pt>
                <c:pt idx="1203">
                  <c:v>42680.625</c:v>
                </c:pt>
                <c:pt idx="1204">
                  <c:v>42680.75</c:v>
                </c:pt>
                <c:pt idx="1205">
                  <c:v>42680.875</c:v>
                </c:pt>
                <c:pt idx="1206">
                  <c:v>42681</c:v>
                </c:pt>
                <c:pt idx="1207">
                  <c:v>42681.125</c:v>
                </c:pt>
                <c:pt idx="1208">
                  <c:v>42681.25</c:v>
                </c:pt>
                <c:pt idx="1209">
                  <c:v>42681.375</c:v>
                </c:pt>
                <c:pt idx="1210">
                  <c:v>42681.5</c:v>
                </c:pt>
                <c:pt idx="1211">
                  <c:v>42681.625</c:v>
                </c:pt>
                <c:pt idx="1212">
                  <c:v>42681.75</c:v>
                </c:pt>
                <c:pt idx="1213">
                  <c:v>42681.875</c:v>
                </c:pt>
                <c:pt idx="1214">
                  <c:v>42682</c:v>
                </c:pt>
                <c:pt idx="1215">
                  <c:v>42682.125</c:v>
                </c:pt>
                <c:pt idx="1216">
                  <c:v>42682.25</c:v>
                </c:pt>
                <c:pt idx="1217">
                  <c:v>42682.375</c:v>
                </c:pt>
                <c:pt idx="1218">
                  <c:v>42682.5</c:v>
                </c:pt>
                <c:pt idx="1219">
                  <c:v>42682.625</c:v>
                </c:pt>
                <c:pt idx="1220">
                  <c:v>42682.75</c:v>
                </c:pt>
                <c:pt idx="1221">
                  <c:v>42682.875</c:v>
                </c:pt>
                <c:pt idx="1222">
                  <c:v>42683</c:v>
                </c:pt>
                <c:pt idx="1223">
                  <c:v>42683.125</c:v>
                </c:pt>
                <c:pt idx="1224">
                  <c:v>42683.25</c:v>
                </c:pt>
                <c:pt idx="1225">
                  <c:v>42683.375</c:v>
                </c:pt>
                <c:pt idx="1226">
                  <c:v>42683.5</c:v>
                </c:pt>
                <c:pt idx="1227">
                  <c:v>42683.625</c:v>
                </c:pt>
                <c:pt idx="1228">
                  <c:v>42683.75</c:v>
                </c:pt>
                <c:pt idx="1229">
                  <c:v>42683.875</c:v>
                </c:pt>
                <c:pt idx="1230">
                  <c:v>42684</c:v>
                </c:pt>
                <c:pt idx="1231">
                  <c:v>42684.125</c:v>
                </c:pt>
                <c:pt idx="1232">
                  <c:v>42684.25</c:v>
                </c:pt>
                <c:pt idx="1233">
                  <c:v>42684.375</c:v>
                </c:pt>
                <c:pt idx="1234">
                  <c:v>42684.375</c:v>
                </c:pt>
                <c:pt idx="1235">
                  <c:v>42684.5</c:v>
                </c:pt>
                <c:pt idx="1236">
                  <c:v>42684.625</c:v>
                </c:pt>
                <c:pt idx="1237">
                  <c:v>42684.75</c:v>
                </c:pt>
                <c:pt idx="1238">
                  <c:v>42684.875</c:v>
                </c:pt>
                <c:pt idx="1239">
                  <c:v>42685</c:v>
                </c:pt>
                <c:pt idx="1240">
                  <c:v>42685.125</c:v>
                </c:pt>
                <c:pt idx="1241">
                  <c:v>42685.25</c:v>
                </c:pt>
                <c:pt idx="1242">
                  <c:v>42685.375</c:v>
                </c:pt>
                <c:pt idx="1243">
                  <c:v>42685.5</c:v>
                </c:pt>
                <c:pt idx="1244">
                  <c:v>42685.625</c:v>
                </c:pt>
                <c:pt idx="1245">
                  <c:v>42685.75</c:v>
                </c:pt>
                <c:pt idx="1246">
                  <c:v>42685.875</c:v>
                </c:pt>
                <c:pt idx="1247">
                  <c:v>42686</c:v>
                </c:pt>
                <c:pt idx="1248">
                  <c:v>42686.125</c:v>
                </c:pt>
                <c:pt idx="1249">
                  <c:v>42686.25</c:v>
                </c:pt>
                <c:pt idx="1250">
                  <c:v>42686.375</c:v>
                </c:pt>
                <c:pt idx="1251">
                  <c:v>42686.5</c:v>
                </c:pt>
                <c:pt idx="1252">
                  <c:v>42686.625</c:v>
                </c:pt>
                <c:pt idx="1253">
                  <c:v>42686.75</c:v>
                </c:pt>
                <c:pt idx="1254">
                  <c:v>42686.875</c:v>
                </c:pt>
                <c:pt idx="1255">
                  <c:v>42687</c:v>
                </c:pt>
                <c:pt idx="1256">
                  <c:v>42687.125</c:v>
                </c:pt>
                <c:pt idx="1257">
                  <c:v>42687.25</c:v>
                </c:pt>
                <c:pt idx="1258">
                  <c:v>42687.375</c:v>
                </c:pt>
                <c:pt idx="1259">
                  <c:v>42687.5</c:v>
                </c:pt>
                <c:pt idx="1260">
                  <c:v>42687.625</c:v>
                </c:pt>
                <c:pt idx="1261">
                  <c:v>42687.75</c:v>
                </c:pt>
                <c:pt idx="1262">
                  <c:v>42687.875</c:v>
                </c:pt>
                <c:pt idx="1263">
                  <c:v>42688</c:v>
                </c:pt>
                <c:pt idx="1264">
                  <c:v>42688.125</c:v>
                </c:pt>
                <c:pt idx="1265">
                  <c:v>42688.25</c:v>
                </c:pt>
                <c:pt idx="1266">
                  <c:v>42688.375</c:v>
                </c:pt>
                <c:pt idx="1267">
                  <c:v>42688.5</c:v>
                </c:pt>
                <c:pt idx="1268">
                  <c:v>42688.625</c:v>
                </c:pt>
                <c:pt idx="1269">
                  <c:v>42688.75</c:v>
                </c:pt>
                <c:pt idx="1270">
                  <c:v>42688.875</c:v>
                </c:pt>
                <c:pt idx="1271">
                  <c:v>42689</c:v>
                </c:pt>
                <c:pt idx="1272">
                  <c:v>42689.125</c:v>
                </c:pt>
                <c:pt idx="1273">
                  <c:v>42689.25</c:v>
                </c:pt>
                <c:pt idx="1274">
                  <c:v>42689.375</c:v>
                </c:pt>
                <c:pt idx="1275">
                  <c:v>42689.5</c:v>
                </c:pt>
                <c:pt idx="1276">
                  <c:v>42689.625</c:v>
                </c:pt>
                <c:pt idx="1277">
                  <c:v>42689.75</c:v>
                </c:pt>
                <c:pt idx="1278">
                  <c:v>42689.875</c:v>
                </c:pt>
                <c:pt idx="1279">
                  <c:v>42690</c:v>
                </c:pt>
                <c:pt idx="1280">
                  <c:v>42690.125</c:v>
                </c:pt>
                <c:pt idx="1281">
                  <c:v>42690.25</c:v>
                </c:pt>
                <c:pt idx="1282">
                  <c:v>42690.375</c:v>
                </c:pt>
                <c:pt idx="1283">
                  <c:v>42690.5</c:v>
                </c:pt>
                <c:pt idx="1284">
                  <c:v>42690.625</c:v>
                </c:pt>
                <c:pt idx="1285">
                  <c:v>42690.75</c:v>
                </c:pt>
                <c:pt idx="1286">
                  <c:v>42690.875</c:v>
                </c:pt>
                <c:pt idx="1287">
                  <c:v>42691</c:v>
                </c:pt>
                <c:pt idx="1288">
                  <c:v>42691.125</c:v>
                </c:pt>
                <c:pt idx="1289">
                  <c:v>42691.25</c:v>
                </c:pt>
                <c:pt idx="1290">
                  <c:v>42691.375</c:v>
                </c:pt>
                <c:pt idx="1291">
                  <c:v>42691.5</c:v>
                </c:pt>
                <c:pt idx="1292">
                  <c:v>42691.625</c:v>
                </c:pt>
                <c:pt idx="1293">
                  <c:v>42691.75</c:v>
                </c:pt>
                <c:pt idx="1294">
                  <c:v>42691.875</c:v>
                </c:pt>
                <c:pt idx="1295">
                  <c:v>42692</c:v>
                </c:pt>
                <c:pt idx="1296">
                  <c:v>42692.125</c:v>
                </c:pt>
                <c:pt idx="1297">
                  <c:v>42692.25</c:v>
                </c:pt>
                <c:pt idx="1298">
                  <c:v>42692.375</c:v>
                </c:pt>
                <c:pt idx="1299">
                  <c:v>42692.5</c:v>
                </c:pt>
                <c:pt idx="1300">
                  <c:v>42692.625</c:v>
                </c:pt>
                <c:pt idx="1301">
                  <c:v>42692.75</c:v>
                </c:pt>
                <c:pt idx="1302">
                  <c:v>42692.875</c:v>
                </c:pt>
                <c:pt idx="1303">
                  <c:v>42693</c:v>
                </c:pt>
                <c:pt idx="1304">
                  <c:v>42693.125</c:v>
                </c:pt>
                <c:pt idx="1305">
                  <c:v>42693.25</c:v>
                </c:pt>
                <c:pt idx="1306">
                  <c:v>42693.375</c:v>
                </c:pt>
                <c:pt idx="1307">
                  <c:v>42693.5</c:v>
                </c:pt>
                <c:pt idx="1308">
                  <c:v>42693.625</c:v>
                </c:pt>
                <c:pt idx="1309">
                  <c:v>42693.75</c:v>
                </c:pt>
                <c:pt idx="1310">
                  <c:v>42693.875</c:v>
                </c:pt>
                <c:pt idx="1311">
                  <c:v>42694</c:v>
                </c:pt>
                <c:pt idx="1312">
                  <c:v>42694.125</c:v>
                </c:pt>
                <c:pt idx="1313">
                  <c:v>42694.25</c:v>
                </c:pt>
                <c:pt idx="1314">
                  <c:v>42694.375</c:v>
                </c:pt>
                <c:pt idx="1315">
                  <c:v>42694.5</c:v>
                </c:pt>
                <c:pt idx="1316">
                  <c:v>42694.625</c:v>
                </c:pt>
                <c:pt idx="1317">
                  <c:v>42694.75</c:v>
                </c:pt>
                <c:pt idx="1318">
                  <c:v>42694.875</c:v>
                </c:pt>
                <c:pt idx="1319">
                  <c:v>42695</c:v>
                </c:pt>
                <c:pt idx="1320">
                  <c:v>42695.125</c:v>
                </c:pt>
                <c:pt idx="1321">
                  <c:v>42695.25</c:v>
                </c:pt>
                <c:pt idx="1322">
                  <c:v>42695.375</c:v>
                </c:pt>
                <c:pt idx="1323">
                  <c:v>42695.5</c:v>
                </c:pt>
                <c:pt idx="1324">
                  <c:v>42695.625</c:v>
                </c:pt>
                <c:pt idx="1325">
                  <c:v>42695.75</c:v>
                </c:pt>
                <c:pt idx="1326">
                  <c:v>42695.875</c:v>
                </c:pt>
                <c:pt idx="1327">
                  <c:v>42696</c:v>
                </c:pt>
                <c:pt idx="1328">
                  <c:v>42696.125</c:v>
                </c:pt>
                <c:pt idx="1329">
                  <c:v>42696.25</c:v>
                </c:pt>
                <c:pt idx="1330">
                  <c:v>42696.375</c:v>
                </c:pt>
                <c:pt idx="1331">
                  <c:v>42696.5</c:v>
                </c:pt>
                <c:pt idx="1332">
                  <c:v>42696.625</c:v>
                </c:pt>
                <c:pt idx="1333">
                  <c:v>42696.75</c:v>
                </c:pt>
                <c:pt idx="1334">
                  <c:v>42696.875</c:v>
                </c:pt>
                <c:pt idx="1335">
                  <c:v>42697</c:v>
                </c:pt>
                <c:pt idx="1336">
                  <c:v>42697.125</c:v>
                </c:pt>
                <c:pt idx="1337">
                  <c:v>42697.25</c:v>
                </c:pt>
                <c:pt idx="1338">
                  <c:v>42697.375</c:v>
                </c:pt>
                <c:pt idx="1339">
                  <c:v>42697.5</c:v>
                </c:pt>
                <c:pt idx="1340">
                  <c:v>42697.625</c:v>
                </c:pt>
                <c:pt idx="1341">
                  <c:v>42697.75</c:v>
                </c:pt>
                <c:pt idx="1342">
                  <c:v>42697.875</c:v>
                </c:pt>
                <c:pt idx="1343">
                  <c:v>42698</c:v>
                </c:pt>
                <c:pt idx="1344">
                  <c:v>42698.125</c:v>
                </c:pt>
                <c:pt idx="1345">
                  <c:v>42698.25</c:v>
                </c:pt>
                <c:pt idx="1346">
                  <c:v>42698.375</c:v>
                </c:pt>
                <c:pt idx="1347">
                  <c:v>42698.5</c:v>
                </c:pt>
                <c:pt idx="1348">
                  <c:v>42698.625</c:v>
                </c:pt>
                <c:pt idx="1349">
                  <c:v>42698.75</c:v>
                </c:pt>
                <c:pt idx="1350">
                  <c:v>42698.875</c:v>
                </c:pt>
                <c:pt idx="1351">
                  <c:v>42699</c:v>
                </c:pt>
                <c:pt idx="1352">
                  <c:v>42699.125</c:v>
                </c:pt>
                <c:pt idx="1353">
                  <c:v>42699.25</c:v>
                </c:pt>
                <c:pt idx="1354">
                  <c:v>42699.375</c:v>
                </c:pt>
                <c:pt idx="1355">
                  <c:v>42699.5</c:v>
                </c:pt>
                <c:pt idx="1356">
                  <c:v>42699.625</c:v>
                </c:pt>
                <c:pt idx="1357">
                  <c:v>42699.75</c:v>
                </c:pt>
                <c:pt idx="1358">
                  <c:v>42699.875</c:v>
                </c:pt>
                <c:pt idx="1359">
                  <c:v>42700</c:v>
                </c:pt>
                <c:pt idx="1360">
                  <c:v>42700.125</c:v>
                </c:pt>
                <c:pt idx="1361">
                  <c:v>42700.25</c:v>
                </c:pt>
                <c:pt idx="1362">
                  <c:v>42700.375</c:v>
                </c:pt>
                <c:pt idx="1363">
                  <c:v>42700.375</c:v>
                </c:pt>
                <c:pt idx="1364">
                  <c:v>42700.5</c:v>
                </c:pt>
                <c:pt idx="1365">
                  <c:v>42700.625</c:v>
                </c:pt>
                <c:pt idx="1366">
                  <c:v>42700.75</c:v>
                </c:pt>
                <c:pt idx="1367">
                  <c:v>42700.875</c:v>
                </c:pt>
                <c:pt idx="1368">
                  <c:v>42701</c:v>
                </c:pt>
                <c:pt idx="1369">
                  <c:v>42701.125</c:v>
                </c:pt>
                <c:pt idx="1370">
                  <c:v>42701.25</c:v>
                </c:pt>
                <c:pt idx="1371">
                  <c:v>42701.375</c:v>
                </c:pt>
                <c:pt idx="1372">
                  <c:v>42701.5</c:v>
                </c:pt>
                <c:pt idx="1373">
                  <c:v>42701.625</c:v>
                </c:pt>
                <c:pt idx="1374">
                  <c:v>42701.75</c:v>
                </c:pt>
                <c:pt idx="1375">
                  <c:v>42701.875</c:v>
                </c:pt>
                <c:pt idx="1376">
                  <c:v>42702</c:v>
                </c:pt>
                <c:pt idx="1377">
                  <c:v>42702.125</c:v>
                </c:pt>
                <c:pt idx="1378">
                  <c:v>42702.25</c:v>
                </c:pt>
                <c:pt idx="1379">
                  <c:v>42702.375</c:v>
                </c:pt>
                <c:pt idx="1380">
                  <c:v>42702.5</c:v>
                </c:pt>
                <c:pt idx="1381">
                  <c:v>42702.625</c:v>
                </c:pt>
                <c:pt idx="1382">
                  <c:v>42702.75</c:v>
                </c:pt>
                <c:pt idx="1383">
                  <c:v>42702.875</c:v>
                </c:pt>
                <c:pt idx="1384">
                  <c:v>42703</c:v>
                </c:pt>
                <c:pt idx="1385">
                  <c:v>42703.125</c:v>
                </c:pt>
                <c:pt idx="1386">
                  <c:v>42703.25</c:v>
                </c:pt>
                <c:pt idx="1387">
                  <c:v>42703.375</c:v>
                </c:pt>
                <c:pt idx="1388">
                  <c:v>42703.5</c:v>
                </c:pt>
                <c:pt idx="1389">
                  <c:v>42703.625</c:v>
                </c:pt>
                <c:pt idx="1390">
                  <c:v>42703.75</c:v>
                </c:pt>
                <c:pt idx="1391">
                  <c:v>42703.875</c:v>
                </c:pt>
                <c:pt idx="1392">
                  <c:v>42704</c:v>
                </c:pt>
                <c:pt idx="1393">
                  <c:v>42704.125</c:v>
                </c:pt>
                <c:pt idx="1394">
                  <c:v>42704.25</c:v>
                </c:pt>
                <c:pt idx="1395">
                  <c:v>42704.375</c:v>
                </c:pt>
                <c:pt idx="1396">
                  <c:v>42704.5</c:v>
                </c:pt>
                <c:pt idx="1397">
                  <c:v>42704.625</c:v>
                </c:pt>
                <c:pt idx="1398">
                  <c:v>42704.75</c:v>
                </c:pt>
                <c:pt idx="1399">
                  <c:v>42704.875</c:v>
                </c:pt>
                <c:pt idx="1400">
                  <c:v>42705</c:v>
                </c:pt>
                <c:pt idx="1401">
                  <c:v>42705.125</c:v>
                </c:pt>
                <c:pt idx="1402">
                  <c:v>42705.25</c:v>
                </c:pt>
                <c:pt idx="1403">
                  <c:v>42705.375</c:v>
                </c:pt>
                <c:pt idx="1404">
                  <c:v>42705.5</c:v>
                </c:pt>
                <c:pt idx="1405">
                  <c:v>42705.625</c:v>
                </c:pt>
                <c:pt idx="1406">
                  <c:v>42705.75</c:v>
                </c:pt>
                <c:pt idx="1407">
                  <c:v>42705.875</c:v>
                </c:pt>
                <c:pt idx="1408">
                  <c:v>42706</c:v>
                </c:pt>
                <c:pt idx="1409">
                  <c:v>42706.125</c:v>
                </c:pt>
                <c:pt idx="1410">
                  <c:v>42706.25</c:v>
                </c:pt>
                <c:pt idx="1411">
                  <c:v>42706.375</c:v>
                </c:pt>
                <c:pt idx="1412">
                  <c:v>42706.5</c:v>
                </c:pt>
                <c:pt idx="1413">
                  <c:v>42706.625</c:v>
                </c:pt>
                <c:pt idx="1414">
                  <c:v>42706.75</c:v>
                </c:pt>
                <c:pt idx="1415">
                  <c:v>42706.875</c:v>
                </c:pt>
                <c:pt idx="1416">
                  <c:v>42707</c:v>
                </c:pt>
                <c:pt idx="1417">
                  <c:v>42707.125</c:v>
                </c:pt>
                <c:pt idx="1418">
                  <c:v>42707.25</c:v>
                </c:pt>
                <c:pt idx="1419">
                  <c:v>42707.375</c:v>
                </c:pt>
                <c:pt idx="1420">
                  <c:v>42707.5</c:v>
                </c:pt>
                <c:pt idx="1421">
                  <c:v>42707.625</c:v>
                </c:pt>
                <c:pt idx="1422">
                  <c:v>42707.75</c:v>
                </c:pt>
                <c:pt idx="1423">
                  <c:v>42707.875</c:v>
                </c:pt>
                <c:pt idx="1424">
                  <c:v>42708</c:v>
                </c:pt>
                <c:pt idx="1425">
                  <c:v>42708.125</c:v>
                </c:pt>
                <c:pt idx="1426">
                  <c:v>42708.25</c:v>
                </c:pt>
                <c:pt idx="1427">
                  <c:v>42708.375</c:v>
                </c:pt>
                <c:pt idx="1428">
                  <c:v>42708.5</c:v>
                </c:pt>
                <c:pt idx="1429">
                  <c:v>42708.625</c:v>
                </c:pt>
                <c:pt idx="1430">
                  <c:v>42708.75</c:v>
                </c:pt>
                <c:pt idx="1431">
                  <c:v>42708.875</c:v>
                </c:pt>
                <c:pt idx="1432">
                  <c:v>42709</c:v>
                </c:pt>
                <c:pt idx="1433">
                  <c:v>42709.125</c:v>
                </c:pt>
                <c:pt idx="1434">
                  <c:v>42709.25</c:v>
                </c:pt>
                <c:pt idx="1435">
                  <c:v>42709.375</c:v>
                </c:pt>
                <c:pt idx="1436">
                  <c:v>42709.5</c:v>
                </c:pt>
                <c:pt idx="1437">
                  <c:v>42709.625</c:v>
                </c:pt>
                <c:pt idx="1438">
                  <c:v>42709.75</c:v>
                </c:pt>
                <c:pt idx="1439">
                  <c:v>42709.875</c:v>
                </c:pt>
                <c:pt idx="1440">
                  <c:v>42710</c:v>
                </c:pt>
                <c:pt idx="1441">
                  <c:v>42710.125</c:v>
                </c:pt>
                <c:pt idx="1442">
                  <c:v>42710.25</c:v>
                </c:pt>
                <c:pt idx="1443">
                  <c:v>42710.375</c:v>
                </c:pt>
                <c:pt idx="1444">
                  <c:v>42710.5</c:v>
                </c:pt>
                <c:pt idx="1445">
                  <c:v>42710.625</c:v>
                </c:pt>
                <c:pt idx="1446">
                  <c:v>42710.75</c:v>
                </c:pt>
                <c:pt idx="1447">
                  <c:v>42710.875</c:v>
                </c:pt>
                <c:pt idx="1448">
                  <c:v>42711</c:v>
                </c:pt>
                <c:pt idx="1449">
                  <c:v>42711.125</c:v>
                </c:pt>
                <c:pt idx="1450">
                  <c:v>42711.25</c:v>
                </c:pt>
                <c:pt idx="1451">
                  <c:v>42711.375</c:v>
                </c:pt>
                <c:pt idx="1452">
                  <c:v>42711.375</c:v>
                </c:pt>
                <c:pt idx="1453">
                  <c:v>42711.5</c:v>
                </c:pt>
                <c:pt idx="1454">
                  <c:v>42711.625</c:v>
                </c:pt>
                <c:pt idx="1455">
                  <c:v>42711.75</c:v>
                </c:pt>
                <c:pt idx="1456">
                  <c:v>42711.875</c:v>
                </c:pt>
                <c:pt idx="1457">
                  <c:v>42712</c:v>
                </c:pt>
                <c:pt idx="1458">
                  <c:v>42712.125</c:v>
                </c:pt>
                <c:pt idx="1459">
                  <c:v>42712.25</c:v>
                </c:pt>
                <c:pt idx="1460">
                  <c:v>42712.375</c:v>
                </c:pt>
                <c:pt idx="1461">
                  <c:v>42712.5</c:v>
                </c:pt>
                <c:pt idx="1462">
                  <c:v>42712.625</c:v>
                </c:pt>
                <c:pt idx="1463">
                  <c:v>42712.75</c:v>
                </c:pt>
                <c:pt idx="1464">
                  <c:v>42712.875</c:v>
                </c:pt>
                <c:pt idx="1465">
                  <c:v>42713</c:v>
                </c:pt>
                <c:pt idx="1466">
                  <c:v>42713.125</c:v>
                </c:pt>
                <c:pt idx="1467">
                  <c:v>42713.25</c:v>
                </c:pt>
                <c:pt idx="1468">
                  <c:v>42713.375</c:v>
                </c:pt>
                <c:pt idx="1469">
                  <c:v>42713.5</c:v>
                </c:pt>
                <c:pt idx="1470">
                  <c:v>42713.625</c:v>
                </c:pt>
                <c:pt idx="1471">
                  <c:v>42713.75</c:v>
                </c:pt>
                <c:pt idx="1472">
                  <c:v>42713.875</c:v>
                </c:pt>
                <c:pt idx="1473">
                  <c:v>42714</c:v>
                </c:pt>
                <c:pt idx="1474">
                  <c:v>42714.125</c:v>
                </c:pt>
                <c:pt idx="1475">
                  <c:v>42714.25</c:v>
                </c:pt>
                <c:pt idx="1476">
                  <c:v>42714.375</c:v>
                </c:pt>
                <c:pt idx="1477">
                  <c:v>42714.5</c:v>
                </c:pt>
                <c:pt idx="1478">
                  <c:v>42714.625</c:v>
                </c:pt>
                <c:pt idx="1479">
                  <c:v>42714.75</c:v>
                </c:pt>
                <c:pt idx="1480">
                  <c:v>42714.875</c:v>
                </c:pt>
                <c:pt idx="1481">
                  <c:v>42715</c:v>
                </c:pt>
                <c:pt idx="1482">
                  <c:v>42715.125</c:v>
                </c:pt>
                <c:pt idx="1483">
                  <c:v>42715.25</c:v>
                </c:pt>
                <c:pt idx="1484">
                  <c:v>42715.375</c:v>
                </c:pt>
                <c:pt idx="1485">
                  <c:v>42715.5</c:v>
                </c:pt>
                <c:pt idx="1486">
                  <c:v>42715.625</c:v>
                </c:pt>
                <c:pt idx="1487">
                  <c:v>42715.75</c:v>
                </c:pt>
                <c:pt idx="1488">
                  <c:v>42715.875</c:v>
                </c:pt>
                <c:pt idx="1489">
                  <c:v>42716</c:v>
                </c:pt>
                <c:pt idx="1490">
                  <c:v>42716.125</c:v>
                </c:pt>
                <c:pt idx="1491">
                  <c:v>42716.25</c:v>
                </c:pt>
                <c:pt idx="1492">
                  <c:v>42716.375</c:v>
                </c:pt>
                <c:pt idx="1493">
                  <c:v>42716.5</c:v>
                </c:pt>
                <c:pt idx="1494">
                  <c:v>42716.625</c:v>
                </c:pt>
                <c:pt idx="1495">
                  <c:v>42716.75</c:v>
                </c:pt>
                <c:pt idx="1496">
                  <c:v>42716.875</c:v>
                </c:pt>
                <c:pt idx="1497">
                  <c:v>42717</c:v>
                </c:pt>
                <c:pt idx="1498">
                  <c:v>42717.125</c:v>
                </c:pt>
                <c:pt idx="1499">
                  <c:v>42717.25</c:v>
                </c:pt>
                <c:pt idx="1500">
                  <c:v>42717.375</c:v>
                </c:pt>
                <c:pt idx="1501">
                  <c:v>42717.5</c:v>
                </c:pt>
                <c:pt idx="1502">
                  <c:v>42717.625</c:v>
                </c:pt>
                <c:pt idx="1503">
                  <c:v>42717.75</c:v>
                </c:pt>
                <c:pt idx="1504">
                  <c:v>42717.875</c:v>
                </c:pt>
                <c:pt idx="1505">
                  <c:v>42718</c:v>
                </c:pt>
                <c:pt idx="1506">
                  <c:v>42718.125</c:v>
                </c:pt>
                <c:pt idx="1507">
                  <c:v>42718.25</c:v>
                </c:pt>
                <c:pt idx="1508">
                  <c:v>42718.375</c:v>
                </c:pt>
                <c:pt idx="1509">
                  <c:v>42718.5</c:v>
                </c:pt>
                <c:pt idx="1510">
                  <c:v>42718.625</c:v>
                </c:pt>
                <c:pt idx="1511">
                  <c:v>42718.75</c:v>
                </c:pt>
                <c:pt idx="1512">
                  <c:v>42718.875</c:v>
                </c:pt>
                <c:pt idx="1513">
                  <c:v>42719</c:v>
                </c:pt>
                <c:pt idx="1514">
                  <c:v>42719.125</c:v>
                </c:pt>
                <c:pt idx="1515">
                  <c:v>42719.25</c:v>
                </c:pt>
                <c:pt idx="1516">
                  <c:v>42719.375</c:v>
                </c:pt>
                <c:pt idx="1517">
                  <c:v>42719.5</c:v>
                </c:pt>
                <c:pt idx="1518">
                  <c:v>42719.625</c:v>
                </c:pt>
                <c:pt idx="1519">
                  <c:v>42719.75</c:v>
                </c:pt>
                <c:pt idx="1520">
                  <c:v>42719.875</c:v>
                </c:pt>
                <c:pt idx="1521">
                  <c:v>42720</c:v>
                </c:pt>
                <c:pt idx="1522">
                  <c:v>42720.125</c:v>
                </c:pt>
                <c:pt idx="1523">
                  <c:v>42720.25</c:v>
                </c:pt>
                <c:pt idx="1524">
                  <c:v>42720.375</c:v>
                </c:pt>
                <c:pt idx="1525">
                  <c:v>42720.5</c:v>
                </c:pt>
                <c:pt idx="1526">
                  <c:v>42720.625</c:v>
                </c:pt>
                <c:pt idx="1527">
                  <c:v>42720.75</c:v>
                </c:pt>
                <c:pt idx="1528">
                  <c:v>42720.875</c:v>
                </c:pt>
                <c:pt idx="1529">
                  <c:v>42721</c:v>
                </c:pt>
                <c:pt idx="1530">
                  <c:v>42721.125</c:v>
                </c:pt>
                <c:pt idx="1531">
                  <c:v>42721.25</c:v>
                </c:pt>
                <c:pt idx="1532">
                  <c:v>42721.375</c:v>
                </c:pt>
                <c:pt idx="1533">
                  <c:v>42721.5</c:v>
                </c:pt>
                <c:pt idx="1534">
                  <c:v>42721.625</c:v>
                </c:pt>
                <c:pt idx="1535">
                  <c:v>42721.75</c:v>
                </c:pt>
                <c:pt idx="1536">
                  <c:v>42721.875</c:v>
                </c:pt>
                <c:pt idx="1537">
                  <c:v>42722</c:v>
                </c:pt>
                <c:pt idx="1538">
                  <c:v>42722.125</c:v>
                </c:pt>
                <c:pt idx="1539">
                  <c:v>42722.25</c:v>
                </c:pt>
                <c:pt idx="1540">
                  <c:v>42722.375</c:v>
                </c:pt>
                <c:pt idx="1541">
                  <c:v>42722.5</c:v>
                </c:pt>
                <c:pt idx="1542">
                  <c:v>42722.625</c:v>
                </c:pt>
                <c:pt idx="1543">
                  <c:v>42722.75</c:v>
                </c:pt>
                <c:pt idx="1544">
                  <c:v>42722.875</c:v>
                </c:pt>
                <c:pt idx="1545">
                  <c:v>42723</c:v>
                </c:pt>
                <c:pt idx="1546">
                  <c:v>42723.125</c:v>
                </c:pt>
                <c:pt idx="1547">
                  <c:v>42723.25</c:v>
                </c:pt>
                <c:pt idx="1548">
                  <c:v>42723.375</c:v>
                </c:pt>
                <c:pt idx="1549">
                  <c:v>42723.5</c:v>
                </c:pt>
                <c:pt idx="1550">
                  <c:v>42723.625</c:v>
                </c:pt>
                <c:pt idx="1551">
                  <c:v>42723.625</c:v>
                </c:pt>
                <c:pt idx="1552">
                  <c:v>42723.75</c:v>
                </c:pt>
                <c:pt idx="1553">
                  <c:v>42723.875</c:v>
                </c:pt>
                <c:pt idx="1554">
                  <c:v>42724</c:v>
                </c:pt>
                <c:pt idx="1555">
                  <c:v>42724.125</c:v>
                </c:pt>
                <c:pt idx="1556">
                  <c:v>42724.25</c:v>
                </c:pt>
                <c:pt idx="1557">
                  <c:v>42724.375</c:v>
                </c:pt>
                <c:pt idx="1558">
                  <c:v>42724.5</c:v>
                </c:pt>
                <c:pt idx="1559">
                  <c:v>42724.625</c:v>
                </c:pt>
                <c:pt idx="1560">
                  <c:v>42724.75</c:v>
                </c:pt>
                <c:pt idx="1561">
                  <c:v>42724.875</c:v>
                </c:pt>
                <c:pt idx="1562">
                  <c:v>42725</c:v>
                </c:pt>
                <c:pt idx="1563">
                  <c:v>42725.125</c:v>
                </c:pt>
                <c:pt idx="1564">
                  <c:v>42725.25</c:v>
                </c:pt>
                <c:pt idx="1565">
                  <c:v>42725.375</c:v>
                </c:pt>
                <c:pt idx="1566">
                  <c:v>42725.375</c:v>
                </c:pt>
                <c:pt idx="1567">
                  <c:v>42725.5</c:v>
                </c:pt>
                <c:pt idx="1568">
                  <c:v>42725.625</c:v>
                </c:pt>
                <c:pt idx="1569">
                  <c:v>42725.75</c:v>
                </c:pt>
                <c:pt idx="1570">
                  <c:v>42725.875</c:v>
                </c:pt>
                <c:pt idx="1571">
                  <c:v>42726</c:v>
                </c:pt>
                <c:pt idx="1572">
                  <c:v>42726.125</c:v>
                </c:pt>
                <c:pt idx="1573">
                  <c:v>42726.25</c:v>
                </c:pt>
                <c:pt idx="1574">
                  <c:v>42726.375</c:v>
                </c:pt>
                <c:pt idx="1575">
                  <c:v>42726.5</c:v>
                </c:pt>
                <c:pt idx="1576">
                  <c:v>42726.625</c:v>
                </c:pt>
                <c:pt idx="1577">
                  <c:v>42726.75</c:v>
                </c:pt>
                <c:pt idx="1578">
                  <c:v>42726.875</c:v>
                </c:pt>
                <c:pt idx="1579">
                  <c:v>42727</c:v>
                </c:pt>
                <c:pt idx="1580">
                  <c:v>42727.125</c:v>
                </c:pt>
                <c:pt idx="1581">
                  <c:v>42727.25</c:v>
                </c:pt>
                <c:pt idx="1582">
                  <c:v>42727.375</c:v>
                </c:pt>
                <c:pt idx="1583">
                  <c:v>42727.5</c:v>
                </c:pt>
                <c:pt idx="1584">
                  <c:v>42727.625</c:v>
                </c:pt>
                <c:pt idx="1585">
                  <c:v>42727.75</c:v>
                </c:pt>
                <c:pt idx="1586">
                  <c:v>42727.875</c:v>
                </c:pt>
                <c:pt idx="1587">
                  <c:v>42728</c:v>
                </c:pt>
                <c:pt idx="1588">
                  <c:v>42728.125</c:v>
                </c:pt>
                <c:pt idx="1589">
                  <c:v>42728.25</c:v>
                </c:pt>
                <c:pt idx="1590">
                  <c:v>42728.375</c:v>
                </c:pt>
                <c:pt idx="1591">
                  <c:v>42728.5</c:v>
                </c:pt>
                <c:pt idx="1592">
                  <c:v>42728.625</c:v>
                </c:pt>
                <c:pt idx="1593">
                  <c:v>42728.75</c:v>
                </c:pt>
                <c:pt idx="1594">
                  <c:v>42728.875</c:v>
                </c:pt>
                <c:pt idx="1595">
                  <c:v>42729</c:v>
                </c:pt>
                <c:pt idx="1596">
                  <c:v>42729.125</c:v>
                </c:pt>
                <c:pt idx="1597">
                  <c:v>42729.25</c:v>
                </c:pt>
                <c:pt idx="1598">
                  <c:v>42729.375</c:v>
                </c:pt>
                <c:pt idx="1599">
                  <c:v>42729.5</c:v>
                </c:pt>
                <c:pt idx="1600">
                  <c:v>42729.625</c:v>
                </c:pt>
                <c:pt idx="1601">
                  <c:v>42729.75</c:v>
                </c:pt>
                <c:pt idx="1602">
                  <c:v>42729.875</c:v>
                </c:pt>
                <c:pt idx="1603">
                  <c:v>42730</c:v>
                </c:pt>
                <c:pt idx="1604">
                  <c:v>42730.125</c:v>
                </c:pt>
                <c:pt idx="1605">
                  <c:v>42730.25</c:v>
                </c:pt>
                <c:pt idx="1606">
                  <c:v>42730.375</c:v>
                </c:pt>
                <c:pt idx="1607">
                  <c:v>42730.5</c:v>
                </c:pt>
                <c:pt idx="1608">
                  <c:v>42730.625</c:v>
                </c:pt>
                <c:pt idx="1609">
                  <c:v>42730.75</c:v>
                </c:pt>
                <c:pt idx="1610">
                  <c:v>42730.875</c:v>
                </c:pt>
                <c:pt idx="1611">
                  <c:v>42731</c:v>
                </c:pt>
                <c:pt idx="1612">
                  <c:v>42731.125</c:v>
                </c:pt>
                <c:pt idx="1613">
                  <c:v>42731.25</c:v>
                </c:pt>
                <c:pt idx="1614">
                  <c:v>42731.375</c:v>
                </c:pt>
                <c:pt idx="1615">
                  <c:v>42731.5</c:v>
                </c:pt>
                <c:pt idx="1616">
                  <c:v>42731.625</c:v>
                </c:pt>
                <c:pt idx="1617">
                  <c:v>42731.75</c:v>
                </c:pt>
                <c:pt idx="1618">
                  <c:v>42731.875</c:v>
                </c:pt>
                <c:pt idx="1619">
                  <c:v>42732</c:v>
                </c:pt>
                <c:pt idx="1620">
                  <c:v>42732.125</c:v>
                </c:pt>
                <c:pt idx="1621">
                  <c:v>42732.25</c:v>
                </c:pt>
                <c:pt idx="1622">
                  <c:v>42732.375</c:v>
                </c:pt>
                <c:pt idx="1623">
                  <c:v>42732.5</c:v>
                </c:pt>
                <c:pt idx="1624">
                  <c:v>42732.625</c:v>
                </c:pt>
                <c:pt idx="1625">
                  <c:v>42732.75</c:v>
                </c:pt>
                <c:pt idx="1626">
                  <c:v>42732.875</c:v>
                </c:pt>
                <c:pt idx="1627">
                  <c:v>42733</c:v>
                </c:pt>
                <c:pt idx="1628">
                  <c:v>42733.125</c:v>
                </c:pt>
                <c:pt idx="1629">
                  <c:v>42733.25</c:v>
                </c:pt>
                <c:pt idx="1630">
                  <c:v>42733.375</c:v>
                </c:pt>
                <c:pt idx="1631">
                  <c:v>42733.5</c:v>
                </c:pt>
                <c:pt idx="1632">
                  <c:v>42733.625</c:v>
                </c:pt>
                <c:pt idx="1633">
                  <c:v>42733.75</c:v>
                </c:pt>
                <c:pt idx="1634">
                  <c:v>42733.875</c:v>
                </c:pt>
                <c:pt idx="1635">
                  <c:v>42734</c:v>
                </c:pt>
                <c:pt idx="1636">
                  <c:v>42734.125</c:v>
                </c:pt>
                <c:pt idx="1637">
                  <c:v>42734.25</c:v>
                </c:pt>
                <c:pt idx="1638">
                  <c:v>42734.375</c:v>
                </c:pt>
                <c:pt idx="1639">
                  <c:v>42734.5</c:v>
                </c:pt>
                <c:pt idx="1640">
                  <c:v>42734.625</c:v>
                </c:pt>
                <c:pt idx="1641">
                  <c:v>42734.75</c:v>
                </c:pt>
                <c:pt idx="1642">
                  <c:v>42734.875</c:v>
                </c:pt>
                <c:pt idx="1643">
                  <c:v>42735</c:v>
                </c:pt>
                <c:pt idx="1644">
                  <c:v>42735.125</c:v>
                </c:pt>
                <c:pt idx="1645">
                  <c:v>42735.25</c:v>
                </c:pt>
                <c:pt idx="1646">
                  <c:v>42735.375</c:v>
                </c:pt>
                <c:pt idx="1647">
                  <c:v>42735.5</c:v>
                </c:pt>
                <c:pt idx="1648">
                  <c:v>42735.625</c:v>
                </c:pt>
                <c:pt idx="1649">
                  <c:v>42735.75</c:v>
                </c:pt>
                <c:pt idx="1650">
                  <c:v>42735.875</c:v>
                </c:pt>
              </c:numCache>
            </c:numRef>
          </c:xVal>
          <c:yVal>
            <c:numRef>
              <c:f>Kaktovik_Hr3!$R$10:$R$1660</c:f>
              <c:numCache>
                <c:formatCode>0.0</c:formatCode>
                <c:ptCount val="1651"/>
                <c:pt idx="0">
                  <c:v>20.85</c:v>
                </c:pt>
                <c:pt idx="1">
                  <c:v>20.77</c:v>
                </c:pt>
                <c:pt idx="2">
                  <c:v>22.96</c:v>
                </c:pt>
                <c:pt idx="3">
                  <c:v>21.1</c:v>
                </c:pt>
                <c:pt idx="4">
                  <c:v>21.05</c:v>
                </c:pt>
                <c:pt idx="5">
                  <c:v>20.99</c:v>
                </c:pt>
                <c:pt idx="6">
                  <c:v>20.96</c:v>
                </c:pt>
                <c:pt idx="7">
                  <c:v>21.14</c:v>
                </c:pt>
                <c:pt idx="8">
                  <c:v>21.5</c:v>
                </c:pt>
                <c:pt idx="9">
                  <c:v>21.36</c:v>
                </c:pt>
                <c:pt idx="10">
                  <c:v>21.43</c:v>
                </c:pt>
                <c:pt idx="11">
                  <c:v>21.25</c:v>
                </c:pt>
                <c:pt idx="12">
                  <c:v>21.14</c:v>
                </c:pt>
                <c:pt idx="13">
                  <c:v>21.12</c:v>
                </c:pt>
                <c:pt idx="14">
                  <c:v>20.99</c:v>
                </c:pt>
                <c:pt idx="15">
                  <c:v>21.01</c:v>
                </c:pt>
                <c:pt idx="16">
                  <c:v>21.06</c:v>
                </c:pt>
                <c:pt idx="17">
                  <c:v>21.03</c:v>
                </c:pt>
                <c:pt idx="18">
                  <c:v>21.1</c:v>
                </c:pt>
                <c:pt idx="19">
                  <c:v>20.99</c:v>
                </c:pt>
                <c:pt idx="20">
                  <c:v>20.99</c:v>
                </c:pt>
                <c:pt idx="21">
                  <c:v>21.1</c:v>
                </c:pt>
                <c:pt idx="22">
                  <c:v>21.06</c:v>
                </c:pt>
                <c:pt idx="23">
                  <c:v>21.1</c:v>
                </c:pt>
                <c:pt idx="24">
                  <c:v>21.1</c:v>
                </c:pt>
                <c:pt idx="25">
                  <c:v>21.17</c:v>
                </c:pt>
                <c:pt idx="26">
                  <c:v>21.14</c:v>
                </c:pt>
                <c:pt idx="27">
                  <c:v>21.16</c:v>
                </c:pt>
                <c:pt idx="28">
                  <c:v>21.21</c:v>
                </c:pt>
                <c:pt idx="29">
                  <c:v>21.21</c:v>
                </c:pt>
                <c:pt idx="30">
                  <c:v>21.29</c:v>
                </c:pt>
                <c:pt idx="31">
                  <c:v>21.29</c:v>
                </c:pt>
                <c:pt idx="32">
                  <c:v>21.32</c:v>
                </c:pt>
                <c:pt idx="33">
                  <c:v>21.45</c:v>
                </c:pt>
                <c:pt idx="34">
                  <c:v>21.72</c:v>
                </c:pt>
                <c:pt idx="35">
                  <c:v>21.61</c:v>
                </c:pt>
                <c:pt idx="36">
                  <c:v>21.72</c:v>
                </c:pt>
                <c:pt idx="37">
                  <c:v>21.54</c:v>
                </c:pt>
                <c:pt idx="38">
                  <c:v>21.5</c:v>
                </c:pt>
                <c:pt idx="39">
                  <c:v>21.61</c:v>
                </c:pt>
                <c:pt idx="40">
                  <c:v>21.54</c:v>
                </c:pt>
                <c:pt idx="41">
                  <c:v>21.6</c:v>
                </c:pt>
                <c:pt idx="42">
                  <c:v>21.58</c:v>
                </c:pt>
                <c:pt idx="43">
                  <c:v>21.54</c:v>
                </c:pt>
                <c:pt idx="44">
                  <c:v>21.58</c:v>
                </c:pt>
                <c:pt idx="45">
                  <c:v>21.65</c:v>
                </c:pt>
                <c:pt idx="46">
                  <c:v>21.65</c:v>
                </c:pt>
                <c:pt idx="47">
                  <c:v>21.61</c:v>
                </c:pt>
                <c:pt idx="48">
                  <c:v>21.54</c:v>
                </c:pt>
                <c:pt idx="49">
                  <c:v>21.61</c:v>
                </c:pt>
                <c:pt idx="50">
                  <c:v>21.61</c:v>
                </c:pt>
                <c:pt idx="51">
                  <c:v>21.65</c:v>
                </c:pt>
                <c:pt idx="52">
                  <c:v>21.65</c:v>
                </c:pt>
                <c:pt idx="53">
                  <c:v>21.63</c:v>
                </c:pt>
                <c:pt idx="54">
                  <c:v>21.69</c:v>
                </c:pt>
                <c:pt idx="55">
                  <c:v>21.78</c:v>
                </c:pt>
                <c:pt idx="56">
                  <c:v>21.76</c:v>
                </c:pt>
                <c:pt idx="57">
                  <c:v>21.76</c:v>
                </c:pt>
                <c:pt idx="58">
                  <c:v>21.74</c:v>
                </c:pt>
                <c:pt idx="59">
                  <c:v>21.76</c:v>
                </c:pt>
                <c:pt idx="60">
                  <c:v>21.72</c:v>
                </c:pt>
                <c:pt idx="61">
                  <c:v>21.81</c:v>
                </c:pt>
                <c:pt idx="62">
                  <c:v>21.74</c:v>
                </c:pt>
                <c:pt idx="63">
                  <c:v>21.78</c:v>
                </c:pt>
                <c:pt idx="64">
                  <c:v>21.83</c:v>
                </c:pt>
                <c:pt idx="65">
                  <c:v>21.91</c:v>
                </c:pt>
                <c:pt idx="66">
                  <c:v>21.94</c:v>
                </c:pt>
                <c:pt idx="67">
                  <c:v>21.92</c:v>
                </c:pt>
                <c:pt idx="68">
                  <c:v>21.94</c:v>
                </c:pt>
                <c:pt idx="69">
                  <c:v>22.01</c:v>
                </c:pt>
                <c:pt idx="70">
                  <c:v>22.01</c:v>
                </c:pt>
                <c:pt idx="71">
                  <c:v>21.98</c:v>
                </c:pt>
                <c:pt idx="72">
                  <c:v>22.05</c:v>
                </c:pt>
                <c:pt idx="73">
                  <c:v>21.96</c:v>
                </c:pt>
                <c:pt idx="74">
                  <c:v>22</c:v>
                </c:pt>
                <c:pt idx="75">
                  <c:v>22.01</c:v>
                </c:pt>
                <c:pt idx="76">
                  <c:v>22.01</c:v>
                </c:pt>
                <c:pt idx="77">
                  <c:v>22.01</c:v>
                </c:pt>
                <c:pt idx="78">
                  <c:v>22.05</c:v>
                </c:pt>
                <c:pt idx="79">
                  <c:v>22.03</c:v>
                </c:pt>
                <c:pt idx="80">
                  <c:v>21.98</c:v>
                </c:pt>
                <c:pt idx="81">
                  <c:v>22.09</c:v>
                </c:pt>
                <c:pt idx="82">
                  <c:v>22.05</c:v>
                </c:pt>
                <c:pt idx="83">
                  <c:v>22.09</c:v>
                </c:pt>
                <c:pt idx="84">
                  <c:v>22.16</c:v>
                </c:pt>
                <c:pt idx="85">
                  <c:v>22.09</c:v>
                </c:pt>
                <c:pt idx="86">
                  <c:v>22.12</c:v>
                </c:pt>
                <c:pt idx="87">
                  <c:v>22.16</c:v>
                </c:pt>
                <c:pt idx="88">
                  <c:v>22.14</c:v>
                </c:pt>
                <c:pt idx="89">
                  <c:v>22.16</c:v>
                </c:pt>
                <c:pt idx="90">
                  <c:v>22.16</c:v>
                </c:pt>
                <c:pt idx="91">
                  <c:v>22.2</c:v>
                </c:pt>
                <c:pt idx="92">
                  <c:v>22.2</c:v>
                </c:pt>
                <c:pt idx="93">
                  <c:v>22.27</c:v>
                </c:pt>
                <c:pt idx="94">
                  <c:v>22.31</c:v>
                </c:pt>
                <c:pt idx="95">
                  <c:v>22.22</c:v>
                </c:pt>
                <c:pt idx="96">
                  <c:v>22.25</c:v>
                </c:pt>
                <c:pt idx="97">
                  <c:v>22.71</c:v>
                </c:pt>
                <c:pt idx="98">
                  <c:v>22.63</c:v>
                </c:pt>
                <c:pt idx="99">
                  <c:v>22.82</c:v>
                </c:pt>
                <c:pt idx="100">
                  <c:v>22.82</c:v>
                </c:pt>
                <c:pt idx="101">
                  <c:v>22.78</c:v>
                </c:pt>
                <c:pt idx="102">
                  <c:v>22.76</c:v>
                </c:pt>
                <c:pt idx="103">
                  <c:v>22.56</c:v>
                </c:pt>
                <c:pt idx="104">
                  <c:v>22.78</c:v>
                </c:pt>
                <c:pt idx="105">
                  <c:v>22.58</c:v>
                </c:pt>
                <c:pt idx="106">
                  <c:v>22.56</c:v>
                </c:pt>
                <c:pt idx="107">
                  <c:v>22.51</c:v>
                </c:pt>
                <c:pt idx="108">
                  <c:v>22.45</c:v>
                </c:pt>
                <c:pt idx="109">
                  <c:v>22.52</c:v>
                </c:pt>
                <c:pt idx="110">
                  <c:v>22.58</c:v>
                </c:pt>
                <c:pt idx="111">
                  <c:v>22.52</c:v>
                </c:pt>
                <c:pt idx="112">
                  <c:v>22.52</c:v>
                </c:pt>
                <c:pt idx="113">
                  <c:v>22.56</c:v>
                </c:pt>
                <c:pt idx="114">
                  <c:v>22.52</c:v>
                </c:pt>
                <c:pt idx="115">
                  <c:v>22.51</c:v>
                </c:pt>
                <c:pt idx="116">
                  <c:v>22.45</c:v>
                </c:pt>
                <c:pt idx="117">
                  <c:v>22.65</c:v>
                </c:pt>
                <c:pt idx="118">
                  <c:v>22.62</c:v>
                </c:pt>
                <c:pt idx="119">
                  <c:v>22.67</c:v>
                </c:pt>
                <c:pt idx="120">
                  <c:v>22.63</c:v>
                </c:pt>
                <c:pt idx="121">
                  <c:v>22.67</c:v>
                </c:pt>
                <c:pt idx="122">
                  <c:v>22.65</c:v>
                </c:pt>
                <c:pt idx="123">
                  <c:v>22.71</c:v>
                </c:pt>
                <c:pt idx="124">
                  <c:v>22.76</c:v>
                </c:pt>
                <c:pt idx="125">
                  <c:v>22.89</c:v>
                </c:pt>
                <c:pt idx="126">
                  <c:v>22.89</c:v>
                </c:pt>
                <c:pt idx="127">
                  <c:v>22.91</c:v>
                </c:pt>
                <c:pt idx="128">
                  <c:v>22.96</c:v>
                </c:pt>
                <c:pt idx="129">
                  <c:v>23.11</c:v>
                </c:pt>
                <c:pt idx="130">
                  <c:v>23.07</c:v>
                </c:pt>
                <c:pt idx="131">
                  <c:v>23.07</c:v>
                </c:pt>
                <c:pt idx="132">
                  <c:v>23.07</c:v>
                </c:pt>
                <c:pt idx="133">
                  <c:v>23</c:v>
                </c:pt>
                <c:pt idx="134">
                  <c:v>23.04</c:v>
                </c:pt>
                <c:pt idx="135">
                  <c:v>23.11</c:v>
                </c:pt>
                <c:pt idx="136">
                  <c:v>23.02</c:v>
                </c:pt>
                <c:pt idx="137">
                  <c:v>23.02</c:v>
                </c:pt>
                <c:pt idx="138">
                  <c:v>23.04</c:v>
                </c:pt>
                <c:pt idx="139">
                  <c:v>23.05</c:v>
                </c:pt>
                <c:pt idx="140">
                  <c:v>23</c:v>
                </c:pt>
                <c:pt idx="141">
                  <c:v>23.07</c:v>
                </c:pt>
                <c:pt idx="142">
                  <c:v>23.4</c:v>
                </c:pt>
                <c:pt idx="143">
                  <c:v>23.53</c:v>
                </c:pt>
                <c:pt idx="144">
                  <c:v>23.33</c:v>
                </c:pt>
                <c:pt idx="145">
                  <c:v>23.26</c:v>
                </c:pt>
                <c:pt idx="146">
                  <c:v>23.26</c:v>
                </c:pt>
                <c:pt idx="147">
                  <c:v>23.29</c:v>
                </c:pt>
                <c:pt idx="148">
                  <c:v>23.18</c:v>
                </c:pt>
                <c:pt idx="149">
                  <c:v>23.18</c:v>
                </c:pt>
                <c:pt idx="150">
                  <c:v>23.15</c:v>
                </c:pt>
                <c:pt idx="151">
                  <c:v>23.18</c:v>
                </c:pt>
                <c:pt idx="152">
                  <c:v>23.18</c:v>
                </c:pt>
                <c:pt idx="153">
                  <c:v>23.15</c:v>
                </c:pt>
                <c:pt idx="154">
                  <c:v>23.13</c:v>
                </c:pt>
                <c:pt idx="155">
                  <c:v>23.18</c:v>
                </c:pt>
                <c:pt idx="156">
                  <c:v>23.22</c:v>
                </c:pt>
                <c:pt idx="157">
                  <c:v>23.22</c:v>
                </c:pt>
                <c:pt idx="158">
                  <c:v>23.26</c:v>
                </c:pt>
                <c:pt idx="159">
                  <c:v>23.33</c:v>
                </c:pt>
                <c:pt idx="160">
                  <c:v>23.66</c:v>
                </c:pt>
                <c:pt idx="161">
                  <c:v>23.51</c:v>
                </c:pt>
                <c:pt idx="162">
                  <c:v>23.48</c:v>
                </c:pt>
                <c:pt idx="163">
                  <c:v>23.42</c:v>
                </c:pt>
                <c:pt idx="164">
                  <c:v>23.4</c:v>
                </c:pt>
                <c:pt idx="165">
                  <c:v>23.44</c:v>
                </c:pt>
                <c:pt idx="166">
                  <c:v>23.42</c:v>
                </c:pt>
                <c:pt idx="167">
                  <c:v>23.4</c:v>
                </c:pt>
                <c:pt idx="168">
                  <c:v>23.44</c:v>
                </c:pt>
                <c:pt idx="169">
                  <c:v>23.49</c:v>
                </c:pt>
                <c:pt idx="170">
                  <c:v>23.51</c:v>
                </c:pt>
                <c:pt idx="171">
                  <c:v>23.51</c:v>
                </c:pt>
                <c:pt idx="172">
                  <c:v>23.55</c:v>
                </c:pt>
                <c:pt idx="173">
                  <c:v>23.59</c:v>
                </c:pt>
                <c:pt idx="174">
                  <c:v>23.66</c:v>
                </c:pt>
                <c:pt idx="175">
                  <c:v>23.6</c:v>
                </c:pt>
                <c:pt idx="176">
                  <c:v>23.66</c:v>
                </c:pt>
                <c:pt idx="177">
                  <c:v>23.62</c:v>
                </c:pt>
                <c:pt idx="178">
                  <c:v>23.69</c:v>
                </c:pt>
                <c:pt idx="179">
                  <c:v>23.73</c:v>
                </c:pt>
                <c:pt idx="180">
                  <c:v>23.69</c:v>
                </c:pt>
                <c:pt idx="181">
                  <c:v>23.66</c:v>
                </c:pt>
                <c:pt idx="182">
                  <c:v>23.71</c:v>
                </c:pt>
                <c:pt idx="183">
                  <c:v>23.73</c:v>
                </c:pt>
                <c:pt idx="184">
                  <c:v>23.64</c:v>
                </c:pt>
                <c:pt idx="185">
                  <c:v>23.69</c:v>
                </c:pt>
                <c:pt idx="186">
                  <c:v>23.69</c:v>
                </c:pt>
                <c:pt idx="187">
                  <c:v>23.73</c:v>
                </c:pt>
                <c:pt idx="188">
                  <c:v>23.69</c:v>
                </c:pt>
                <c:pt idx="189">
                  <c:v>23.66</c:v>
                </c:pt>
                <c:pt idx="190">
                  <c:v>23.68</c:v>
                </c:pt>
                <c:pt idx="191">
                  <c:v>23.71</c:v>
                </c:pt>
                <c:pt idx="192">
                  <c:v>23.73</c:v>
                </c:pt>
                <c:pt idx="193">
                  <c:v>23.69</c:v>
                </c:pt>
                <c:pt idx="194">
                  <c:v>23.69</c:v>
                </c:pt>
                <c:pt idx="195">
                  <c:v>23.69</c:v>
                </c:pt>
                <c:pt idx="196">
                  <c:v>23.77</c:v>
                </c:pt>
                <c:pt idx="197">
                  <c:v>23.8</c:v>
                </c:pt>
                <c:pt idx="198">
                  <c:v>23.8</c:v>
                </c:pt>
                <c:pt idx="199">
                  <c:v>23.84</c:v>
                </c:pt>
                <c:pt idx="200">
                  <c:v>23.82</c:v>
                </c:pt>
                <c:pt idx="201">
                  <c:v>23.88</c:v>
                </c:pt>
                <c:pt idx="202">
                  <c:v>23.84</c:v>
                </c:pt>
                <c:pt idx="203">
                  <c:v>23.84</c:v>
                </c:pt>
                <c:pt idx="204">
                  <c:v>23.88</c:v>
                </c:pt>
                <c:pt idx="205">
                  <c:v>23.82</c:v>
                </c:pt>
                <c:pt idx="206">
                  <c:v>23.88</c:v>
                </c:pt>
                <c:pt idx="207">
                  <c:v>23.88</c:v>
                </c:pt>
                <c:pt idx="208">
                  <c:v>23.84</c:v>
                </c:pt>
                <c:pt idx="209">
                  <c:v>23.88</c:v>
                </c:pt>
                <c:pt idx="210">
                  <c:v>23.82</c:v>
                </c:pt>
                <c:pt idx="211">
                  <c:v>23.78</c:v>
                </c:pt>
                <c:pt idx="212">
                  <c:v>23.84</c:v>
                </c:pt>
                <c:pt idx="213">
                  <c:v>23.88</c:v>
                </c:pt>
                <c:pt idx="214">
                  <c:v>23.91</c:v>
                </c:pt>
                <c:pt idx="215">
                  <c:v>23.91</c:v>
                </c:pt>
                <c:pt idx="216">
                  <c:v>23.91</c:v>
                </c:pt>
                <c:pt idx="217">
                  <c:v>23.88</c:v>
                </c:pt>
                <c:pt idx="218">
                  <c:v>23.93</c:v>
                </c:pt>
                <c:pt idx="219">
                  <c:v>23.99</c:v>
                </c:pt>
                <c:pt idx="220">
                  <c:v>23.91</c:v>
                </c:pt>
                <c:pt idx="221">
                  <c:v>23.95</c:v>
                </c:pt>
                <c:pt idx="222">
                  <c:v>23.99</c:v>
                </c:pt>
                <c:pt idx="223">
                  <c:v>23.95</c:v>
                </c:pt>
                <c:pt idx="224">
                  <c:v>23.99</c:v>
                </c:pt>
                <c:pt idx="225">
                  <c:v>23.99</c:v>
                </c:pt>
                <c:pt idx="226">
                  <c:v>23.99</c:v>
                </c:pt>
                <c:pt idx="227">
                  <c:v>23.93</c:v>
                </c:pt>
                <c:pt idx="228">
                  <c:v>24.04</c:v>
                </c:pt>
                <c:pt idx="229">
                  <c:v>23.99</c:v>
                </c:pt>
                <c:pt idx="230">
                  <c:v>23.99</c:v>
                </c:pt>
                <c:pt idx="231">
                  <c:v>24.06</c:v>
                </c:pt>
                <c:pt idx="232">
                  <c:v>24.06</c:v>
                </c:pt>
                <c:pt idx="233">
                  <c:v>24.06</c:v>
                </c:pt>
                <c:pt idx="234">
                  <c:v>24.24</c:v>
                </c:pt>
                <c:pt idx="235">
                  <c:v>24.21</c:v>
                </c:pt>
                <c:pt idx="236">
                  <c:v>24.11</c:v>
                </c:pt>
                <c:pt idx="237">
                  <c:v>24.09</c:v>
                </c:pt>
                <c:pt idx="238">
                  <c:v>24.09</c:v>
                </c:pt>
                <c:pt idx="239">
                  <c:v>24.13</c:v>
                </c:pt>
                <c:pt idx="240">
                  <c:v>24.15</c:v>
                </c:pt>
                <c:pt idx="241">
                  <c:v>24.15</c:v>
                </c:pt>
                <c:pt idx="242">
                  <c:v>24.21</c:v>
                </c:pt>
                <c:pt idx="243">
                  <c:v>24.17</c:v>
                </c:pt>
                <c:pt idx="244">
                  <c:v>24.13</c:v>
                </c:pt>
                <c:pt idx="245">
                  <c:v>24.15</c:v>
                </c:pt>
                <c:pt idx="246">
                  <c:v>24.24</c:v>
                </c:pt>
                <c:pt idx="247">
                  <c:v>24.24</c:v>
                </c:pt>
                <c:pt idx="248">
                  <c:v>24.21</c:v>
                </c:pt>
                <c:pt idx="249">
                  <c:v>24.28</c:v>
                </c:pt>
                <c:pt idx="250">
                  <c:v>24.24</c:v>
                </c:pt>
                <c:pt idx="251">
                  <c:v>24.28</c:v>
                </c:pt>
                <c:pt idx="252">
                  <c:v>24.3</c:v>
                </c:pt>
                <c:pt idx="253">
                  <c:v>24.3</c:v>
                </c:pt>
                <c:pt idx="254">
                  <c:v>24.35</c:v>
                </c:pt>
                <c:pt idx="255">
                  <c:v>24.33</c:v>
                </c:pt>
                <c:pt idx="256">
                  <c:v>24.42</c:v>
                </c:pt>
                <c:pt idx="257">
                  <c:v>24.46</c:v>
                </c:pt>
                <c:pt idx="258">
                  <c:v>24.42</c:v>
                </c:pt>
                <c:pt idx="259">
                  <c:v>24.53</c:v>
                </c:pt>
                <c:pt idx="260">
                  <c:v>24.39</c:v>
                </c:pt>
                <c:pt idx="261">
                  <c:v>24.44</c:v>
                </c:pt>
                <c:pt idx="262">
                  <c:v>24.39</c:v>
                </c:pt>
                <c:pt idx="263">
                  <c:v>24.42</c:v>
                </c:pt>
                <c:pt idx="264">
                  <c:v>24.4</c:v>
                </c:pt>
                <c:pt idx="265">
                  <c:v>24.42</c:v>
                </c:pt>
                <c:pt idx="266">
                  <c:v>24.46</c:v>
                </c:pt>
                <c:pt idx="267">
                  <c:v>24.48</c:v>
                </c:pt>
                <c:pt idx="268">
                  <c:v>24.46</c:v>
                </c:pt>
                <c:pt idx="269">
                  <c:v>24.5</c:v>
                </c:pt>
                <c:pt idx="270">
                  <c:v>24.62</c:v>
                </c:pt>
                <c:pt idx="271">
                  <c:v>24.57</c:v>
                </c:pt>
                <c:pt idx="272">
                  <c:v>24.57</c:v>
                </c:pt>
                <c:pt idx="273">
                  <c:v>24.55</c:v>
                </c:pt>
                <c:pt idx="274">
                  <c:v>24.53</c:v>
                </c:pt>
                <c:pt idx="275">
                  <c:v>24.61</c:v>
                </c:pt>
                <c:pt idx="276">
                  <c:v>24.62</c:v>
                </c:pt>
                <c:pt idx="277">
                  <c:v>24.68</c:v>
                </c:pt>
                <c:pt idx="278">
                  <c:v>24.66</c:v>
                </c:pt>
                <c:pt idx="279">
                  <c:v>24.64</c:v>
                </c:pt>
                <c:pt idx="280">
                  <c:v>24.71</c:v>
                </c:pt>
                <c:pt idx="281">
                  <c:v>24.86</c:v>
                </c:pt>
                <c:pt idx="282">
                  <c:v>24.86</c:v>
                </c:pt>
                <c:pt idx="283">
                  <c:v>24.83</c:v>
                </c:pt>
                <c:pt idx="284">
                  <c:v>24.88</c:v>
                </c:pt>
                <c:pt idx="285">
                  <c:v>24.9</c:v>
                </c:pt>
                <c:pt idx="286">
                  <c:v>24.97</c:v>
                </c:pt>
                <c:pt idx="287">
                  <c:v>24.97</c:v>
                </c:pt>
                <c:pt idx="288">
                  <c:v>25.01</c:v>
                </c:pt>
                <c:pt idx="289">
                  <c:v>25.04</c:v>
                </c:pt>
                <c:pt idx="290">
                  <c:v>25.37</c:v>
                </c:pt>
                <c:pt idx="291">
                  <c:v>25.22</c:v>
                </c:pt>
                <c:pt idx="292">
                  <c:v>25.88</c:v>
                </c:pt>
                <c:pt idx="293">
                  <c:v>26.05</c:v>
                </c:pt>
                <c:pt idx="294">
                  <c:v>25.7</c:v>
                </c:pt>
                <c:pt idx="295">
                  <c:v>25.56</c:v>
                </c:pt>
                <c:pt idx="296">
                  <c:v>25.44</c:v>
                </c:pt>
                <c:pt idx="297">
                  <c:v>25.44</c:v>
                </c:pt>
                <c:pt idx="298">
                  <c:v>25.48</c:v>
                </c:pt>
                <c:pt idx="299">
                  <c:v>25.37</c:v>
                </c:pt>
                <c:pt idx="300">
                  <c:v>25.37</c:v>
                </c:pt>
                <c:pt idx="301">
                  <c:v>25.33</c:v>
                </c:pt>
                <c:pt idx="302">
                  <c:v>25.41</c:v>
                </c:pt>
                <c:pt idx="303">
                  <c:v>25.41</c:v>
                </c:pt>
                <c:pt idx="304">
                  <c:v>25.37</c:v>
                </c:pt>
                <c:pt idx="305">
                  <c:v>25.35</c:v>
                </c:pt>
                <c:pt idx="306">
                  <c:v>25.46</c:v>
                </c:pt>
                <c:pt idx="307">
                  <c:v>25.77</c:v>
                </c:pt>
                <c:pt idx="308">
                  <c:v>25.66</c:v>
                </c:pt>
                <c:pt idx="309">
                  <c:v>25.59</c:v>
                </c:pt>
                <c:pt idx="310">
                  <c:v>25.48</c:v>
                </c:pt>
                <c:pt idx="311">
                  <c:v>25.37</c:v>
                </c:pt>
                <c:pt idx="312">
                  <c:v>25.37</c:v>
                </c:pt>
                <c:pt idx="313">
                  <c:v>25.37</c:v>
                </c:pt>
                <c:pt idx="314">
                  <c:v>25.63</c:v>
                </c:pt>
                <c:pt idx="315">
                  <c:v>25.96</c:v>
                </c:pt>
                <c:pt idx="316">
                  <c:v>26.1</c:v>
                </c:pt>
                <c:pt idx="317">
                  <c:v>25.88</c:v>
                </c:pt>
                <c:pt idx="318">
                  <c:v>26.03</c:v>
                </c:pt>
                <c:pt idx="319">
                  <c:v>26.06</c:v>
                </c:pt>
                <c:pt idx="320">
                  <c:v>26.14</c:v>
                </c:pt>
                <c:pt idx="321">
                  <c:v>25.99</c:v>
                </c:pt>
                <c:pt idx="322">
                  <c:v>26.36</c:v>
                </c:pt>
                <c:pt idx="323">
                  <c:v>26.36</c:v>
                </c:pt>
                <c:pt idx="324">
                  <c:v>26.21</c:v>
                </c:pt>
                <c:pt idx="325">
                  <c:v>25.96</c:v>
                </c:pt>
                <c:pt idx="326">
                  <c:v>25.88</c:v>
                </c:pt>
                <c:pt idx="327">
                  <c:v>26.08</c:v>
                </c:pt>
                <c:pt idx="328">
                  <c:v>25.99</c:v>
                </c:pt>
                <c:pt idx="329">
                  <c:v>25.74</c:v>
                </c:pt>
                <c:pt idx="330">
                  <c:v>25.7</c:v>
                </c:pt>
                <c:pt idx="331">
                  <c:v>25.77</c:v>
                </c:pt>
                <c:pt idx="332">
                  <c:v>25.75</c:v>
                </c:pt>
                <c:pt idx="333">
                  <c:v>25.74</c:v>
                </c:pt>
                <c:pt idx="334">
                  <c:v>25.74</c:v>
                </c:pt>
                <c:pt idx="335">
                  <c:v>25.59</c:v>
                </c:pt>
                <c:pt idx="336">
                  <c:v>25.59</c:v>
                </c:pt>
                <c:pt idx="337">
                  <c:v>25.59</c:v>
                </c:pt>
                <c:pt idx="338">
                  <c:v>25.52</c:v>
                </c:pt>
                <c:pt idx="339">
                  <c:v>25.52</c:v>
                </c:pt>
                <c:pt idx="340">
                  <c:v>25.61</c:v>
                </c:pt>
                <c:pt idx="341">
                  <c:v>25.52</c:v>
                </c:pt>
                <c:pt idx="342">
                  <c:v>25.53</c:v>
                </c:pt>
                <c:pt idx="343">
                  <c:v>25.53</c:v>
                </c:pt>
                <c:pt idx="344">
                  <c:v>25.56</c:v>
                </c:pt>
                <c:pt idx="345">
                  <c:v>25.44</c:v>
                </c:pt>
                <c:pt idx="346">
                  <c:v>25.44</c:v>
                </c:pt>
                <c:pt idx="347">
                  <c:v>25.41</c:v>
                </c:pt>
                <c:pt idx="348">
                  <c:v>25.3</c:v>
                </c:pt>
                <c:pt idx="349">
                  <c:v>25.33</c:v>
                </c:pt>
                <c:pt idx="350">
                  <c:v>25.25</c:v>
                </c:pt>
                <c:pt idx="351">
                  <c:v>25.22</c:v>
                </c:pt>
                <c:pt idx="352">
                  <c:v>25.26</c:v>
                </c:pt>
                <c:pt idx="353">
                  <c:v>25.3</c:v>
                </c:pt>
                <c:pt idx="354">
                  <c:v>25.32</c:v>
                </c:pt>
                <c:pt idx="355">
                  <c:v>25.26</c:v>
                </c:pt>
                <c:pt idx="356">
                  <c:v>25.26</c:v>
                </c:pt>
                <c:pt idx="357">
                  <c:v>25.25</c:v>
                </c:pt>
                <c:pt idx="358">
                  <c:v>25.19</c:v>
                </c:pt>
                <c:pt idx="359">
                  <c:v>25.22</c:v>
                </c:pt>
                <c:pt idx="360">
                  <c:v>25.26</c:v>
                </c:pt>
                <c:pt idx="361">
                  <c:v>25.26</c:v>
                </c:pt>
                <c:pt idx="362">
                  <c:v>25.32</c:v>
                </c:pt>
                <c:pt idx="363">
                  <c:v>25.33</c:v>
                </c:pt>
                <c:pt idx="364">
                  <c:v>25.35</c:v>
                </c:pt>
                <c:pt idx="365">
                  <c:v>25.26</c:v>
                </c:pt>
                <c:pt idx="366">
                  <c:v>25.26</c:v>
                </c:pt>
                <c:pt idx="367">
                  <c:v>25.33</c:v>
                </c:pt>
                <c:pt idx="368">
                  <c:v>25.22</c:v>
                </c:pt>
                <c:pt idx="369">
                  <c:v>25.28</c:v>
                </c:pt>
                <c:pt idx="370">
                  <c:v>25.3</c:v>
                </c:pt>
                <c:pt idx="371">
                  <c:v>25.3</c:v>
                </c:pt>
                <c:pt idx="372">
                  <c:v>25.22</c:v>
                </c:pt>
                <c:pt idx="373">
                  <c:v>25.33</c:v>
                </c:pt>
                <c:pt idx="374">
                  <c:v>25.37</c:v>
                </c:pt>
                <c:pt idx="375">
                  <c:v>25.33</c:v>
                </c:pt>
                <c:pt idx="376">
                  <c:v>25.37</c:v>
                </c:pt>
                <c:pt idx="377">
                  <c:v>25.37</c:v>
                </c:pt>
                <c:pt idx="378">
                  <c:v>25.41</c:v>
                </c:pt>
                <c:pt idx="379">
                  <c:v>25.33</c:v>
                </c:pt>
                <c:pt idx="380">
                  <c:v>25.28</c:v>
                </c:pt>
                <c:pt idx="381">
                  <c:v>25.3</c:v>
                </c:pt>
                <c:pt idx="382">
                  <c:v>25.37</c:v>
                </c:pt>
                <c:pt idx="383">
                  <c:v>25.41</c:v>
                </c:pt>
                <c:pt idx="384">
                  <c:v>25.41</c:v>
                </c:pt>
                <c:pt idx="385">
                  <c:v>25.44</c:v>
                </c:pt>
                <c:pt idx="386">
                  <c:v>25.48</c:v>
                </c:pt>
                <c:pt idx="387">
                  <c:v>25.52</c:v>
                </c:pt>
                <c:pt idx="388">
                  <c:v>25.48</c:v>
                </c:pt>
                <c:pt idx="389">
                  <c:v>31.64</c:v>
                </c:pt>
                <c:pt idx="390">
                  <c:v>30.15</c:v>
                </c:pt>
                <c:pt idx="391">
                  <c:v>26.5</c:v>
                </c:pt>
                <c:pt idx="392">
                  <c:v>26.25</c:v>
                </c:pt>
                <c:pt idx="393">
                  <c:v>26.18</c:v>
                </c:pt>
                <c:pt idx="394">
                  <c:v>26.03</c:v>
                </c:pt>
                <c:pt idx="395">
                  <c:v>33.39</c:v>
                </c:pt>
                <c:pt idx="396">
                  <c:v>30.66</c:v>
                </c:pt>
                <c:pt idx="397">
                  <c:v>33.74</c:v>
                </c:pt>
                <c:pt idx="398">
                  <c:v>30.31</c:v>
                </c:pt>
                <c:pt idx="399">
                  <c:v>27.74</c:v>
                </c:pt>
                <c:pt idx="400">
                  <c:v>28.11</c:v>
                </c:pt>
                <c:pt idx="401">
                  <c:v>27.53</c:v>
                </c:pt>
                <c:pt idx="402">
                  <c:v>27.16</c:v>
                </c:pt>
                <c:pt idx="403">
                  <c:v>27.01</c:v>
                </c:pt>
                <c:pt idx="404">
                  <c:v>31.35</c:v>
                </c:pt>
                <c:pt idx="405">
                  <c:v>32.24</c:v>
                </c:pt>
                <c:pt idx="406">
                  <c:v>30.59</c:v>
                </c:pt>
                <c:pt idx="407">
                  <c:v>28.22</c:v>
                </c:pt>
                <c:pt idx="408">
                  <c:v>28.2</c:v>
                </c:pt>
                <c:pt idx="409">
                  <c:v>27.82</c:v>
                </c:pt>
                <c:pt idx="410">
                  <c:v>27.78</c:v>
                </c:pt>
                <c:pt idx="411">
                  <c:v>28.51</c:v>
                </c:pt>
                <c:pt idx="412">
                  <c:v>30.99</c:v>
                </c:pt>
                <c:pt idx="413">
                  <c:v>31.77</c:v>
                </c:pt>
                <c:pt idx="414">
                  <c:v>29.2</c:v>
                </c:pt>
                <c:pt idx="415">
                  <c:v>28.36</c:v>
                </c:pt>
                <c:pt idx="416">
                  <c:v>28.36</c:v>
                </c:pt>
                <c:pt idx="417">
                  <c:v>28.29</c:v>
                </c:pt>
                <c:pt idx="418">
                  <c:v>28.14</c:v>
                </c:pt>
                <c:pt idx="419">
                  <c:v>30.26</c:v>
                </c:pt>
                <c:pt idx="420">
                  <c:v>32.5</c:v>
                </c:pt>
                <c:pt idx="421">
                  <c:v>30.37</c:v>
                </c:pt>
                <c:pt idx="422">
                  <c:v>30.18</c:v>
                </c:pt>
                <c:pt idx="423">
                  <c:v>28.87</c:v>
                </c:pt>
                <c:pt idx="424">
                  <c:v>28.62</c:v>
                </c:pt>
                <c:pt idx="425">
                  <c:v>28.65</c:v>
                </c:pt>
                <c:pt idx="426">
                  <c:v>28.58</c:v>
                </c:pt>
                <c:pt idx="427">
                  <c:v>29.75</c:v>
                </c:pt>
                <c:pt idx="428">
                  <c:v>31.68</c:v>
                </c:pt>
                <c:pt idx="429">
                  <c:v>31.9</c:v>
                </c:pt>
                <c:pt idx="430">
                  <c:v>29.16</c:v>
                </c:pt>
                <c:pt idx="431">
                  <c:v>29.07</c:v>
                </c:pt>
                <c:pt idx="432">
                  <c:v>28.89</c:v>
                </c:pt>
                <c:pt idx="433">
                  <c:v>28.71</c:v>
                </c:pt>
                <c:pt idx="434">
                  <c:v>28.65</c:v>
                </c:pt>
                <c:pt idx="435">
                  <c:v>28.65</c:v>
                </c:pt>
                <c:pt idx="436">
                  <c:v>28.91</c:v>
                </c:pt>
                <c:pt idx="437">
                  <c:v>28.91</c:v>
                </c:pt>
                <c:pt idx="438">
                  <c:v>28.76</c:v>
                </c:pt>
                <c:pt idx="439">
                  <c:v>28.67</c:v>
                </c:pt>
                <c:pt idx="440">
                  <c:v>28.58</c:v>
                </c:pt>
                <c:pt idx="441">
                  <c:v>28.42</c:v>
                </c:pt>
                <c:pt idx="442">
                  <c:v>28.34</c:v>
                </c:pt>
                <c:pt idx="443">
                  <c:v>28.25</c:v>
                </c:pt>
                <c:pt idx="444">
                  <c:v>28.22</c:v>
                </c:pt>
                <c:pt idx="445">
                  <c:v>28.03</c:v>
                </c:pt>
                <c:pt idx="446">
                  <c:v>28.09</c:v>
                </c:pt>
                <c:pt idx="447">
                  <c:v>28.02</c:v>
                </c:pt>
                <c:pt idx="448">
                  <c:v>28</c:v>
                </c:pt>
                <c:pt idx="449">
                  <c:v>27.92</c:v>
                </c:pt>
                <c:pt idx="450">
                  <c:v>27.85</c:v>
                </c:pt>
                <c:pt idx="451">
                  <c:v>27.89</c:v>
                </c:pt>
                <c:pt idx="452">
                  <c:v>27.82</c:v>
                </c:pt>
                <c:pt idx="453">
                  <c:v>27.78</c:v>
                </c:pt>
                <c:pt idx="454">
                  <c:v>27.74</c:v>
                </c:pt>
                <c:pt idx="455">
                  <c:v>27.71</c:v>
                </c:pt>
                <c:pt idx="456">
                  <c:v>27.71</c:v>
                </c:pt>
                <c:pt idx="457">
                  <c:v>27.67</c:v>
                </c:pt>
                <c:pt idx="458">
                  <c:v>27.71</c:v>
                </c:pt>
                <c:pt idx="459">
                  <c:v>27.72</c:v>
                </c:pt>
                <c:pt idx="460">
                  <c:v>27.74</c:v>
                </c:pt>
                <c:pt idx="461">
                  <c:v>27.74</c:v>
                </c:pt>
                <c:pt idx="462">
                  <c:v>27.71</c:v>
                </c:pt>
                <c:pt idx="463">
                  <c:v>27.78</c:v>
                </c:pt>
                <c:pt idx="464">
                  <c:v>27.76</c:v>
                </c:pt>
                <c:pt idx="465">
                  <c:v>27.8</c:v>
                </c:pt>
                <c:pt idx="466">
                  <c:v>27.74</c:v>
                </c:pt>
                <c:pt idx="467">
                  <c:v>27.56</c:v>
                </c:pt>
                <c:pt idx="468">
                  <c:v>27.6</c:v>
                </c:pt>
                <c:pt idx="469">
                  <c:v>27.6</c:v>
                </c:pt>
                <c:pt idx="470">
                  <c:v>27.63</c:v>
                </c:pt>
                <c:pt idx="471">
                  <c:v>27.63</c:v>
                </c:pt>
                <c:pt idx="472">
                  <c:v>27.63</c:v>
                </c:pt>
                <c:pt idx="473">
                  <c:v>27.6</c:v>
                </c:pt>
                <c:pt idx="474">
                  <c:v>27.62</c:v>
                </c:pt>
                <c:pt idx="475">
                  <c:v>27.62</c:v>
                </c:pt>
                <c:pt idx="476">
                  <c:v>27.6</c:v>
                </c:pt>
                <c:pt idx="477">
                  <c:v>27.53</c:v>
                </c:pt>
                <c:pt idx="478">
                  <c:v>27.6</c:v>
                </c:pt>
                <c:pt idx="479">
                  <c:v>27.54</c:v>
                </c:pt>
                <c:pt idx="480">
                  <c:v>27.6</c:v>
                </c:pt>
                <c:pt idx="481">
                  <c:v>27.6</c:v>
                </c:pt>
                <c:pt idx="482">
                  <c:v>27.6</c:v>
                </c:pt>
                <c:pt idx="483">
                  <c:v>27.56</c:v>
                </c:pt>
                <c:pt idx="484">
                  <c:v>27.6</c:v>
                </c:pt>
                <c:pt idx="485">
                  <c:v>27.56</c:v>
                </c:pt>
                <c:pt idx="486">
                  <c:v>27.53</c:v>
                </c:pt>
                <c:pt idx="487">
                  <c:v>27.56</c:v>
                </c:pt>
                <c:pt idx="488">
                  <c:v>27.53</c:v>
                </c:pt>
                <c:pt idx="489">
                  <c:v>27.56</c:v>
                </c:pt>
                <c:pt idx="490">
                  <c:v>27.53</c:v>
                </c:pt>
                <c:pt idx="491">
                  <c:v>27.54</c:v>
                </c:pt>
                <c:pt idx="492">
                  <c:v>27.56</c:v>
                </c:pt>
                <c:pt idx="493">
                  <c:v>27.53</c:v>
                </c:pt>
                <c:pt idx="494">
                  <c:v>27.49</c:v>
                </c:pt>
                <c:pt idx="495">
                  <c:v>27.45</c:v>
                </c:pt>
                <c:pt idx="496">
                  <c:v>27.43</c:v>
                </c:pt>
                <c:pt idx="497">
                  <c:v>27.41</c:v>
                </c:pt>
                <c:pt idx="498">
                  <c:v>27.41</c:v>
                </c:pt>
                <c:pt idx="499">
                  <c:v>27.56</c:v>
                </c:pt>
                <c:pt idx="500">
                  <c:v>27.43</c:v>
                </c:pt>
                <c:pt idx="501">
                  <c:v>27.41</c:v>
                </c:pt>
                <c:pt idx="502">
                  <c:v>27.45</c:v>
                </c:pt>
                <c:pt idx="503">
                  <c:v>27.41</c:v>
                </c:pt>
                <c:pt idx="504">
                  <c:v>27.38</c:v>
                </c:pt>
                <c:pt idx="505">
                  <c:v>27.34</c:v>
                </c:pt>
                <c:pt idx="506">
                  <c:v>27.3</c:v>
                </c:pt>
                <c:pt idx="507">
                  <c:v>27.34</c:v>
                </c:pt>
                <c:pt idx="508">
                  <c:v>27.36</c:v>
                </c:pt>
                <c:pt idx="509">
                  <c:v>27.43</c:v>
                </c:pt>
                <c:pt idx="510">
                  <c:v>27.45</c:v>
                </c:pt>
                <c:pt idx="511">
                  <c:v>27.3</c:v>
                </c:pt>
                <c:pt idx="512">
                  <c:v>27.45</c:v>
                </c:pt>
                <c:pt idx="513">
                  <c:v>27.41</c:v>
                </c:pt>
                <c:pt idx="514">
                  <c:v>27.43</c:v>
                </c:pt>
                <c:pt idx="515">
                  <c:v>27.38</c:v>
                </c:pt>
                <c:pt idx="516">
                  <c:v>27.34</c:v>
                </c:pt>
                <c:pt idx="517">
                  <c:v>27.38</c:v>
                </c:pt>
                <c:pt idx="518">
                  <c:v>27.32</c:v>
                </c:pt>
                <c:pt idx="519">
                  <c:v>27.4</c:v>
                </c:pt>
                <c:pt idx="520">
                  <c:v>27.38</c:v>
                </c:pt>
                <c:pt idx="521">
                  <c:v>27.41</c:v>
                </c:pt>
                <c:pt idx="522">
                  <c:v>27.3</c:v>
                </c:pt>
                <c:pt idx="523">
                  <c:v>27.41</c:v>
                </c:pt>
                <c:pt idx="524">
                  <c:v>27.36</c:v>
                </c:pt>
                <c:pt idx="525">
                  <c:v>27.34</c:v>
                </c:pt>
                <c:pt idx="526">
                  <c:v>27.34</c:v>
                </c:pt>
                <c:pt idx="527">
                  <c:v>27.38</c:v>
                </c:pt>
                <c:pt idx="528">
                  <c:v>27.36</c:v>
                </c:pt>
                <c:pt idx="529">
                  <c:v>27.38</c:v>
                </c:pt>
                <c:pt idx="530">
                  <c:v>27.38</c:v>
                </c:pt>
                <c:pt idx="531">
                  <c:v>27.36</c:v>
                </c:pt>
                <c:pt idx="532">
                  <c:v>27.32</c:v>
                </c:pt>
                <c:pt idx="533">
                  <c:v>27.38</c:v>
                </c:pt>
                <c:pt idx="534">
                  <c:v>26.72</c:v>
                </c:pt>
                <c:pt idx="535">
                  <c:v>26.68</c:v>
                </c:pt>
                <c:pt idx="536">
                  <c:v>26.7</c:v>
                </c:pt>
                <c:pt idx="537">
                  <c:v>26.76</c:v>
                </c:pt>
                <c:pt idx="538">
                  <c:v>26.72</c:v>
                </c:pt>
                <c:pt idx="539">
                  <c:v>26.72</c:v>
                </c:pt>
                <c:pt idx="540">
                  <c:v>26.68</c:v>
                </c:pt>
                <c:pt idx="541">
                  <c:v>26.78</c:v>
                </c:pt>
                <c:pt idx="542">
                  <c:v>26.72</c:v>
                </c:pt>
                <c:pt idx="543">
                  <c:v>26.76</c:v>
                </c:pt>
                <c:pt idx="544">
                  <c:v>26.72</c:v>
                </c:pt>
                <c:pt idx="545">
                  <c:v>26.76</c:v>
                </c:pt>
                <c:pt idx="546">
                  <c:v>26.79</c:v>
                </c:pt>
                <c:pt idx="547">
                  <c:v>26.79</c:v>
                </c:pt>
                <c:pt idx="548">
                  <c:v>27.1</c:v>
                </c:pt>
                <c:pt idx="549">
                  <c:v>27.05</c:v>
                </c:pt>
                <c:pt idx="550">
                  <c:v>26.88</c:v>
                </c:pt>
                <c:pt idx="551">
                  <c:v>26.87</c:v>
                </c:pt>
                <c:pt idx="552">
                  <c:v>26.88</c:v>
                </c:pt>
                <c:pt idx="553">
                  <c:v>26.87</c:v>
                </c:pt>
                <c:pt idx="554">
                  <c:v>26.78</c:v>
                </c:pt>
                <c:pt idx="555">
                  <c:v>26.85</c:v>
                </c:pt>
                <c:pt idx="556">
                  <c:v>26.79</c:v>
                </c:pt>
                <c:pt idx="557">
                  <c:v>26.79</c:v>
                </c:pt>
                <c:pt idx="558">
                  <c:v>26.83</c:v>
                </c:pt>
                <c:pt idx="559">
                  <c:v>26.79</c:v>
                </c:pt>
                <c:pt idx="560">
                  <c:v>26.79</c:v>
                </c:pt>
                <c:pt idx="561">
                  <c:v>26.79</c:v>
                </c:pt>
                <c:pt idx="562">
                  <c:v>26.81</c:v>
                </c:pt>
                <c:pt idx="563">
                  <c:v>26.87</c:v>
                </c:pt>
                <c:pt idx="564">
                  <c:v>26.87</c:v>
                </c:pt>
                <c:pt idx="565">
                  <c:v>27.01</c:v>
                </c:pt>
                <c:pt idx="566">
                  <c:v>27.2</c:v>
                </c:pt>
                <c:pt idx="567">
                  <c:v>27.05</c:v>
                </c:pt>
                <c:pt idx="568">
                  <c:v>27.05</c:v>
                </c:pt>
                <c:pt idx="569">
                  <c:v>27.22</c:v>
                </c:pt>
                <c:pt idx="570">
                  <c:v>27.12</c:v>
                </c:pt>
                <c:pt idx="571">
                  <c:v>27.09</c:v>
                </c:pt>
                <c:pt idx="572">
                  <c:v>27.1</c:v>
                </c:pt>
                <c:pt idx="573">
                  <c:v>27.09</c:v>
                </c:pt>
                <c:pt idx="574">
                  <c:v>27.05</c:v>
                </c:pt>
                <c:pt idx="575">
                  <c:v>27.09</c:v>
                </c:pt>
                <c:pt idx="576">
                  <c:v>27.01</c:v>
                </c:pt>
                <c:pt idx="577">
                  <c:v>27.12</c:v>
                </c:pt>
                <c:pt idx="578">
                  <c:v>27.01</c:v>
                </c:pt>
                <c:pt idx="579">
                  <c:v>27.12</c:v>
                </c:pt>
                <c:pt idx="580">
                  <c:v>27.3</c:v>
                </c:pt>
                <c:pt idx="581">
                  <c:v>27.3</c:v>
                </c:pt>
                <c:pt idx="582">
                  <c:v>27.34</c:v>
                </c:pt>
                <c:pt idx="583">
                  <c:v>27.27</c:v>
                </c:pt>
                <c:pt idx="584">
                  <c:v>27.3</c:v>
                </c:pt>
                <c:pt idx="585">
                  <c:v>27.34</c:v>
                </c:pt>
                <c:pt idx="586">
                  <c:v>27.36</c:v>
                </c:pt>
                <c:pt idx="587">
                  <c:v>27.27</c:v>
                </c:pt>
                <c:pt idx="588">
                  <c:v>27.29</c:v>
                </c:pt>
                <c:pt idx="589">
                  <c:v>27.36</c:v>
                </c:pt>
                <c:pt idx="590">
                  <c:v>27.38</c:v>
                </c:pt>
                <c:pt idx="591">
                  <c:v>27.3</c:v>
                </c:pt>
                <c:pt idx="592">
                  <c:v>27.29</c:v>
                </c:pt>
                <c:pt idx="593">
                  <c:v>27.3</c:v>
                </c:pt>
                <c:pt idx="594">
                  <c:v>27.38</c:v>
                </c:pt>
                <c:pt idx="595">
                  <c:v>27.63</c:v>
                </c:pt>
                <c:pt idx="596">
                  <c:v>27.56</c:v>
                </c:pt>
                <c:pt idx="597">
                  <c:v>27.49</c:v>
                </c:pt>
                <c:pt idx="598">
                  <c:v>27.49</c:v>
                </c:pt>
                <c:pt idx="599">
                  <c:v>27.47</c:v>
                </c:pt>
                <c:pt idx="600">
                  <c:v>27.43</c:v>
                </c:pt>
                <c:pt idx="601">
                  <c:v>27.49</c:v>
                </c:pt>
                <c:pt idx="602">
                  <c:v>27.49</c:v>
                </c:pt>
                <c:pt idx="603">
                  <c:v>27.49</c:v>
                </c:pt>
                <c:pt idx="604">
                  <c:v>27.49</c:v>
                </c:pt>
                <c:pt idx="605">
                  <c:v>27.53</c:v>
                </c:pt>
                <c:pt idx="606">
                  <c:v>27.56</c:v>
                </c:pt>
                <c:pt idx="607">
                  <c:v>27.56</c:v>
                </c:pt>
                <c:pt idx="608">
                  <c:v>27.56</c:v>
                </c:pt>
                <c:pt idx="609">
                  <c:v>27.49</c:v>
                </c:pt>
                <c:pt idx="610">
                  <c:v>27.6</c:v>
                </c:pt>
                <c:pt idx="611">
                  <c:v>27.63</c:v>
                </c:pt>
                <c:pt idx="612">
                  <c:v>27.6</c:v>
                </c:pt>
                <c:pt idx="613">
                  <c:v>27.63</c:v>
                </c:pt>
                <c:pt idx="614">
                  <c:v>27.6</c:v>
                </c:pt>
                <c:pt idx="615">
                  <c:v>27.6</c:v>
                </c:pt>
                <c:pt idx="616">
                  <c:v>27.58</c:v>
                </c:pt>
                <c:pt idx="617">
                  <c:v>27.56</c:v>
                </c:pt>
                <c:pt idx="618">
                  <c:v>27.56</c:v>
                </c:pt>
                <c:pt idx="619">
                  <c:v>27.63</c:v>
                </c:pt>
                <c:pt idx="620">
                  <c:v>27.71</c:v>
                </c:pt>
                <c:pt idx="621">
                  <c:v>28.84</c:v>
                </c:pt>
                <c:pt idx="622">
                  <c:v>24.06</c:v>
                </c:pt>
                <c:pt idx="623">
                  <c:v>32.549999999999997</c:v>
                </c:pt>
                <c:pt idx="624">
                  <c:v>25.92</c:v>
                </c:pt>
                <c:pt idx="625">
                  <c:v>25.66</c:v>
                </c:pt>
                <c:pt idx="626">
                  <c:v>25.52</c:v>
                </c:pt>
                <c:pt idx="627">
                  <c:v>25.56</c:v>
                </c:pt>
                <c:pt idx="628">
                  <c:v>25.25</c:v>
                </c:pt>
                <c:pt idx="629">
                  <c:v>25.01</c:v>
                </c:pt>
                <c:pt idx="630">
                  <c:v>24.95</c:v>
                </c:pt>
                <c:pt idx="631">
                  <c:v>24.9</c:v>
                </c:pt>
                <c:pt idx="632">
                  <c:v>24.86</c:v>
                </c:pt>
                <c:pt idx="633">
                  <c:v>24.83</c:v>
                </c:pt>
                <c:pt idx="634">
                  <c:v>24.88</c:v>
                </c:pt>
                <c:pt idx="635">
                  <c:v>24.86</c:v>
                </c:pt>
                <c:pt idx="636">
                  <c:v>24.92</c:v>
                </c:pt>
                <c:pt idx="637">
                  <c:v>24.9</c:v>
                </c:pt>
                <c:pt idx="638">
                  <c:v>24.94</c:v>
                </c:pt>
                <c:pt idx="639">
                  <c:v>24.86</c:v>
                </c:pt>
                <c:pt idx="640">
                  <c:v>24.92</c:v>
                </c:pt>
                <c:pt idx="641">
                  <c:v>24.84</c:v>
                </c:pt>
                <c:pt idx="642">
                  <c:v>24.84</c:v>
                </c:pt>
                <c:pt idx="643">
                  <c:v>24.77</c:v>
                </c:pt>
                <c:pt idx="644">
                  <c:v>24.92</c:v>
                </c:pt>
                <c:pt idx="645">
                  <c:v>24.94</c:v>
                </c:pt>
                <c:pt idx="646">
                  <c:v>24.97</c:v>
                </c:pt>
                <c:pt idx="647">
                  <c:v>25.06</c:v>
                </c:pt>
                <c:pt idx="648">
                  <c:v>24.9</c:v>
                </c:pt>
                <c:pt idx="649">
                  <c:v>24.9</c:v>
                </c:pt>
                <c:pt idx="650">
                  <c:v>24.86</c:v>
                </c:pt>
                <c:pt idx="651">
                  <c:v>24.97</c:v>
                </c:pt>
                <c:pt idx="652">
                  <c:v>25.01</c:v>
                </c:pt>
                <c:pt idx="653">
                  <c:v>25.01</c:v>
                </c:pt>
                <c:pt idx="654">
                  <c:v>24.97</c:v>
                </c:pt>
                <c:pt idx="655">
                  <c:v>25.12</c:v>
                </c:pt>
                <c:pt idx="656">
                  <c:v>25.19</c:v>
                </c:pt>
                <c:pt idx="657">
                  <c:v>25.13</c:v>
                </c:pt>
                <c:pt idx="658">
                  <c:v>25.15</c:v>
                </c:pt>
                <c:pt idx="659">
                  <c:v>25.13</c:v>
                </c:pt>
                <c:pt idx="660">
                  <c:v>25.04</c:v>
                </c:pt>
                <c:pt idx="661">
                  <c:v>25.26</c:v>
                </c:pt>
                <c:pt idx="662">
                  <c:v>25.22</c:v>
                </c:pt>
                <c:pt idx="663">
                  <c:v>25.13</c:v>
                </c:pt>
                <c:pt idx="664">
                  <c:v>25.01</c:v>
                </c:pt>
                <c:pt idx="665">
                  <c:v>25.08</c:v>
                </c:pt>
                <c:pt idx="666">
                  <c:v>25.01</c:v>
                </c:pt>
                <c:pt idx="667">
                  <c:v>24.99</c:v>
                </c:pt>
                <c:pt idx="668">
                  <c:v>25.3</c:v>
                </c:pt>
                <c:pt idx="669">
                  <c:v>25.63</c:v>
                </c:pt>
                <c:pt idx="670">
                  <c:v>25.7</c:v>
                </c:pt>
                <c:pt idx="671">
                  <c:v>25.75</c:v>
                </c:pt>
                <c:pt idx="672">
                  <c:v>25.7</c:v>
                </c:pt>
                <c:pt idx="673">
                  <c:v>25.7</c:v>
                </c:pt>
                <c:pt idx="674">
                  <c:v>25.77</c:v>
                </c:pt>
                <c:pt idx="675">
                  <c:v>25.77</c:v>
                </c:pt>
                <c:pt idx="676">
                  <c:v>25.66</c:v>
                </c:pt>
                <c:pt idx="677">
                  <c:v>25.61</c:v>
                </c:pt>
                <c:pt idx="678">
                  <c:v>25.56</c:v>
                </c:pt>
                <c:pt idx="679">
                  <c:v>25.48</c:v>
                </c:pt>
                <c:pt idx="680">
                  <c:v>25.61</c:v>
                </c:pt>
                <c:pt idx="681">
                  <c:v>25.52</c:v>
                </c:pt>
                <c:pt idx="682">
                  <c:v>25.56</c:v>
                </c:pt>
                <c:pt idx="683">
                  <c:v>25.48</c:v>
                </c:pt>
                <c:pt idx="684">
                  <c:v>25.46</c:v>
                </c:pt>
                <c:pt idx="685">
                  <c:v>25.59</c:v>
                </c:pt>
                <c:pt idx="686">
                  <c:v>25.66</c:v>
                </c:pt>
                <c:pt idx="687">
                  <c:v>25.48</c:v>
                </c:pt>
                <c:pt idx="688">
                  <c:v>25.46</c:v>
                </c:pt>
                <c:pt idx="689">
                  <c:v>25.41</c:v>
                </c:pt>
                <c:pt idx="690">
                  <c:v>25.33</c:v>
                </c:pt>
                <c:pt idx="691">
                  <c:v>25.43</c:v>
                </c:pt>
                <c:pt idx="692">
                  <c:v>25.66</c:v>
                </c:pt>
                <c:pt idx="693">
                  <c:v>25.59</c:v>
                </c:pt>
                <c:pt idx="694">
                  <c:v>25.48</c:v>
                </c:pt>
                <c:pt idx="695">
                  <c:v>25.41</c:v>
                </c:pt>
                <c:pt idx="696">
                  <c:v>25.44</c:v>
                </c:pt>
                <c:pt idx="697">
                  <c:v>25.37</c:v>
                </c:pt>
                <c:pt idx="698">
                  <c:v>25.41</c:v>
                </c:pt>
                <c:pt idx="699">
                  <c:v>25.41</c:v>
                </c:pt>
                <c:pt idx="700">
                  <c:v>25.59</c:v>
                </c:pt>
                <c:pt idx="701">
                  <c:v>25.7</c:v>
                </c:pt>
                <c:pt idx="702">
                  <c:v>25.59</c:v>
                </c:pt>
                <c:pt idx="703">
                  <c:v>25.59</c:v>
                </c:pt>
                <c:pt idx="704">
                  <c:v>25.57</c:v>
                </c:pt>
                <c:pt idx="705">
                  <c:v>25.52</c:v>
                </c:pt>
                <c:pt idx="706">
                  <c:v>25.66</c:v>
                </c:pt>
                <c:pt idx="707">
                  <c:v>25.59</c:v>
                </c:pt>
                <c:pt idx="708">
                  <c:v>25.48</c:v>
                </c:pt>
                <c:pt idx="709">
                  <c:v>25.63</c:v>
                </c:pt>
                <c:pt idx="710">
                  <c:v>25.63</c:v>
                </c:pt>
                <c:pt idx="711">
                  <c:v>25.61</c:v>
                </c:pt>
                <c:pt idx="712">
                  <c:v>25.61</c:v>
                </c:pt>
                <c:pt idx="713">
                  <c:v>25.59</c:v>
                </c:pt>
                <c:pt idx="714">
                  <c:v>25.56</c:v>
                </c:pt>
                <c:pt idx="715">
                  <c:v>25.5</c:v>
                </c:pt>
                <c:pt idx="716">
                  <c:v>25.48</c:v>
                </c:pt>
                <c:pt idx="717">
                  <c:v>25.46</c:v>
                </c:pt>
                <c:pt idx="718">
                  <c:v>25.52</c:v>
                </c:pt>
                <c:pt idx="719">
                  <c:v>25.44</c:v>
                </c:pt>
                <c:pt idx="720">
                  <c:v>25.44</c:v>
                </c:pt>
                <c:pt idx="721">
                  <c:v>25.41</c:v>
                </c:pt>
                <c:pt idx="722">
                  <c:v>25.41</c:v>
                </c:pt>
                <c:pt idx="723">
                  <c:v>25.32</c:v>
                </c:pt>
                <c:pt idx="724">
                  <c:v>25.26</c:v>
                </c:pt>
                <c:pt idx="725">
                  <c:v>25.53</c:v>
                </c:pt>
                <c:pt idx="726">
                  <c:v>25.63</c:v>
                </c:pt>
                <c:pt idx="727">
                  <c:v>25.81</c:v>
                </c:pt>
                <c:pt idx="728">
                  <c:v>25.74</c:v>
                </c:pt>
                <c:pt idx="729">
                  <c:v>25.66</c:v>
                </c:pt>
                <c:pt idx="730">
                  <c:v>25.48</c:v>
                </c:pt>
                <c:pt idx="731">
                  <c:v>25.44</c:v>
                </c:pt>
                <c:pt idx="732">
                  <c:v>25.48</c:v>
                </c:pt>
                <c:pt idx="733">
                  <c:v>25.37</c:v>
                </c:pt>
                <c:pt idx="734">
                  <c:v>25.37</c:v>
                </c:pt>
                <c:pt idx="735">
                  <c:v>25.3</c:v>
                </c:pt>
                <c:pt idx="736">
                  <c:v>25.26</c:v>
                </c:pt>
                <c:pt idx="737">
                  <c:v>25.22</c:v>
                </c:pt>
                <c:pt idx="738">
                  <c:v>25.19</c:v>
                </c:pt>
                <c:pt idx="739">
                  <c:v>25.3</c:v>
                </c:pt>
                <c:pt idx="740">
                  <c:v>25.48</c:v>
                </c:pt>
                <c:pt idx="741">
                  <c:v>25.44</c:v>
                </c:pt>
                <c:pt idx="742">
                  <c:v>25.41</c:v>
                </c:pt>
                <c:pt idx="743">
                  <c:v>25.3</c:v>
                </c:pt>
                <c:pt idx="744">
                  <c:v>25.3</c:v>
                </c:pt>
                <c:pt idx="745">
                  <c:v>25.19</c:v>
                </c:pt>
                <c:pt idx="746">
                  <c:v>25.25</c:v>
                </c:pt>
                <c:pt idx="747">
                  <c:v>25.15</c:v>
                </c:pt>
                <c:pt idx="748">
                  <c:v>25.17</c:v>
                </c:pt>
                <c:pt idx="749">
                  <c:v>25.33</c:v>
                </c:pt>
                <c:pt idx="750">
                  <c:v>25.44</c:v>
                </c:pt>
                <c:pt idx="751">
                  <c:v>25.41</c:v>
                </c:pt>
                <c:pt idx="752">
                  <c:v>25.41</c:v>
                </c:pt>
                <c:pt idx="753">
                  <c:v>25.37</c:v>
                </c:pt>
                <c:pt idx="754">
                  <c:v>25.41</c:v>
                </c:pt>
                <c:pt idx="755">
                  <c:v>25.44</c:v>
                </c:pt>
                <c:pt idx="756">
                  <c:v>25.43</c:v>
                </c:pt>
                <c:pt idx="757">
                  <c:v>25.43</c:v>
                </c:pt>
                <c:pt idx="758">
                  <c:v>25.3</c:v>
                </c:pt>
                <c:pt idx="759">
                  <c:v>25.26</c:v>
                </c:pt>
                <c:pt idx="760">
                  <c:v>25.26</c:v>
                </c:pt>
                <c:pt idx="761">
                  <c:v>25.22</c:v>
                </c:pt>
                <c:pt idx="762">
                  <c:v>25.19</c:v>
                </c:pt>
                <c:pt idx="763">
                  <c:v>25.13</c:v>
                </c:pt>
                <c:pt idx="764">
                  <c:v>25.22</c:v>
                </c:pt>
                <c:pt idx="765">
                  <c:v>25.17</c:v>
                </c:pt>
                <c:pt idx="766">
                  <c:v>25.26</c:v>
                </c:pt>
                <c:pt idx="767">
                  <c:v>25.13</c:v>
                </c:pt>
                <c:pt idx="768">
                  <c:v>25.12</c:v>
                </c:pt>
                <c:pt idx="769">
                  <c:v>25.15</c:v>
                </c:pt>
                <c:pt idx="770">
                  <c:v>25.15</c:v>
                </c:pt>
                <c:pt idx="771">
                  <c:v>25.19</c:v>
                </c:pt>
                <c:pt idx="772">
                  <c:v>25.13</c:v>
                </c:pt>
                <c:pt idx="773">
                  <c:v>25.13</c:v>
                </c:pt>
                <c:pt idx="774">
                  <c:v>25.13</c:v>
                </c:pt>
                <c:pt idx="775">
                  <c:v>25.12</c:v>
                </c:pt>
                <c:pt idx="776">
                  <c:v>25.04</c:v>
                </c:pt>
                <c:pt idx="777">
                  <c:v>25.02</c:v>
                </c:pt>
                <c:pt idx="778">
                  <c:v>25.08</c:v>
                </c:pt>
                <c:pt idx="779">
                  <c:v>25.08</c:v>
                </c:pt>
                <c:pt idx="780">
                  <c:v>25.02</c:v>
                </c:pt>
                <c:pt idx="781">
                  <c:v>25.04</c:v>
                </c:pt>
                <c:pt idx="782">
                  <c:v>25.08</c:v>
                </c:pt>
                <c:pt idx="783">
                  <c:v>25.04</c:v>
                </c:pt>
                <c:pt idx="784">
                  <c:v>25.04</c:v>
                </c:pt>
                <c:pt idx="785">
                  <c:v>25.04</c:v>
                </c:pt>
                <c:pt idx="786">
                  <c:v>25.01</c:v>
                </c:pt>
                <c:pt idx="787">
                  <c:v>25.01</c:v>
                </c:pt>
                <c:pt idx="788">
                  <c:v>25.04</c:v>
                </c:pt>
                <c:pt idx="789">
                  <c:v>25.06</c:v>
                </c:pt>
                <c:pt idx="790">
                  <c:v>25.08</c:v>
                </c:pt>
                <c:pt idx="791">
                  <c:v>25.08</c:v>
                </c:pt>
                <c:pt idx="792">
                  <c:v>25.06</c:v>
                </c:pt>
                <c:pt idx="793">
                  <c:v>25.04</c:v>
                </c:pt>
                <c:pt idx="794">
                  <c:v>25.04</c:v>
                </c:pt>
                <c:pt idx="795">
                  <c:v>25.08</c:v>
                </c:pt>
                <c:pt idx="796">
                  <c:v>25.1</c:v>
                </c:pt>
                <c:pt idx="797">
                  <c:v>24.99</c:v>
                </c:pt>
                <c:pt idx="798">
                  <c:v>25.08</c:v>
                </c:pt>
                <c:pt idx="799">
                  <c:v>25.01</c:v>
                </c:pt>
                <c:pt idx="800">
                  <c:v>25.26</c:v>
                </c:pt>
                <c:pt idx="801">
                  <c:v>25.19</c:v>
                </c:pt>
                <c:pt idx="802">
                  <c:v>25.06</c:v>
                </c:pt>
                <c:pt idx="803">
                  <c:v>25.04</c:v>
                </c:pt>
                <c:pt idx="804">
                  <c:v>24.99</c:v>
                </c:pt>
                <c:pt idx="805">
                  <c:v>25.04</c:v>
                </c:pt>
                <c:pt idx="806">
                  <c:v>25.04</c:v>
                </c:pt>
                <c:pt idx="807">
                  <c:v>25.15</c:v>
                </c:pt>
                <c:pt idx="808">
                  <c:v>25.22</c:v>
                </c:pt>
                <c:pt idx="809">
                  <c:v>25.15</c:v>
                </c:pt>
                <c:pt idx="810">
                  <c:v>25.08</c:v>
                </c:pt>
                <c:pt idx="811">
                  <c:v>25.19</c:v>
                </c:pt>
                <c:pt idx="812">
                  <c:v>25.22</c:v>
                </c:pt>
                <c:pt idx="813">
                  <c:v>25.28</c:v>
                </c:pt>
                <c:pt idx="814">
                  <c:v>25.3</c:v>
                </c:pt>
                <c:pt idx="815">
                  <c:v>25.3</c:v>
                </c:pt>
                <c:pt idx="816">
                  <c:v>25.3</c:v>
                </c:pt>
                <c:pt idx="817">
                  <c:v>25.33</c:v>
                </c:pt>
                <c:pt idx="818">
                  <c:v>25.21</c:v>
                </c:pt>
                <c:pt idx="819">
                  <c:v>25.26</c:v>
                </c:pt>
                <c:pt idx="820">
                  <c:v>25.26</c:v>
                </c:pt>
                <c:pt idx="821">
                  <c:v>25.15</c:v>
                </c:pt>
                <c:pt idx="822">
                  <c:v>25.08</c:v>
                </c:pt>
                <c:pt idx="823">
                  <c:v>25.12</c:v>
                </c:pt>
                <c:pt idx="824">
                  <c:v>25.12</c:v>
                </c:pt>
                <c:pt idx="825">
                  <c:v>25.12</c:v>
                </c:pt>
                <c:pt idx="826">
                  <c:v>25.12</c:v>
                </c:pt>
                <c:pt idx="827">
                  <c:v>25.08</c:v>
                </c:pt>
                <c:pt idx="828">
                  <c:v>25.1</c:v>
                </c:pt>
                <c:pt idx="829">
                  <c:v>25.1</c:v>
                </c:pt>
                <c:pt idx="830">
                  <c:v>25.04</c:v>
                </c:pt>
                <c:pt idx="831">
                  <c:v>25.04</c:v>
                </c:pt>
                <c:pt idx="832">
                  <c:v>25.04</c:v>
                </c:pt>
                <c:pt idx="833">
                  <c:v>25.13</c:v>
                </c:pt>
                <c:pt idx="834">
                  <c:v>25.04</c:v>
                </c:pt>
                <c:pt idx="835">
                  <c:v>25.08</c:v>
                </c:pt>
                <c:pt idx="836">
                  <c:v>25.01</c:v>
                </c:pt>
                <c:pt idx="837">
                  <c:v>25.08</c:v>
                </c:pt>
                <c:pt idx="838">
                  <c:v>25.1</c:v>
                </c:pt>
                <c:pt idx="839">
                  <c:v>25.12</c:v>
                </c:pt>
                <c:pt idx="840">
                  <c:v>25.08</c:v>
                </c:pt>
                <c:pt idx="841">
                  <c:v>25.12</c:v>
                </c:pt>
                <c:pt idx="842">
                  <c:v>25.08</c:v>
                </c:pt>
                <c:pt idx="843">
                  <c:v>25.04</c:v>
                </c:pt>
                <c:pt idx="844">
                  <c:v>25.01</c:v>
                </c:pt>
                <c:pt idx="845">
                  <c:v>25.06</c:v>
                </c:pt>
                <c:pt idx="846">
                  <c:v>25.1</c:v>
                </c:pt>
                <c:pt idx="847">
                  <c:v>25.08</c:v>
                </c:pt>
                <c:pt idx="848">
                  <c:v>25.08</c:v>
                </c:pt>
                <c:pt idx="849">
                  <c:v>25.19</c:v>
                </c:pt>
                <c:pt idx="850">
                  <c:v>25.12</c:v>
                </c:pt>
                <c:pt idx="851">
                  <c:v>25.12</c:v>
                </c:pt>
                <c:pt idx="852">
                  <c:v>25.22</c:v>
                </c:pt>
                <c:pt idx="853">
                  <c:v>25.19</c:v>
                </c:pt>
                <c:pt idx="854">
                  <c:v>25.15</c:v>
                </c:pt>
                <c:pt idx="855">
                  <c:v>25.15</c:v>
                </c:pt>
                <c:pt idx="856">
                  <c:v>25.15</c:v>
                </c:pt>
                <c:pt idx="857">
                  <c:v>25.15</c:v>
                </c:pt>
                <c:pt idx="858">
                  <c:v>25.3</c:v>
                </c:pt>
                <c:pt idx="859">
                  <c:v>25.19</c:v>
                </c:pt>
                <c:pt idx="860">
                  <c:v>25.19</c:v>
                </c:pt>
                <c:pt idx="861">
                  <c:v>25.12</c:v>
                </c:pt>
                <c:pt idx="862">
                  <c:v>25.15</c:v>
                </c:pt>
                <c:pt idx="863">
                  <c:v>25.15</c:v>
                </c:pt>
                <c:pt idx="864">
                  <c:v>25.01</c:v>
                </c:pt>
                <c:pt idx="865">
                  <c:v>25.12</c:v>
                </c:pt>
                <c:pt idx="866">
                  <c:v>25.08</c:v>
                </c:pt>
                <c:pt idx="867">
                  <c:v>25.08</c:v>
                </c:pt>
                <c:pt idx="868">
                  <c:v>25.08</c:v>
                </c:pt>
                <c:pt idx="869">
                  <c:v>25.15</c:v>
                </c:pt>
                <c:pt idx="870">
                  <c:v>25.15</c:v>
                </c:pt>
                <c:pt idx="871">
                  <c:v>25.06</c:v>
                </c:pt>
                <c:pt idx="872">
                  <c:v>25.08</c:v>
                </c:pt>
                <c:pt idx="873">
                  <c:v>25.12</c:v>
                </c:pt>
                <c:pt idx="874">
                  <c:v>25.08</c:v>
                </c:pt>
                <c:pt idx="875">
                  <c:v>25.1</c:v>
                </c:pt>
                <c:pt idx="876">
                  <c:v>25.12</c:v>
                </c:pt>
                <c:pt idx="877">
                  <c:v>25.25</c:v>
                </c:pt>
                <c:pt idx="878">
                  <c:v>25.21</c:v>
                </c:pt>
                <c:pt idx="879">
                  <c:v>25.26</c:v>
                </c:pt>
                <c:pt idx="880">
                  <c:v>25.3</c:v>
                </c:pt>
                <c:pt idx="881">
                  <c:v>25.15</c:v>
                </c:pt>
                <c:pt idx="882">
                  <c:v>25.19</c:v>
                </c:pt>
                <c:pt idx="883">
                  <c:v>25.26</c:v>
                </c:pt>
                <c:pt idx="884">
                  <c:v>25.3</c:v>
                </c:pt>
                <c:pt idx="885">
                  <c:v>25.26</c:v>
                </c:pt>
                <c:pt idx="886">
                  <c:v>25.15</c:v>
                </c:pt>
                <c:pt idx="887">
                  <c:v>25.15</c:v>
                </c:pt>
                <c:pt idx="888">
                  <c:v>25.12</c:v>
                </c:pt>
                <c:pt idx="889">
                  <c:v>25.13</c:v>
                </c:pt>
                <c:pt idx="890">
                  <c:v>25.12</c:v>
                </c:pt>
                <c:pt idx="891">
                  <c:v>25.08</c:v>
                </c:pt>
                <c:pt idx="892">
                  <c:v>25.17</c:v>
                </c:pt>
                <c:pt idx="893">
                  <c:v>25.15</c:v>
                </c:pt>
                <c:pt idx="894">
                  <c:v>25.17</c:v>
                </c:pt>
                <c:pt idx="895">
                  <c:v>25.19</c:v>
                </c:pt>
                <c:pt idx="896">
                  <c:v>25.17</c:v>
                </c:pt>
                <c:pt idx="897">
                  <c:v>25.19</c:v>
                </c:pt>
                <c:pt idx="898">
                  <c:v>25.19</c:v>
                </c:pt>
                <c:pt idx="899">
                  <c:v>25.12</c:v>
                </c:pt>
                <c:pt idx="900">
                  <c:v>25.15</c:v>
                </c:pt>
                <c:pt idx="901">
                  <c:v>25.15</c:v>
                </c:pt>
                <c:pt idx="902">
                  <c:v>25.19</c:v>
                </c:pt>
                <c:pt idx="903">
                  <c:v>25.15</c:v>
                </c:pt>
                <c:pt idx="904">
                  <c:v>25.1</c:v>
                </c:pt>
                <c:pt idx="905">
                  <c:v>25.26</c:v>
                </c:pt>
                <c:pt idx="906">
                  <c:v>25.19</c:v>
                </c:pt>
                <c:pt idx="907">
                  <c:v>25.22</c:v>
                </c:pt>
                <c:pt idx="908">
                  <c:v>25.25</c:v>
                </c:pt>
                <c:pt idx="909">
                  <c:v>25.19</c:v>
                </c:pt>
                <c:pt idx="910">
                  <c:v>25.15</c:v>
                </c:pt>
                <c:pt idx="911">
                  <c:v>25.19</c:v>
                </c:pt>
                <c:pt idx="912">
                  <c:v>25.22</c:v>
                </c:pt>
                <c:pt idx="913">
                  <c:v>25.19</c:v>
                </c:pt>
                <c:pt idx="914">
                  <c:v>25.28</c:v>
                </c:pt>
                <c:pt idx="915">
                  <c:v>25.3</c:v>
                </c:pt>
                <c:pt idx="916">
                  <c:v>25.33</c:v>
                </c:pt>
                <c:pt idx="917">
                  <c:v>25.37</c:v>
                </c:pt>
                <c:pt idx="918">
                  <c:v>25.3</c:v>
                </c:pt>
                <c:pt idx="919">
                  <c:v>25.25</c:v>
                </c:pt>
                <c:pt idx="920">
                  <c:v>25.26</c:v>
                </c:pt>
                <c:pt idx="921">
                  <c:v>25.26</c:v>
                </c:pt>
                <c:pt idx="922">
                  <c:v>25.3</c:v>
                </c:pt>
                <c:pt idx="923">
                  <c:v>25.3</c:v>
                </c:pt>
                <c:pt idx="924">
                  <c:v>25.26</c:v>
                </c:pt>
                <c:pt idx="925">
                  <c:v>25.37</c:v>
                </c:pt>
                <c:pt idx="926">
                  <c:v>25.26</c:v>
                </c:pt>
                <c:pt idx="927">
                  <c:v>25.3</c:v>
                </c:pt>
                <c:pt idx="928">
                  <c:v>25.3</c:v>
                </c:pt>
                <c:pt idx="929">
                  <c:v>25.22</c:v>
                </c:pt>
                <c:pt idx="930">
                  <c:v>25.15</c:v>
                </c:pt>
                <c:pt idx="931">
                  <c:v>25.3</c:v>
                </c:pt>
                <c:pt idx="932">
                  <c:v>25.26</c:v>
                </c:pt>
                <c:pt idx="933">
                  <c:v>25.25</c:v>
                </c:pt>
                <c:pt idx="934">
                  <c:v>25.3</c:v>
                </c:pt>
                <c:pt idx="935">
                  <c:v>25.26</c:v>
                </c:pt>
                <c:pt idx="936">
                  <c:v>25.22</c:v>
                </c:pt>
                <c:pt idx="937">
                  <c:v>25.22</c:v>
                </c:pt>
                <c:pt idx="938">
                  <c:v>25.19</c:v>
                </c:pt>
                <c:pt idx="939">
                  <c:v>25.26</c:v>
                </c:pt>
                <c:pt idx="940">
                  <c:v>25.26</c:v>
                </c:pt>
                <c:pt idx="941">
                  <c:v>25.19</c:v>
                </c:pt>
                <c:pt idx="942">
                  <c:v>25.22</c:v>
                </c:pt>
                <c:pt idx="943">
                  <c:v>25.19</c:v>
                </c:pt>
                <c:pt idx="944">
                  <c:v>25.19</c:v>
                </c:pt>
                <c:pt idx="945">
                  <c:v>25.22</c:v>
                </c:pt>
                <c:pt idx="946">
                  <c:v>25.22</c:v>
                </c:pt>
                <c:pt idx="947">
                  <c:v>25.28</c:v>
                </c:pt>
                <c:pt idx="948">
                  <c:v>25.33</c:v>
                </c:pt>
                <c:pt idx="949">
                  <c:v>25.3</c:v>
                </c:pt>
                <c:pt idx="950">
                  <c:v>25.3</c:v>
                </c:pt>
                <c:pt idx="951">
                  <c:v>25.21</c:v>
                </c:pt>
                <c:pt idx="952">
                  <c:v>25.22</c:v>
                </c:pt>
                <c:pt idx="953">
                  <c:v>25.22</c:v>
                </c:pt>
                <c:pt idx="954">
                  <c:v>25.19</c:v>
                </c:pt>
                <c:pt idx="955">
                  <c:v>25.22</c:v>
                </c:pt>
                <c:pt idx="956">
                  <c:v>25.26</c:v>
                </c:pt>
                <c:pt idx="957">
                  <c:v>25.3</c:v>
                </c:pt>
                <c:pt idx="958">
                  <c:v>25.22</c:v>
                </c:pt>
                <c:pt idx="959">
                  <c:v>25.15</c:v>
                </c:pt>
                <c:pt idx="960">
                  <c:v>25.22</c:v>
                </c:pt>
                <c:pt idx="961">
                  <c:v>25.26</c:v>
                </c:pt>
                <c:pt idx="962">
                  <c:v>25.26</c:v>
                </c:pt>
                <c:pt idx="963">
                  <c:v>25.32</c:v>
                </c:pt>
                <c:pt idx="964">
                  <c:v>25.3</c:v>
                </c:pt>
                <c:pt idx="965">
                  <c:v>25.28</c:v>
                </c:pt>
                <c:pt idx="966">
                  <c:v>25.3</c:v>
                </c:pt>
                <c:pt idx="967">
                  <c:v>25.28</c:v>
                </c:pt>
                <c:pt idx="968">
                  <c:v>25.3</c:v>
                </c:pt>
                <c:pt idx="969">
                  <c:v>25.28</c:v>
                </c:pt>
                <c:pt idx="970">
                  <c:v>25.26</c:v>
                </c:pt>
                <c:pt idx="971">
                  <c:v>25.33</c:v>
                </c:pt>
                <c:pt idx="972">
                  <c:v>25.32</c:v>
                </c:pt>
                <c:pt idx="973">
                  <c:v>25.3</c:v>
                </c:pt>
                <c:pt idx="974">
                  <c:v>25.37</c:v>
                </c:pt>
                <c:pt idx="975">
                  <c:v>25.37</c:v>
                </c:pt>
                <c:pt idx="976">
                  <c:v>25.33</c:v>
                </c:pt>
                <c:pt idx="977">
                  <c:v>25.44</c:v>
                </c:pt>
                <c:pt idx="978">
                  <c:v>25.37</c:v>
                </c:pt>
                <c:pt idx="979">
                  <c:v>25.37</c:v>
                </c:pt>
                <c:pt idx="980">
                  <c:v>25.37</c:v>
                </c:pt>
                <c:pt idx="981">
                  <c:v>25.39</c:v>
                </c:pt>
                <c:pt idx="982">
                  <c:v>25.35</c:v>
                </c:pt>
                <c:pt idx="983">
                  <c:v>25.26</c:v>
                </c:pt>
                <c:pt idx="984">
                  <c:v>25.3</c:v>
                </c:pt>
                <c:pt idx="985">
                  <c:v>25.28</c:v>
                </c:pt>
                <c:pt idx="986">
                  <c:v>25.26</c:v>
                </c:pt>
                <c:pt idx="987">
                  <c:v>25.21</c:v>
                </c:pt>
                <c:pt idx="988">
                  <c:v>25.26</c:v>
                </c:pt>
                <c:pt idx="989">
                  <c:v>25.22</c:v>
                </c:pt>
                <c:pt idx="990">
                  <c:v>25.26</c:v>
                </c:pt>
                <c:pt idx="991">
                  <c:v>25.3</c:v>
                </c:pt>
                <c:pt idx="992">
                  <c:v>25.37</c:v>
                </c:pt>
                <c:pt idx="993">
                  <c:v>25.32</c:v>
                </c:pt>
                <c:pt idx="994">
                  <c:v>25.35</c:v>
                </c:pt>
                <c:pt idx="995">
                  <c:v>25.33</c:v>
                </c:pt>
                <c:pt idx="996">
                  <c:v>25.41</c:v>
                </c:pt>
                <c:pt idx="997">
                  <c:v>25.41</c:v>
                </c:pt>
                <c:pt idx="998">
                  <c:v>25.43</c:v>
                </c:pt>
                <c:pt idx="999">
                  <c:v>25.44</c:v>
                </c:pt>
                <c:pt idx="1000">
                  <c:v>25.41</c:v>
                </c:pt>
                <c:pt idx="1001">
                  <c:v>25.41</c:v>
                </c:pt>
                <c:pt idx="1002">
                  <c:v>25.48</c:v>
                </c:pt>
                <c:pt idx="1003">
                  <c:v>25.48</c:v>
                </c:pt>
                <c:pt idx="1004">
                  <c:v>25.44</c:v>
                </c:pt>
                <c:pt idx="1005">
                  <c:v>25.48</c:v>
                </c:pt>
                <c:pt idx="1006">
                  <c:v>25.44</c:v>
                </c:pt>
                <c:pt idx="1007">
                  <c:v>25.48</c:v>
                </c:pt>
                <c:pt idx="1008">
                  <c:v>25.44</c:v>
                </c:pt>
                <c:pt idx="1009">
                  <c:v>25.48</c:v>
                </c:pt>
                <c:pt idx="1010">
                  <c:v>25.52</c:v>
                </c:pt>
                <c:pt idx="1011">
                  <c:v>25.43</c:v>
                </c:pt>
                <c:pt idx="1012">
                  <c:v>25.52</c:v>
                </c:pt>
                <c:pt idx="1013">
                  <c:v>25.52</c:v>
                </c:pt>
                <c:pt idx="1014">
                  <c:v>25.48</c:v>
                </c:pt>
                <c:pt idx="1015">
                  <c:v>25.52</c:v>
                </c:pt>
                <c:pt idx="1016">
                  <c:v>25.43</c:v>
                </c:pt>
                <c:pt idx="1017">
                  <c:v>25.44</c:v>
                </c:pt>
                <c:pt idx="1018">
                  <c:v>25.37</c:v>
                </c:pt>
                <c:pt idx="1019">
                  <c:v>25.43</c:v>
                </c:pt>
                <c:pt idx="1020">
                  <c:v>25.41</c:v>
                </c:pt>
                <c:pt idx="1021">
                  <c:v>25.37</c:v>
                </c:pt>
                <c:pt idx="1022">
                  <c:v>25.37</c:v>
                </c:pt>
                <c:pt idx="1023">
                  <c:v>25.33</c:v>
                </c:pt>
                <c:pt idx="1024">
                  <c:v>25.32</c:v>
                </c:pt>
                <c:pt idx="1025">
                  <c:v>25.33</c:v>
                </c:pt>
                <c:pt idx="1026">
                  <c:v>25.33</c:v>
                </c:pt>
                <c:pt idx="1027">
                  <c:v>25.3</c:v>
                </c:pt>
                <c:pt idx="1028">
                  <c:v>25.33</c:v>
                </c:pt>
                <c:pt idx="1029">
                  <c:v>25.26</c:v>
                </c:pt>
                <c:pt idx="1030">
                  <c:v>25.26</c:v>
                </c:pt>
                <c:pt idx="1031">
                  <c:v>25.33</c:v>
                </c:pt>
                <c:pt idx="1032">
                  <c:v>25.3</c:v>
                </c:pt>
                <c:pt idx="1033">
                  <c:v>25.28</c:v>
                </c:pt>
                <c:pt idx="1034">
                  <c:v>25.3</c:v>
                </c:pt>
                <c:pt idx="1035">
                  <c:v>25.28</c:v>
                </c:pt>
                <c:pt idx="1036">
                  <c:v>25.26</c:v>
                </c:pt>
                <c:pt idx="1037">
                  <c:v>25.25</c:v>
                </c:pt>
                <c:pt idx="1038">
                  <c:v>25.25</c:v>
                </c:pt>
                <c:pt idx="1039">
                  <c:v>25.19</c:v>
                </c:pt>
                <c:pt idx="1040">
                  <c:v>25.26</c:v>
                </c:pt>
                <c:pt idx="1041">
                  <c:v>25.22</c:v>
                </c:pt>
                <c:pt idx="1042">
                  <c:v>25.19</c:v>
                </c:pt>
                <c:pt idx="1043">
                  <c:v>25.22</c:v>
                </c:pt>
                <c:pt idx="1044">
                  <c:v>25.3</c:v>
                </c:pt>
                <c:pt idx="1045">
                  <c:v>25.3</c:v>
                </c:pt>
                <c:pt idx="1046">
                  <c:v>25.28</c:v>
                </c:pt>
                <c:pt idx="1047">
                  <c:v>25.3</c:v>
                </c:pt>
                <c:pt idx="1048">
                  <c:v>25.26</c:v>
                </c:pt>
                <c:pt idx="1049">
                  <c:v>25.26</c:v>
                </c:pt>
                <c:pt idx="1050">
                  <c:v>25.26</c:v>
                </c:pt>
                <c:pt idx="1051">
                  <c:v>25.21</c:v>
                </c:pt>
                <c:pt idx="1052">
                  <c:v>25.26</c:v>
                </c:pt>
                <c:pt idx="1053">
                  <c:v>25.22</c:v>
                </c:pt>
                <c:pt idx="1054">
                  <c:v>25.32</c:v>
                </c:pt>
                <c:pt idx="1055">
                  <c:v>25.22</c:v>
                </c:pt>
                <c:pt idx="1056">
                  <c:v>25.15</c:v>
                </c:pt>
                <c:pt idx="1057">
                  <c:v>25.28</c:v>
                </c:pt>
                <c:pt idx="1058">
                  <c:v>25.19</c:v>
                </c:pt>
                <c:pt idx="1059">
                  <c:v>25.22</c:v>
                </c:pt>
                <c:pt idx="1060">
                  <c:v>25.15</c:v>
                </c:pt>
                <c:pt idx="1061">
                  <c:v>25.08</c:v>
                </c:pt>
                <c:pt idx="1062">
                  <c:v>25.12</c:v>
                </c:pt>
                <c:pt idx="1063">
                  <c:v>25.15</c:v>
                </c:pt>
                <c:pt idx="1064">
                  <c:v>25.04</c:v>
                </c:pt>
                <c:pt idx="1065">
                  <c:v>25.12</c:v>
                </c:pt>
                <c:pt idx="1066">
                  <c:v>25.01</c:v>
                </c:pt>
                <c:pt idx="1067">
                  <c:v>25.02</c:v>
                </c:pt>
                <c:pt idx="1068">
                  <c:v>24.97</c:v>
                </c:pt>
                <c:pt idx="1069">
                  <c:v>25.04</c:v>
                </c:pt>
                <c:pt idx="1070">
                  <c:v>24.94</c:v>
                </c:pt>
                <c:pt idx="1071">
                  <c:v>24.94</c:v>
                </c:pt>
                <c:pt idx="1072">
                  <c:v>25.02</c:v>
                </c:pt>
                <c:pt idx="1073">
                  <c:v>25.04</c:v>
                </c:pt>
                <c:pt idx="1074">
                  <c:v>25.08</c:v>
                </c:pt>
                <c:pt idx="1075">
                  <c:v>25.01</c:v>
                </c:pt>
                <c:pt idx="1076">
                  <c:v>25.01</c:v>
                </c:pt>
                <c:pt idx="1077">
                  <c:v>25.12</c:v>
                </c:pt>
                <c:pt idx="1078">
                  <c:v>25.04</c:v>
                </c:pt>
                <c:pt idx="1079">
                  <c:v>25.08</c:v>
                </c:pt>
                <c:pt idx="1080">
                  <c:v>25.12</c:v>
                </c:pt>
                <c:pt idx="1081">
                  <c:v>25.12</c:v>
                </c:pt>
                <c:pt idx="1082">
                  <c:v>25.12</c:v>
                </c:pt>
                <c:pt idx="1083">
                  <c:v>25.12</c:v>
                </c:pt>
                <c:pt idx="1084">
                  <c:v>25.08</c:v>
                </c:pt>
                <c:pt idx="1085">
                  <c:v>25.08</c:v>
                </c:pt>
                <c:pt idx="1086">
                  <c:v>25.08</c:v>
                </c:pt>
                <c:pt idx="1087">
                  <c:v>25.1</c:v>
                </c:pt>
                <c:pt idx="1088">
                  <c:v>25.13</c:v>
                </c:pt>
                <c:pt idx="1089">
                  <c:v>25.15</c:v>
                </c:pt>
                <c:pt idx="1090">
                  <c:v>25.19</c:v>
                </c:pt>
                <c:pt idx="1091">
                  <c:v>25.21</c:v>
                </c:pt>
                <c:pt idx="1092">
                  <c:v>25.15</c:v>
                </c:pt>
                <c:pt idx="1093">
                  <c:v>25.15</c:v>
                </c:pt>
                <c:pt idx="1094">
                  <c:v>25.12</c:v>
                </c:pt>
                <c:pt idx="1095">
                  <c:v>25.19</c:v>
                </c:pt>
                <c:pt idx="1096">
                  <c:v>25.19</c:v>
                </c:pt>
                <c:pt idx="1097">
                  <c:v>25.12</c:v>
                </c:pt>
                <c:pt idx="1098">
                  <c:v>25.1</c:v>
                </c:pt>
                <c:pt idx="1099">
                  <c:v>25.12</c:v>
                </c:pt>
                <c:pt idx="1100">
                  <c:v>25.12</c:v>
                </c:pt>
                <c:pt idx="1101">
                  <c:v>25.13</c:v>
                </c:pt>
                <c:pt idx="1102">
                  <c:v>25.12</c:v>
                </c:pt>
                <c:pt idx="1103">
                  <c:v>25.01</c:v>
                </c:pt>
                <c:pt idx="1104">
                  <c:v>25.04</c:v>
                </c:pt>
                <c:pt idx="1105">
                  <c:v>25.08</c:v>
                </c:pt>
                <c:pt idx="1106">
                  <c:v>25.08</c:v>
                </c:pt>
                <c:pt idx="1107">
                  <c:v>25.04</c:v>
                </c:pt>
                <c:pt idx="1108">
                  <c:v>25.08</c:v>
                </c:pt>
                <c:pt idx="1109">
                  <c:v>25.04</c:v>
                </c:pt>
                <c:pt idx="1110">
                  <c:v>25.08</c:v>
                </c:pt>
                <c:pt idx="1111">
                  <c:v>25.01</c:v>
                </c:pt>
                <c:pt idx="1112">
                  <c:v>25.04</c:v>
                </c:pt>
                <c:pt idx="1113">
                  <c:v>25.04</c:v>
                </c:pt>
                <c:pt idx="1114">
                  <c:v>25.12</c:v>
                </c:pt>
                <c:pt idx="1115">
                  <c:v>25.08</c:v>
                </c:pt>
                <c:pt idx="1116">
                  <c:v>25.08</c:v>
                </c:pt>
                <c:pt idx="1117">
                  <c:v>25.06</c:v>
                </c:pt>
                <c:pt idx="1118">
                  <c:v>25.12</c:v>
                </c:pt>
                <c:pt idx="1119">
                  <c:v>25.02</c:v>
                </c:pt>
                <c:pt idx="1120">
                  <c:v>25.04</c:v>
                </c:pt>
                <c:pt idx="1121">
                  <c:v>25.12</c:v>
                </c:pt>
                <c:pt idx="1122">
                  <c:v>25.04</c:v>
                </c:pt>
                <c:pt idx="1123">
                  <c:v>25.06</c:v>
                </c:pt>
                <c:pt idx="1124">
                  <c:v>25.08</c:v>
                </c:pt>
                <c:pt idx="1125">
                  <c:v>25.15</c:v>
                </c:pt>
                <c:pt idx="1126">
                  <c:v>25.17</c:v>
                </c:pt>
                <c:pt idx="1127">
                  <c:v>25.08</c:v>
                </c:pt>
                <c:pt idx="1128">
                  <c:v>25.21</c:v>
                </c:pt>
                <c:pt idx="1129">
                  <c:v>25.08</c:v>
                </c:pt>
                <c:pt idx="1130">
                  <c:v>25.15</c:v>
                </c:pt>
                <c:pt idx="1131">
                  <c:v>25.19</c:v>
                </c:pt>
                <c:pt idx="1132">
                  <c:v>25.15</c:v>
                </c:pt>
                <c:pt idx="1133">
                  <c:v>25.08</c:v>
                </c:pt>
                <c:pt idx="1134">
                  <c:v>25.12</c:v>
                </c:pt>
                <c:pt idx="1135">
                  <c:v>25.04</c:v>
                </c:pt>
                <c:pt idx="1136">
                  <c:v>25.04</c:v>
                </c:pt>
                <c:pt idx="1137">
                  <c:v>25.04</c:v>
                </c:pt>
                <c:pt idx="1138">
                  <c:v>24.97</c:v>
                </c:pt>
                <c:pt idx="1139">
                  <c:v>25.01</c:v>
                </c:pt>
                <c:pt idx="1140">
                  <c:v>24.99</c:v>
                </c:pt>
                <c:pt idx="1141">
                  <c:v>25.12</c:v>
                </c:pt>
                <c:pt idx="1142">
                  <c:v>25.04</c:v>
                </c:pt>
                <c:pt idx="1143">
                  <c:v>25.13</c:v>
                </c:pt>
                <c:pt idx="1144">
                  <c:v>25.04</c:v>
                </c:pt>
                <c:pt idx="1145">
                  <c:v>25.15</c:v>
                </c:pt>
                <c:pt idx="1146">
                  <c:v>25.08</c:v>
                </c:pt>
                <c:pt idx="1147">
                  <c:v>25.15</c:v>
                </c:pt>
                <c:pt idx="1148">
                  <c:v>25.17</c:v>
                </c:pt>
                <c:pt idx="1149">
                  <c:v>25.12</c:v>
                </c:pt>
                <c:pt idx="1150">
                  <c:v>25.15</c:v>
                </c:pt>
                <c:pt idx="1151">
                  <c:v>25.04</c:v>
                </c:pt>
                <c:pt idx="1152">
                  <c:v>25.13</c:v>
                </c:pt>
                <c:pt idx="1153">
                  <c:v>25.15</c:v>
                </c:pt>
                <c:pt idx="1154">
                  <c:v>25.19</c:v>
                </c:pt>
                <c:pt idx="1155">
                  <c:v>25.15</c:v>
                </c:pt>
                <c:pt idx="1156">
                  <c:v>25.22</c:v>
                </c:pt>
                <c:pt idx="1157">
                  <c:v>25.12</c:v>
                </c:pt>
                <c:pt idx="1158">
                  <c:v>25.15</c:v>
                </c:pt>
                <c:pt idx="1159">
                  <c:v>25.15</c:v>
                </c:pt>
                <c:pt idx="1160">
                  <c:v>25.17</c:v>
                </c:pt>
                <c:pt idx="1161">
                  <c:v>25.15</c:v>
                </c:pt>
                <c:pt idx="1162">
                  <c:v>25.15</c:v>
                </c:pt>
                <c:pt idx="1163">
                  <c:v>25.26</c:v>
                </c:pt>
                <c:pt idx="1164">
                  <c:v>25.12</c:v>
                </c:pt>
                <c:pt idx="1165">
                  <c:v>25.21</c:v>
                </c:pt>
                <c:pt idx="1166">
                  <c:v>25.22</c:v>
                </c:pt>
                <c:pt idx="1167">
                  <c:v>25.19</c:v>
                </c:pt>
                <c:pt idx="1168">
                  <c:v>25.22</c:v>
                </c:pt>
                <c:pt idx="1169">
                  <c:v>25.21</c:v>
                </c:pt>
                <c:pt idx="1170">
                  <c:v>25.19</c:v>
                </c:pt>
                <c:pt idx="1171">
                  <c:v>25.19</c:v>
                </c:pt>
                <c:pt idx="1172">
                  <c:v>25.19</c:v>
                </c:pt>
                <c:pt idx="1173">
                  <c:v>25.12</c:v>
                </c:pt>
                <c:pt idx="1174">
                  <c:v>25.19</c:v>
                </c:pt>
                <c:pt idx="1175">
                  <c:v>25.17</c:v>
                </c:pt>
                <c:pt idx="1176">
                  <c:v>25.08</c:v>
                </c:pt>
                <c:pt idx="1177">
                  <c:v>25.1</c:v>
                </c:pt>
                <c:pt idx="1178">
                  <c:v>25.12</c:v>
                </c:pt>
                <c:pt idx="1179">
                  <c:v>25.1</c:v>
                </c:pt>
                <c:pt idx="1180">
                  <c:v>24.99</c:v>
                </c:pt>
                <c:pt idx="1181">
                  <c:v>25.04</c:v>
                </c:pt>
                <c:pt idx="1182">
                  <c:v>24.97</c:v>
                </c:pt>
                <c:pt idx="1183">
                  <c:v>25.04</c:v>
                </c:pt>
                <c:pt idx="1184">
                  <c:v>24.97</c:v>
                </c:pt>
                <c:pt idx="1185">
                  <c:v>24.86</c:v>
                </c:pt>
                <c:pt idx="1186">
                  <c:v>25.01</c:v>
                </c:pt>
                <c:pt idx="1187">
                  <c:v>24.9</c:v>
                </c:pt>
                <c:pt idx="1188">
                  <c:v>24.86</c:v>
                </c:pt>
                <c:pt idx="1189">
                  <c:v>24.81</c:v>
                </c:pt>
                <c:pt idx="1190">
                  <c:v>24.79</c:v>
                </c:pt>
                <c:pt idx="1191">
                  <c:v>24.84</c:v>
                </c:pt>
                <c:pt idx="1192">
                  <c:v>24.86</c:v>
                </c:pt>
                <c:pt idx="1193">
                  <c:v>24.79</c:v>
                </c:pt>
                <c:pt idx="1194">
                  <c:v>24.86</c:v>
                </c:pt>
                <c:pt idx="1195">
                  <c:v>24.83</c:v>
                </c:pt>
                <c:pt idx="1196">
                  <c:v>24.79</c:v>
                </c:pt>
                <c:pt idx="1197">
                  <c:v>24.71</c:v>
                </c:pt>
                <c:pt idx="1198">
                  <c:v>24.75</c:v>
                </c:pt>
                <c:pt idx="1199">
                  <c:v>24.81</c:v>
                </c:pt>
                <c:pt idx="1200">
                  <c:v>24.75</c:v>
                </c:pt>
                <c:pt idx="1201">
                  <c:v>24.83</c:v>
                </c:pt>
                <c:pt idx="1202">
                  <c:v>24.75</c:v>
                </c:pt>
                <c:pt idx="1203">
                  <c:v>24.75</c:v>
                </c:pt>
                <c:pt idx="1204">
                  <c:v>24.79</c:v>
                </c:pt>
                <c:pt idx="1205">
                  <c:v>24.79</c:v>
                </c:pt>
                <c:pt idx="1206">
                  <c:v>24.83</c:v>
                </c:pt>
                <c:pt idx="1207">
                  <c:v>24.71</c:v>
                </c:pt>
                <c:pt idx="1208">
                  <c:v>24.83</c:v>
                </c:pt>
                <c:pt idx="1209">
                  <c:v>24.75</c:v>
                </c:pt>
                <c:pt idx="1210">
                  <c:v>24.81</c:v>
                </c:pt>
                <c:pt idx="1211">
                  <c:v>24.86</c:v>
                </c:pt>
                <c:pt idx="1212">
                  <c:v>24.94</c:v>
                </c:pt>
                <c:pt idx="1213">
                  <c:v>24.84</c:v>
                </c:pt>
                <c:pt idx="1214">
                  <c:v>24.88</c:v>
                </c:pt>
                <c:pt idx="1215">
                  <c:v>24.83</c:v>
                </c:pt>
                <c:pt idx="1216">
                  <c:v>24.83</c:v>
                </c:pt>
                <c:pt idx="1217">
                  <c:v>24.86</c:v>
                </c:pt>
                <c:pt idx="1218">
                  <c:v>24.83</c:v>
                </c:pt>
                <c:pt idx="1219">
                  <c:v>24.83</c:v>
                </c:pt>
                <c:pt idx="1220">
                  <c:v>24.81</c:v>
                </c:pt>
                <c:pt idx="1221">
                  <c:v>24.84</c:v>
                </c:pt>
                <c:pt idx="1222">
                  <c:v>24.79</c:v>
                </c:pt>
                <c:pt idx="1223">
                  <c:v>24.84</c:v>
                </c:pt>
                <c:pt idx="1224">
                  <c:v>24.79</c:v>
                </c:pt>
                <c:pt idx="1225">
                  <c:v>24.83</c:v>
                </c:pt>
                <c:pt idx="1226">
                  <c:v>24.86</c:v>
                </c:pt>
                <c:pt idx="1227">
                  <c:v>24.83</c:v>
                </c:pt>
                <c:pt idx="1228">
                  <c:v>24.88</c:v>
                </c:pt>
                <c:pt idx="1229">
                  <c:v>24.86</c:v>
                </c:pt>
                <c:pt idx="1230">
                  <c:v>24.9</c:v>
                </c:pt>
                <c:pt idx="1231">
                  <c:v>24.9</c:v>
                </c:pt>
                <c:pt idx="1232">
                  <c:v>24.88</c:v>
                </c:pt>
                <c:pt idx="1233">
                  <c:v>24.94</c:v>
                </c:pt>
                <c:pt idx="1234">
                  <c:v>24.94</c:v>
                </c:pt>
                <c:pt idx="1235">
                  <c:v>24.94</c:v>
                </c:pt>
                <c:pt idx="1236">
                  <c:v>24.94</c:v>
                </c:pt>
                <c:pt idx="1237">
                  <c:v>24.86</c:v>
                </c:pt>
                <c:pt idx="1238">
                  <c:v>24.97</c:v>
                </c:pt>
                <c:pt idx="1239">
                  <c:v>24.83</c:v>
                </c:pt>
                <c:pt idx="1240">
                  <c:v>24.88</c:v>
                </c:pt>
                <c:pt idx="1241">
                  <c:v>24.97</c:v>
                </c:pt>
                <c:pt idx="1242">
                  <c:v>24.94</c:v>
                </c:pt>
                <c:pt idx="1243">
                  <c:v>24.9</c:v>
                </c:pt>
                <c:pt idx="1244">
                  <c:v>24.97</c:v>
                </c:pt>
                <c:pt idx="1245">
                  <c:v>24.9</c:v>
                </c:pt>
                <c:pt idx="1246">
                  <c:v>24.94</c:v>
                </c:pt>
                <c:pt idx="1247">
                  <c:v>24.97</c:v>
                </c:pt>
                <c:pt idx="1248">
                  <c:v>24.94</c:v>
                </c:pt>
                <c:pt idx="1249">
                  <c:v>24.94</c:v>
                </c:pt>
                <c:pt idx="1250">
                  <c:v>24.97</c:v>
                </c:pt>
                <c:pt idx="1251">
                  <c:v>25.01</c:v>
                </c:pt>
                <c:pt idx="1252">
                  <c:v>24.97</c:v>
                </c:pt>
                <c:pt idx="1253">
                  <c:v>24.97</c:v>
                </c:pt>
                <c:pt idx="1254">
                  <c:v>24.97</c:v>
                </c:pt>
                <c:pt idx="1255">
                  <c:v>24.94</c:v>
                </c:pt>
                <c:pt idx="1256">
                  <c:v>25.02</c:v>
                </c:pt>
                <c:pt idx="1257">
                  <c:v>25.06</c:v>
                </c:pt>
                <c:pt idx="1258">
                  <c:v>25.04</c:v>
                </c:pt>
                <c:pt idx="1259">
                  <c:v>24.99</c:v>
                </c:pt>
                <c:pt idx="1260">
                  <c:v>25.04</c:v>
                </c:pt>
                <c:pt idx="1261">
                  <c:v>25.01</c:v>
                </c:pt>
                <c:pt idx="1262">
                  <c:v>25.06</c:v>
                </c:pt>
                <c:pt idx="1263">
                  <c:v>25.04</c:v>
                </c:pt>
                <c:pt idx="1264">
                  <c:v>25.08</c:v>
                </c:pt>
                <c:pt idx="1265">
                  <c:v>25.04</c:v>
                </c:pt>
                <c:pt idx="1266">
                  <c:v>24.97</c:v>
                </c:pt>
                <c:pt idx="1267">
                  <c:v>25.04</c:v>
                </c:pt>
                <c:pt idx="1268">
                  <c:v>25.02</c:v>
                </c:pt>
                <c:pt idx="1269">
                  <c:v>25.04</c:v>
                </c:pt>
                <c:pt idx="1270">
                  <c:v>24.97</c:v>
                </c:pt>
                <c:pt idx="1271">
                  <c:v>25.02</c:v>
                </c:pt>
                <c:pt idx="1272">
                  <c:v>24.97</c:v>
                </c:pt>
                <c:pt idx="1273">
                  <c:v>25.12</c:v>
                </c:pt>
                <c:pt idx="1274">
                  <c:v>25.12</c:v>
                </c:pt>
                <c:pt idx="1275">
                  <c:v>25.08</c:v>
                </c:pt>
                <c:pt idx="1276">
                  <c:v>25.01</c:v>
                </c:pt>
                <c:pt idx="1277">
                  <c:v>25.01</c:v>
                </c:pt>
                <c:pt idx="1278">
                  <c:v>25.08</c:v>
                </c:pt>
                <c:pt idx="1279">
                  <c:v>25.02</c:v>
                </c:pt>
                <c:pt idx="1280">
                  <c:v>24.94</c:v>
                </c:pt>
                <c:pt idx="1281">
                  <c:v>25.01</c:v>
                </c:pt>
                <c:pt idx="1282">
                  <c:v>25.01</c:v>
                </c:pt>
                <c:pt idx="1283">
                  <c:v>24.9</c:v>
                </c:pt>
                <c:pt idx="1284">
                  <c:v>24.94</c:v>
                </c:pt>
                <c:pt idx="1285">
                  <c:v>24.97</c:v>
                </c:pt>
                <c:pt idx="1286">
                  <c:v>24.94</c:v>
                </c:pt>
                <c:pt idx="1287">
                  <c:v>25.01</c:v>
                </c:pt>
                <c:pt idx="1288">
                  <c:v>24.95</c:v>
                </c:pt>
                <c:pt idx="1289">
                  <c:v>24.88</c:v>
                </c:pt>
                <c:pt idx="1290">
                  <c:v>24.97</c:v>
                </c:pt>
                <c:pt idx="1291">
                  <c:v>24.9</c:v>
                </c:pt>
                <c:pt idx="1292">
                  <c:v>24.94</c:v>
                </c:pt>
                <c:pt idx="1293">
                  <c:v>24.94</c:v>
                </c:pt>
                <c:pt idx="1294">
                  <c:v>24.97</c:v>
                </c:pt>
                <c:pt idx="1295">
                  <c:v>24.99</c:v>
                </c:pt>
                <c:pt idx="1296">
                  <c:v>24.86</c:v>
                </c:pt>
                <c:pt idx="1297">
                  <c:v>24.94</c:v>
                </c:pt>
                <c:pt idx="1298">
                  <c:v>24.94</c:v>
                </c:pt>
                <c:pt idx="1299">
                  <c:v>24.86</c:v>
                </c:pt>
                <c:pt idx="1300">
                  <c:v>24.97</c:v>
                </c:pt>
                <c:pt idx="1301">
                  <c:v>24.92</c:v>
                </c:pt>
                <c:pt idx="1302">
                  <c:v>24.81</c:v>
                </c:pt>
                <c:pt idx="1303">
                  <c:v>24.9</c:v>
                </c:pt>
                <c:pt idx="1304">
                  <c:v>24.88</c:v>
                </c:pt>
                <c:pt idx="1305">
                  <c:v>24.9</c:v>
                </c:pt>
                <c:pt idx="1306">
                  <c:v>24.92</c:v>
                </c:pt>
                <c:pt idx="1307">
                  <c:v>24.84</c:v>
                </c:pt>
                <c:pt idx="1308">
                  <c:v>24.97</c:v>
                </c:pt>
                <c:pt idx="1309">
                  <c:v>24.92</c:v>
                </c:pt>
                <c:pt idx="1310">
                  <c:v>24.86</c:v>
                </c:pt>
                <c:pt idx="1311">
                  <c:v>24.86</c:v>
                </c:pt>
                <c:pt idx="1312">
                  <c:v>24.81</c:v>
                </c:pt>
                <c:pt idx="1313">
                  <c:v>24.84</c:v>
                </c:pt>
                <c:pt idx="1314">
                  <c:v>24.83</c:v>
                </c:pt>
                <c:pt idx="1315">
                  <c:v>24.83</c:v>
                </c:pt>
                <c:pt idx="1316">
                  <c:v>24.77</c:v>
                </c:pt>
                <c:pt idx="1317">
                  <c:v>24.79</c:v>
                </c:pt>
                <c:pt idx="1318">
                  <c:v>24.75</c:v>
                </c:pt>
                <c:pt idx="1319">
                  <c:v>24.71</c:v>
                </c:pt>
                <c:pt idx="1320">
                  <c:v>24.61</c:v>
                </c:pt>
                <c:pt idx="1321">
                  <c:v>24.71</c:v>
                </c:pt>
                <c:pt idx="1322">
                  <c:v>24.66</c:v>
                </c:pt>
                <c:pt idx="1323">
                  <c:v>24.61</c:v>
                </c:pt>
                <c:pt idx="1324">
                  <c:v>24.61</c:v>
                </c:pt>
                <c:pt idx="1325">
                  <c:v>24.64</c:v>
                </c:pt>
                <c:pt idx="1326">
                  <c:v>24.66</c:v>
                </c:pt>
                <c:pt idx="1327">
                  <c:v>24.64</c:v>
                </c:pt>
                <c:pt idx="1328">
                  <c:v>24.61</c:v>
                </c:pt>
                <c:pt idx="1329">
                  <c:v>24.64</c:v>
                </c:pt>
                <c:pt idx="1330">
                  <c:v>24.7</c:v>
                </c:pt>
                <c:pt idx="1331">
                  <c:v>24.75</c:v>
                </c:pt>
                <c:pt idx="1332">
                  <c:v>24.68</c:v>
                </c:pt>
                <c:pt idx="1333">
                  <c:v>24.75</c:v>
                </c:pt>
                <c:pt idx="1334">
                  <c:v>24.68</c:v>
                </c:pt>
                <c:pt idx="1335">
                  <c:v>24.62</c:v>
                </c:pt>
                <c:pt idx="1336">
                  <c:v>24.64</c:v>
                </c:pt>
                <c:pt idx="1337">
                  <c:v>24.68</c:v>
                </c:pt>
                <c:pt idx="1338">
                  <c:v>24.71</c:v>
                </c:pt>
                <c:pt idx="1339">
                  <c:v>24.75</c:v>
                </c:pt>
                <c:pt idx="1340">
                  <c:v>24.68</c:v>
                </c:pt>
                <c:pt idx="1341">
                  <c:v>24.71</c:v>
                </c:pt>
                <c:pt idx="1342">
                  <c:v>24.62</c:v>
                </c:pt>
                <c:pt idx="1343">
                  <c:v>24.68</c:v>
                </c:pt>
                <c:pt idx="1344">
                  <c:v>24.68</c:v>
                </c:pt>
                <c:pt idx="1345">
                  <c:v>24.64</c:v>
                </c:pt>
                <c:pt idx="1346">
                  <c:v>24.64</c:v>
                </c:pt>
                <c:pt idx="1347">
                  <c:v>24.57</c:v>
                </c:pt>
                <c:pt idx="1348">
                  <c:v>24.55</c:v>
                </c:pt>
                <c:pt idx="1349">
                  <c:v>24.55</c:v>
                </c:pt>
                <c:pt idx="1350">
                  <c:v>24.53</c:v>
                </c:pt>
                <c:pt idx="1351">
                  <c:v>24.5</c:v>
                </c:pt>
                <c:pt idx="1352">
                  <c:v>24.5</c:v>
                </c:pt>
                <c:pt idx="1353">
                  <c:v>24.42</c:v>
                </c:pt>
                <c:pt idx="1354">
                  <c:v>24.5</c:v>
                </c:pt>
                <c:pt idx="1355">
                  <c:v>24.39</c:v>
                </c:pt>
                <c:pt idx="1356">
                  <c:v>24.46</c:v>
                </c:pt>
                <c:pt idx="1357">
                  <c:v>24.42</c:v>
                </c:pt>
                <c:pt idx="1358">
                  <c:v>24.35</c:v>
                </c:pt>
                <c:pt idx="1359">
                  <c:v>24.31</c:v>
                </c:pt>
                <c:pt idx="1360">
                  <c:v>24.31</c:v>
                </c:pt>
                <c:pt idx="1361">
                  <c:v>24.33</c:v>
                </c:pt>
                <c:pt idx="1362">
                  <c:v>24.35</c:v>
                </c:pt>
                <c:pt idx="1363">
                  <c:v>24.35</c:v>
                </c:pt>
                <c:pt idx="1364">
                  <c:v>24.26</c:v>
                </c:pt>
                <c:pt idx="1365">
                  <c:v>24.31</c:v>
                </c:pt>
                <c:pt idx="1366">
                  <c:v>24.28</c:v>
                </c:pt>
                <c:pt idx="1367">
                  <c:v>24.28</c:v>
                </c:pt>
                <c:pt idx="1368">
                  <c:v>24.35</c:v>
                </c:pt>
                <c:pt idx="1369">
                  <c:v>24.28</c:v>
                </c:pt>
                <c:pt idx="1370">
                  <c:v>24.31</c:v>
                </c:pt>
                <c:pt idx="1371">
                  <c:v>24.28</c:v>
                </c:pt>
                <c:pt idx="1372">
                  <c:v>24.28</c:v>
                </c:pt>
                <c:pt idx="1373">
                  <c:v>24.28</c:v>
                </c:pt>
                <c:pt idx="1374">
                  <c:v>24.21</c:v>
                </c:pt>
                <c:pt idx="1375">
                  <c:v>24.19</c:v>
                </c:pt>
                <c:pt idx="1376">
                  <c:v>24.24</c:v>
                </c:pt>
                <c:pt idx="1377">
                  <c:v>24.22</c:v>
                </c:pt>
                <c:pt idx="1378">
                  <c:v>24.13</c:v>
                </c:pt>
                <c:pt idx="1379">
                  <c:v>24.17</c:v>
                </c:pt>
                <c:pt idx="1380">
                  <c:v>24.09</c:v>
                </c:pt>
                <c:pt idx="1381">
                  <c:v>24.06</c:v>
                </c:pt>
                <c:pt idx="1382">
                  <c:v>24.09</c:v>
                </c:pt>
                <c:pt idx="1383">
                  <c:v>24.06</c:v>
                </c:pt>
                <c:pt idx="1384">
                  <c:v>24.11</c:v>
                </c:pt>
                <c:pt idx="1385">
                  <c:v>24.06</c:v>
                </c:pt>
                <c:pt idx="1386">
                  <c:v>24.02</c:v>
                </c:pt>
                <c:pt idx="1387">
                  <c:v>23.99</c:v>
                </c:pt>
                <c:pt idx="1388">
                  <c:v>24.02</c:v>
                </c:pt>
                <c:pt idx="1389">
                  <c:v>23.99</c:v>
                </c:pt>
                <c:pt idx="1390">
                  <c:v>23.95</c:v>
                </c:pt>
                <c:pt idx="1391">
                  <c:v>23.95</c:v>
                </c:pt>
                <c:pt idx="1392">
                  <c:v>23.91</c:v>
                </c:pt>
                <c:pt idx="1393">
                  <c:v>23.88</c:v>
                </c:pt>
                <c:pt idx="1394">
                  <c:v>23.88</c:v>
                </c:pt>
                <c:pt idx="1395">
                  <c:v>23.77</c:v>
                </c:pt>
                <c:pt idx="1396">
                  <c:v>23.88</c:v>
                </c:pt>
                <c:pt idx="1397">
                  <c:v>23.82</c:v>
                </c:pt>
                <c:pt idx="1398">
                  <c:v>23.77</c:v>
                </c:pt>
                <c:pt idx="1399">
                  <c:v>23.8</c:v>
                </c:pt>
                <c:pt idx="1400">
                  <c:v>23.78</c:v>
                </c:pt>
                <c:pt idx="1401">
                  <c:v>23.75</c:v>
                </c:pt>
                <c:pt idx="1402">
                  <c:v>23.71</c:v>
                </c:pt>
                <c:pt idx="1403">
                  <c:v>23.66</c:v>
                </c:pt>
                <c:pt idx="1404">
                  <c:v>23.77</c:v>
                </c:pt>
                <c:pt idx="1405">
                  <c:v>23.69</c:v>
                </c:pt>
                <c:pt idx="1406">
                  <c:v>23.68</c:v>
                </c:pt>
                <c:pt idx="1407">
                  <c:v>23.66</c:v>
                </c:pt>
                <c:pt idx="1408">
                  <c:v>23.62</c:v>
                </c:pt>
                <c:pt idx="1409">
                  <c:v>23.6</c:v>
                </c:pt>
                <c:pt idx="1410">
                  <c:v>23.6</c:v>
                </c:pt>
                <c:pt idx="1411">
                  <c:v>23.55</c:v>
                </c:pt>
                <c:pt idx="1412">
                  <c:v>23.57</c:v>
                </c:pt>
                <c:pt idx="1413">
                  <c:v>23.51</c:v>
                </c:pt>
                <c:pt idx="1414">
                  <c:v>23.48</c:v>
                </c:pt>
                <c:pt idx="1415">
                  <c:v>23.48</c:v>
                </c:pt>
                <c:pt idx="1416">
                  <c:v>23.53</c:v>
                </c:pt>
                <c:pt idx="1417">
                  <c:v>23.53</c:v>
                </c:pt>
                <c:pt idx="1418">
                  <c:v>23.55</c:v>
                </c:pt>
                <c:pt idx="1419">
                  <c:v>23.55</c:v>
                </c:pt>
                <c:pt idx="1420">
                  <c:v>23.53</c:v>
                </c:pt>
                <c:pt idx="1421">
                  <c:v>23.48</c:v>
                </c:pt>
                <c:pt idx="1422">
                  <c:v>23.55</c:v>
                </c:pt>
                <c:pt idx="1423">
                  <c:v>23.48</c:v>
                </c:pt>
                <c:pt idx="1424">
                  <c:v>23.55</c:v>
                </c:pt>
                <c:pt idx="1425">
                  <c:v>23.48</c:v>
                </c:pt>
                <c:pt idx="1426">
                  <c:v>23.55</c:v>
                </c:pt>
                <c:pt idx="1427">
                  <c:v>23.48</c:v>
                </c:pt>
                <c:pt idx="1428">
                  <c:v>23.53</c:v>
                </c:pt>
                <c:pt idx="1429">
                  <c:v>23.48</c:v>
                </c:pt>
                <c:pt idx="1430">
                  <c:v>23.46</c:v>
                </c:pt>
                <c:pt idx="1431">
                  <c:v>23.44</c:v>
                </c:pt>
                <c:pt idx="1432">
                  <c:v>23.4</c:v>
                </c:pt>
                <c:pt idx="1433">
                  <c:v>23.26</c:v>
                </c:pt>
                <c:pt idx="1434">
                  <c:v>23.26</c:v>
                </c:pt>
                <c:pt idx="1435">
                  <c:v>23.26</c:v>
                </c:pt>
                <c:pt idx="1436">
                  <c:v>23.15</c:v>
                </c:pt>
                <c:pt idx="1437">
                  <c:v>23.07</c:v>
                </c:pt>
                <c:pt idx="1438">
                  <c:v>23.15</c:v>
                </c:pt>
                <c:pt idx="1439">
                  <c:v>23.15</c:v>
                </c:pt>
                <c:pt idx="1440">
                  <c:v>23.07</c:v>
                </c:pt>
                <c:pt idx="1441">
                  <c:v>23.09</c:v>
                </c:pt>
                <c:pt idx="1442">
                  <c:v>23.04</c:v>
                </c:pt>
                <c:pt idx="1443">
                  <c:v>23.13</c:v>
                </c:pt>
                <c:pt idx="1444">
                  <c:v>23</c:v>
                </c:pt>
                <c:pt idx="1445">
                  <c:v>23.04</c:v>
                </c:pt>
                <c:pt idx="1446">
                  <c:v>23</c:v>
                </c:pt>
                <c:pt idx="1447">
                  <c:v>22.96</c:v>
                </c:pt>
                <c:pt idx="1448">
                  <c:v>22.96</c:v>
                </c:pt>
                <c:pt idx="1449">
                  <c:v>22.91</c:v>
                </c:pt>
                <c:pt idx="1450">
                  <c:v>22.89</c:v>
                </c:pt>
                <c:pt idx="1451">
                  <c:v>22.96</c:v>
                </c:pt>
                <c:pt idx="1452">
                  <c:v>22.96</c:v>
                </c:pt>
                <c:pt idx="1453">
                  <c:v>22.96</c:v>
                </c:pt>
                <c:pt idx="1454">
                  <c:v>22.91</c:v>
                </c:pt>
                <c:pt idx="1455">
                  <c:v>22.85</c:v>
                </c:pt>
                <c:pt idx="1456">
                  <c:v>22.87</c:v>
                </c:pt>
                <c:pt idx="1457">
                  <c:v>22.85</c:v>
                </c:pt>
                <c:pt idx="1458">
                  <c:v>22.85</c:v>
                </c:pt>
                <c:pt idx="1459">
                  <c:v>22.78</c:v>
                </c:pt>
                <c:pt idx="1460">
                  <c:v>22.82</c:v>
                </c:pt>
                <c:pt idx="1461">
                  <c:v>22.71</c:v>
                </c:pt>
                <c:pt idx="1462">
                  <c:v>22.74</c:v>
                </c:pt>
                <c:pt idx="1463">
                  <c:v>22.73</c:v>
                </c:pt>
                <c:pt idx="1464">
                  <c:v>22.71</c:v>
                </c:pt>
                <c:pt idx="1465">
                  <c:v>22.71</c:v>
                </c:pt>
                <c:pt idx="1466">
                  <c:v>22.67</c:v>
                </c:pt>
                <c:pt idx="1467">
                  <c:v>22.63</c:v>
                </c:pt>
                <c:pt idx="1468">
                  <c:v>22.67</c:v>
                </c:pt>
                <c:pt idx="1469">
                  <c:v>22.6</c:v>
                </c:pt>
                <c:pt idx="1470">
                  <c:v>22.52</c:v>
                </c:pt>
                <c:pt idx="1471">
                  <c:v>22.52</c:v>
                </c:pt>
                <c:pt idx="1472">
                  <c:v>22.56</c:v>
                </c:pt>
                <c:pt idx="1473">
                  <c:v>22.45</c:v>
                </c:pt>
                <c:pt idx="1474">
                  <c:v>22.49</c:v>
                </c:pt>
                <c:pt idx="1475">
                  <c:v>22.52</c:v>
                </c:pt>
                <c:pt idx="1476">
                  <c:v>22.52</c:v>
                </c:pt>
                <c:pt idx="1477">
                  <c:v>22.52</c:v>
                </c:pt>
                <c:pt idx="1478">
                  <c:v>22.49</c:v>
                </c:pt>
                <c:pt idx="1479">
                  <c:v>22.56</c:v>
                </c:pt>
                <c:pt idx="1480">
                  <c:v>22.49</c:v>
                </c:pt>
                <c:pt idx="1481">
                  <c:v>22.45</c:v>
                </c:pt>
                <c:pt idx="1482">
                  <c:v>22.47</c:v>
                </c:pt>
                <c:pt idx="1483">
                  <c:v>22.47</c:v>
                </c:pt>
                <c:pt idx="1484">
                  <c:v>22.51</c:v>
                </c:pt>
                <c:pt idx="1485">
                  <c:v>22.52</c:v>
                </c:pt>
                <c:pt idx="1486">
                  <c:v>22.52</c:v>
                </c:pt>
                <c:pt idx="1487">
                  <c:v>22.45</c:v>
                </c:pt>
                <c:pt idx="1488">
                  <c:v>22.45</c:v>
                </c:pt>
                <c:pt idx="1489">
                  <c:v>22.49</c:v>
                </c:pt>
                <c:pt idx="1490">
                  <c:v>22.51</c:v>
                </c:pt>
                <c:pt idx="1491">
                  <c:v>22.42</c:v>
                </c:pt>
                <c:pt idx="1492">
                  <c:v>22.43</c:v>
                </c:pt>
                <c:pt idx="1493">
                  <c:v>22.38</c:v>
                </c:pt>
                <c:pt idx="1494">
                  <c:v>22.38</c:v>
                </c:pt>
                <c:pt idx="1495">
                  <c:v>22.34</c:v>
                </c:pt>
                <c:pt idx="1496">
                  <c:v>22.38</c:v>
                </c:pt>
                <c:pt idx="1497">
                  <c:v>22.31</c:v>
                </c:pt>
                <c:pt idx="1498">
                  <c:v>22.22</c:v>
                </c:pt>
                <c:pt idx="1499">
                  <c:v>22.31</c:v>
                </c:pt>
                <c:pt idx="1500">
                  <c:v>22.33</c:v>
                </c:pt>
                <c:pt idx="1501">
                  <c:v>22.31</c:v>
                </c:pt>
                <c:pt idx="1502">
                  <c:v>22.31</c:v>
                </c:pt>
                <c:pt idx="1503">
                  <c:v>22.29</c:v>
                </c:pt>
                <c:pt idx="1504">
                  <c:v>22.31</c:v>
                </c:pt>
                <c:pt idx="1505">
                  <c:v>22.31</c:v>
                </c:pt>
                <c:pt idx="1506">
                  <c:v>22.34</c:v>
                </c:pt>
                <c:pt idx="1507">
                  <c:v>22.31</c:v>
                </c:pt>
                <c:pt idx="1508">
                  <c:v>22.27</c:v>
                </c:pt>
                <c:pt idx="1509">
                  <c:v>22.2</c:v>
                </c:pt>
                <c:pt idx="1510">
                  <c:v>22.2</c:v>
                </c:pt>
                <c:pt idx="1511">
                  <c:v>22.16</c:v>
                </c:pt>
                <c:pt idx="1512">
                  <c:v>22.16</c:v>
                </c:pt>
                <c:pt idx="1513">
                  <c:v>22.09</c:v>
                </c:pt>
                <c:pt idx="1514">
                  <c:v>22.01</c:v>
                </c:pt>
                <c:pt idx="1515">
                  <c:v>21.91</c:v>
                </c:pt>
                <c:pt idx="1516">
                  <c:v>21.96</c:v>
                </c:pt>
                <c:pt idx="1517">
                  <c:v>21.89</c:v>
                </c:pt>
                <c:pt idx="1518">
                  <c:v>21.83</c:v>
                </c:pt>
                <c:pt idx="1519">
                  <c:v>21.79</c:v>
                </c:pt>
                <c:pt idx="1520">
                  <c:v>21.79</c:v>
                </c:pt>
                <c:pt idx="1521">
                  <c:v>21.76</c:v>
                </c:pt>
                <c:pt idx="1522">
                  <c:v>21.76</c:v>
                </c:pt>
                <c:pt idx="1523">
                  <c:v>21.78</c:v>
                </c:pt>
                <c:pt idx="1524">
                  <c:v>21.74</c:v>
                </c:pt>
                <c:pt idx="1525">
                  <c:v>21.74</c:v>
                </c:pt>
                <c:pt idx="1526">
                  <c:v>21.69</c:v>
                </c:pt>
                <c:pt idx="1527">
                  <c:v>21.69</c:v>
                </c:pt>
                <c:pt idx="1528">
                  <c:v>21.72</c:v>
                </c:pt>
                <c:pt idx="1529">
                  <c:v>21.72</c:v>
                </c:pt>
                <c:pt idx="1530">
                  <c:v>21.69</c:v>
                </c:pt>
                <c:pt idx="1531">
                  <c:v>21.69</c:v>
                </c:pt>
                <c:pt idx="1532">
                  <c:v>21.67</c:v>
                </c:pt>
                <c:pt idx="1533">
                  <c:v>21.7</c:v>
                </c:pt>
                <c:pt idx="1534">
                  <c:v>21.67</c:v>
                </c:pt>
                <c:pt idx="1535">
                  <c:v>21.69</c:v>
                </c:pt>
                <c:pt idx="1536">
                  <c:v>21.63</c:v>
                </c:pt>
                <c:pt idx="1537">
                  <c:v>21.61</c:v>
                </c:pt>
                <c:pt idx="1538">
                  <c:v>21.63</c:v>
                </c:pt>
                <c:pt idx="1539">
                  <c:v>21.67</c:v>
                </c:pt>
                <c:pt idx="1540">
                  <c:v>21.65</c:v>
                </c:pt>
                <c:pt idx="1541">
                  <c:v>21.58</c:v>
                </c:pt>
                <c:pt idx="1542">
                  <c:v>21.61</c:v>
                </c:pt>
                <c:pt idx="1543">
                  <c:v>21.58</c:v>
                </c:pt>
                <c:pt idx="1544">
                  <c:v>21.5</c:v>
                </c:pt>
                <c:pt idx="1545">
                  <c:v>21.54</c:v>
                </c:pt>
                <c:pt idx="1546">
                  <c:v>21.54</c:v>
                </c:pt>
                <c:pt idx="1547">
                  <c:v>21.48</c:v>
                </c:pt>
                <c:pt idx="1548">
                  <c:v>21.47</c:v>
                </c:pt>
                <c:pt idx="1549">
                  <c:v>21.43</c:v>
                </c:pt>
                <c:pt idx="1550">
                  <c:v>21.41</c:v>
                </c:pt>
                <c:pt idx="1551">
                  <c:v>21.41</c:v>
                </c:pt>
                <c:pt idx="1552">
                  <c:v>21.36</c:v>
                </c:pt>
                <c:pt idx="1553">
                  <c:v>21.36</c:v>
                </c:pt>
                <c:pt idx="1554">
                  <c:v>21.36</c:v>
                </c:pt>
                <c:pt idx="1555">
                  <c:v>21.39</c:v>
                </c:pt>
                <c:pt idx="1556">
                  <c:v>21.37</c:v>
                </c:pt>
                <c:pt idx="1557">
                  <c:v>21.26</c:v>
                </c:pt>
                <c:pt idx="1558">
                  <c:v>21.32</c:v>
                </c:pt>
                <c:pt idx="1559">
                  <c:v>21.32</c:v>
                </c:pt>
                <c:pt idx="1560">
                  <c:v>21.29</c:v>
                </c:pt>
                <c:pt idx="1561">
                  <c:v>21.29</c:v>
                </c:pt>
                <c:pt idx="1562">
                  <c:v>21.17</c:v>
                </c:pt>
                <c:pt idx="1563">
                  <c:v>21.19</c:v>
                </c:pt>
                <c:pt idx="1564">
                  <c:v>21.1</c:v>
                </c:pt>
                <c:pt idx="1565">
                  <c:v>21.1</c:v>
                </c:pt>
                <c:pt idx="1566">
                  <c:v>21.1</c:v>
                </c:pt>
                <c:pt idx="1567">
                  <c:v>21.1</c:v>
                </c:pt>
                <c:pt idx="1568">
                  <c:v>21.08</c:v>
                </c:pt>
                <c:pt idx="1569">
                  <c:v>21.05</c:v>
                </c:pt>
                <c:pt idx="1570">
                  <c:v>21.1</c:v>
                </c:pt>
                <c:pt idx="1571">
                  <c:v>21.1</c:v>
                </c:pt>
                <c:pt idx="1572">
                  <c:v>20.99</c:v>
                </c:pt>
                <c:pt idx="1573">
                  <c:v>20.99</c:v>
                </c:pt>
                <c:pt idx="1574">
                  <c:v>20.92</c:v>
                </c:pt>
                <c:pt idx="1575">
                  <c:v>20.92</c:v>
                </c:pt>
                <c:pt idx="1576">
                  <c:v>20.92</c:v>
                </c:pt>
                <c:pt idx="1577">
                  <c:v>20.92</c:v>
                </c:pt>
                <c:pt idx="1578">
                  <c:v>20.81</c:v>
                </c:pt>
                <c:pt idx="1579">
                  <c:v>20.85</c:v>
                </c:pt>
                <c:pt idx="1580">
                  <c:v>20.77</c:v>
                </c:pt>
                <c:pt idx="1581">
                  <c:v>20.74</c:v>
                </c:pt>
                <c:pt idx="1582">
                  <c:v>20.68</c:v>
                </c:pt>
                <c:pt idx="1583">
                  <c:v>20.74</c:v>
                </c:pt>
                <c:pt idx="1584">
                  <c:v>20.68</c:v>
                </c:pt>
                <c:pt idx="1585">
                  <c:v>20.7</c:v>
                </c:pt>
                <c:pt idx="1586">
                  <c:v>20.65</c:v>
                </c:pt>
                <c:pt idx="1587">
                  <c:v>20.68</c:v>
                </c:pt>
                <c:pt idx="1588">
                  <c:v>20.63</c:v>
                </c:pt>
                <c:pt idx="1589">
                  <c:v>20.65</c:v>
                </c:pt>
                <c:pt idx="1590">
                  <c:v>20.63</c:v>
                </c:pt>
                <c:pt idx="1591">
                  <c:v>20.59</c:v>
                </c:pt>
                <c:pt idx="1592">
                  <c:v>20.59</c:v>
                </c:pt>
                <c:pt idx="1593">
                  <c:v>20.56</c:v>
                </c:pt>
                <c:pt idx="1594">
                  <c:v>20.57</c:v>
                </c:pt>
                <c:pt idx="1595">
                  <c:v>20.56</c:v>
                </c:pt>
                <c:pt idx="1596">
                  <c:v>20.5</c:v>
                </c:pt>
                <c:pt idx="1597">
                  <c:v>20.48</c:v>
                </c:pt>
                <c:pt idx="1598">
                  <c:v>20.46</c:v>
                </c:pt>
                <c:pt idx="1599">
                  <c:v>20.440000000000001</c:v>
                </c:pt>
                <c:pt idx="1600">
                  <c:v>20.37</c:v>
                </c:pt>
                <c:pt idx="1601">
                  <c:v>20.37</c:v>
                </c:pt>
                <c:pt idx="1602">
                  <c:v>20.37</c:v>
                </c:pt>
                <c:pt idx="1603">
                  <c:v>20.260000000000002</c:v>
                </c:pt>
                <c:pt idx="1604">
                  <c:v>20.3</c:v>
                </c:pt>
                <c:pt idx="1605">
                  <c:v>20.260000000000002</c:v>
                </c:pt>
                <c:pt idx="1606">
                  <c:v>20.23</c:v>
                </c:pt>
                <c:pt idx="1607">
                  <c:v>20.21</c:v>
                </c:pt>
                <c:pt idx="1608">
                  <c:v>20.13</c:v>
                </c:pt>
                <c:pt idx="1609">
                  <c:v>20.149999999999999</c:v>
                </c:pt>
                <c:pt idx="1610">
                  <c:v>20.149999999999999</c:v>
                </c:pt>
                <c:pt idx="1611">
                  <c:v>20.079999999999998</c:v>
                </c:pt>
                <c:pt idx="1612">
                  <c:v>20.04</c:v>
                </c:pt>
                <c:pt idx="1613">
                  <c:v>19.97</c:v>
                </c:pt>
                <c:pt idx="1614">
                  <c:v>19.97</c:v>
                </c:pt>
                <c:pt idx="1615">
                  <c:v>19.93</c:v>
                </c:pt>
                <c:pt idx="1616">
                  <c:v>19.88</c:v>
                </c:pt>
                <c:pt idx="1617">
                  <c:v>19.82</c:v>
                </c:pt>
                <c:pt idx="1618">
                  <c:v>19.82</c:v>
                </c:pt>
                <c:pt idx="1619">
                  <c:v>19.77</c:v>
                </c:pt>
                <c:pt idx="1620">
                  <c:v>19.71</c:v>
                </c:pt>
                <c:pt idx="1621">
                  <c:v>19.64</c:v>
                </c:pt>
                <c:pt idx="1622">
                  <c:v>19.64</c:v>
                </c:pt>
                <c:pt idx="1623">
                  <c:v>19.57</c:v>
                </c:pt>
                <c:pt idx="1624">
                  <c:v>19.61</c:v>
                </c:pt>
                <c:pt idx="1625">
                  <c:v>19.53</c:v>
                </c:pt>
                <c:pt idx="1626">
                  <c:v>19.5</c:v>
                </c:pt>
                <c:pt idx="1627">
                  <c:v>19.5</c:v>
                </c:pt>
                <c:pt idx="1628">
                  <c:v>19.39</c:v>
                </c:pt>
                <c:pt idx="1629">
                  <c:v>19.399999999999999</c:v>
                </c:pt>
                <c:pt idx="1630">
                  <c:v>19.39</c:v>
                </c:pt>
                <c:pt idx="1631">
                  <c:v>19.39</c:v>
                </c:pt>
                <c:pt idx="1632">
                  <c:v>19.350000000000001</c:v>
                </c:pt>
                <c:pt idx="1633">
                  <c:v>19.39</c:v>
                </c:pt>
                <c:pt idx="1634">
                  <c:v>19.239999999999998</c:v>
                </c:pt>
                <c:pt idx="1635">
                  <c:v>19.239999999999998</c:v>
                </c:pt>
                <c:pt idx="1636">
                  <c:v>19.239999999999998</c:v>
                </c:pt>
                <c:pt idx="1637">
                  <c:v>19.239999999999998</c:v>
                </c:pt>
                <c:pt idx="1638">
                  <c:v>19.22</c:v>
                </c:pt>
                <c:pt idx="1639">
                  <c:v>19.239999999999998</c:v>
                </c:pt>
                <c:pt idx="1640">
                  <c:v>19.28</c:v>
                </c:pt>
                <c:pt idx="1641">
                  <c:v>19.2</c:v>
                </c:pt>
                <c:pt idx="1642">
                  <c:v>19.28</c:v>
                </c:pt>
                <c:pt idx="1643">
                  <c:v>19.28</c:v>
                </c:pt>
                <c:pt idx="1644">
                  <c:v>19.350000000000001</c:v>
                </c:pt>
                <c:pt idx="1645">
                  <c:v>19.350000000000001</c:v>
                </c:pt>
                <c:pt idx="1646">
                  <c:v>19.350000000000001</c:v>
                </c:pt>
                <c:pt idx="1647">
                  <c:v>19.329999999999998</c:v>
                </c:pt>
                <c:pt idx="1648">
                  <c:v>19.350000000000001</c:v>
                </c:pt>
                <c:pt idx="1649">
                  <c:v>19.350000000000001</c:v>
                </c:pt>
                <c:pt idx="1650">
                  <c:v>19.39</c:v>
                </c:pt>
              </c:numCache>
            </c:numRef>
          </c:yVal>
          <c:smooth val="0"/>
          <c:extLst>
            <c:ext xmlns:c16="http://schemas.microsoft.com/office/drawing/2014/chart" uri="{C3380CC4-5D6E-409C-BE32-E72D297353CC}">
              <c16:uniqueId val="{00000001-DBE4-4E48-856D-DE494FBE151E}"/>
            </c:ext>
          </c:extLst>
        </c:ser>
        <c:ser>
          <c:idx val="1"/>
          <c:order val="2"/>
          <c:tx>
            <c:strRef>
              <c:f>Kaktovik_Hr3!$P$7</c:f>
              <c:strCache>
                <c:ptCount val="1"/>
                <c:pt idx="0">
                  <c:v>AirTmpF</c:v>
                </c:pt>
              </c:strCache>
            </c:strRef>
          </c:tx>
          <c:marker>
            <c:symbol val="none"/>
          </c:marker>
          <c:xVal>
            <c:numRef>
              <c:f>Kaktovik_Hr3!$A$10:$A$1660</c:f>
              <c:numCache>
                <c:formatCode>mm/dd/yy\ hh:mm</c:formatCode>
                <c:ptCount val="1651"/>
                <c:pt idx="0">
                  <c:v>42530.334027777775</c:v>
                </c:pt>
                <c:pt idx="1">
                  <c:v>42530.375</c:v>
                </c:pt>
                <c:pt idx="2">
                  <c:v>42530.5</c:v>
                </c:pt>
                <c:pt idx="3">
                  <c:v>42530.625</c:v>
                </c:pt>
                <c:pt idx="4">
                  <c:v>42530.75</c:v>
                </c:pt>
                <c:pt idx="5">
                  <c:v>42530.875</c:v>
                </c:pt>
                <c:pt idx="6">
                  <c:v>42531</c:v>
                </c:pt>
                <c:pt idx="7">
                  <c:v>42531.125</c:v>
                </c:pt>
                <c:pt idx="8">
                  <c:v>42531.25</c:v>
                </c:pt>
                <c:pt idx="9">
                  <c:v>42531.375</c:v>
                </c:pt>
                <c:pt idx="10">
                  <c:v>42531.5</c:v>
                </c:pt>
                <c:pt idx="11">
                  <c:v>42531.625</c:v>
                </c:pt>
                <c:pt idx="12">
                  <c:v>42531.75</c:v>
                </c:pt>
                <c:pt idx="13">
                  <c:v>42531.875</c:v>
                </c:pt>
                <c:pt idx="14">
                  <c:v>42532</c:v>
                </c:pt>
                <c:pt idx="15">
                  <c:v>42532.125</c:v>
                </c:pt>
                <c:pt idx="16">
                  <c:v>42532.25</c:v>
                </c:pt>
                <c:pt idx="17">
                  <c:v>42532.375</c:v>
                </c:pt>
                <c:pt idx="18">
                  <c:v>42532.5</c:v>
                </c:pt>
                <c:pt idx="19">
                  <c:v>42532.625</c:v>
                </c:pt>
                <c:pt idx="20">
                  <c:v>42532.75</c:v>
                </c:pt>
                <c:pt idx="21">
                  <c:v>42532.875</c:v>
                </c:pt>
                <c:pt idx="22">
                  <c:v>42533</c:v>
                </c:pt>
                <c:pt idx="23">
                  <c:v>42533.125</c:v>
                </c:pt>
                <c:pt idx="24">
                  <c:v>42533.25</c:v>
                </c:pt>
                <c:pt idx="25">
                  <c:v>42533.375</c:v>
                </c:pt>
                <c:pt idx="26">
                  <c:v>42533.5</c:v>
                </c:pt>
                <c:pt idx="27">
                  <c:v>42533.625</c:v>
                </c:pt>
                <c:pt idx="28">
                  <c:v>42533.75</c:v>
                </c:pt>
                <c:pt idx="29">
                  <c:v>42533.875</c:v>
                </c:pt>
                <c:pt idx="30">
                  <c:v>42534</c:v>
                </c:pt>
                <c:pt idx="31">
                  <c:v>42534.125</c:v>
                </c:pt>
                <c:pt idx="32">
                  <c:v>42534.25</c:v>
                </c:pt>
                <c:pt idx="33">
                  <c:v>42534.375</c:v>
                </c:pt>
                <c:pt idx="34">
                  <c:v>42534.5</c:v>
                </c:pt>
                <c:pt idx="35">
                  <c:v>42534.625</c:v>
                </c:pt>
                <c:pt idx="36">
                  <c:v>42534.75</c:v>
                </c:pt>
                <c:pt idx="37">
                  <c:v>42534.875</c:v>
                </c:pt>
                <c:pt idx="38">
                  <c:v>42535</c:v>
                </c:pt>
                <c:pt idx="39">
                  <c:v>42535.125</c:v>
                </c:pt>
                <c:pt idx="40">
                  <c:v>42535.25</c:v>
                </c:pt>
                <c:pt idx="41">
                  <c:v>42535.375</c:v>
                </c:pt>
                <c:pt idx="42">
                  <c:v>42535.5</c:v>
                </c:pt>
                <c:pt idx="43">
                  <c:v>42535.625</c:v>
                </c:pt>
                <c:pt idx="44">
                  <c:v>42535.75</c:v>
                </c:pt>
                <c:pt idx="45">
                  <c:v>42535.875</c:v>
                </c:pt>
                <c:pt idx="46">
                  <c:v>42536</c:v>
                </c:pt>
                <c:pt idx="47">
                  <c:v>42536.125</c:v>
                </c:pt>
                <c:pt idx="48">
                  <c:v>42536.25</c:v>
                </c:pt>
                <c:pt idx="49">
                  <c:v>42536.375</c:v>
                </c:pt>
                <c:pt idx="50">
                  <c:v>42536.5</c:v>
                </c:pt>
                <c:pt idx="51">
                  <c:v>42536.625</c:v>
                </c:pt>
                <c:pt idx="52">
                  <c:v>42536.75</c:v>
                </c:pt>
                <c:pt idx="53">
                  <c:v>42536.875</c:v>
                </c:pt>
                <c:pt idx="54">
                  <c:v>42537</c:v>
                </c:pt>
                <c:pt idx="55">
                  <c:v>42537.125</c:v>
                </c:pt>
                <c:pt idx="56">
                  <c:v>42537.25</c:v>
                </c:pt>
                <c:pt idx="57">
                  <c:v>42537.375</c:v>
                </c:pt>
                <c:pt idx="58">
                  <c:v>42537.5</c:v>
                </c:pt>
                <c:pt idx="59">
                  <c:v>42537.625</c:v>
                </c:pt>
                <c:pt idx="60">
                  <c:v>42537.75</c:v>
                </c:pt>
                <c:pt idx="61">
                  <c:v>42537.875</c:v>
                </c:pt>
                <c:pt idx="62">
                  <c:v>42538</c:v>
                </c:pt>
                <c:pt idx="63">
                  <c:v>42538.125</c:v>
                </c:pt>
                <c:pt idx="64">
                  <c:v>42538.25</c:v>
                </c:pt>
                <c:pt idx="65">
                  <c:v>42538.375</c:v>
                </c:pt>
                <c:pt idx="66">
                  <c:v>42538.5</c:v>
                </c:pt>
                <c:pt idx="67">
                  <c:v>42538.625</c:v>
                </c:pt>
                <c:pt idx="68">
                  <c:v>42538.75</c:v>
                </c:pt>
                <c:pt idx="69">
                  <c:v>42538.875</c:v>
                </c:pt>
                <c:pt idx="70">
                  <c:v>42539</c:v>
                </c:pt>
                <c:pt idx="71">
                  <c:v>42539.125</c:v>
                </c:pt>
                <c:pt idx="72">
                  <c:v>42539.25</c:v>
                </c:pt>
                <c:pt idx="73">
                  <c:v>42539.375</c:v>
                </c:pt>
                <c:pt idx="74">
                  <c:v>42539.5</c:v>
                </c:pt>
                <c:pt idx="75">
                  <c:v>42539.625</c:v>
                </c:pt>
                <c:pt idx="76">
                  <c:v>42539.75</c:v>
                </c:pt>
                <c:pt idx="77">
                  <c:v>42539.875</c:v>
                </c:pt>
                <c:pt idx="78">
                  <c:v>42540</c:v>
                </c:pt>
                <c:pt idx="79">
                  <c:v>42540.125</c:v>
                </c:pt>
                <c:pt idx="80">
                  <c:v>42540.25</c:v>
                </c:pt>
                <c:pt idx="81">
                  <c:v>42540.375</c:v>
                </c:pt>
                <c:pt idx="82">
                  <c:v>42540.5</c:v>
                </c:pt>
                <c:pt idx="83">
                  <c:v>42540.625</c:v>
                </c:pt>
                <c:pt idx="84">
                  <c:v>42540.75</c:v>
                </c:pt>
                <c:pt idx="85">
                  <c:v>42541</c:v>
                </c:pt>
                <c:pt idx="86">
                  <c:v>42541.125</c:v>
                </c:pt>
                <c:pt idx="87">
                  <c:v>42541.25</c:v>
                </c:pt>
                <c:pt idx="88">
                  <c:v>42541.375</c:v>
                </c:pt>
                <c:pt idx="89">
                  <c:v>42541.5</c:v>
                </c:pt>
                <c:pt idx="90">
                  <c:v>42541.625</c:v>
                </c:pt>
                <c:pt idx="91">
                  <c:v>42541.75</c:v>
                </c:pt>
                <c:pt idx="92">
                  <c:v>42541.875</c:v>
                </c:pt>
                <c:pt idx="93">
                  <c:v>42542</c:v>
                </c:pt>
                <c:pt idx="94">
                  <c:v>42542.125</c:v>
                </c:pt>
                <c:pt idx="95">
                  <c:v>42542.25</c:v>
                </c:pt>
                <c:pt idx="96">
                  <c:v>42542.375</c:v>
                </c:pt>
                <c:pt idx="97">
                  <c:v>42542.5</c:v>
                </c:pt>
                <c:pt idx="98">
                  <c:v>42542.625</c:v>
                </c:pt>
                <c:pt idx="99">
                  <c:v>42542.75</c:v>
                </c:pt>
                <c:pt idx="100">
                  <c:v>42542.875</c:v>
                </c:pt>
                <c:pt idx="101">
                  <c:v>42543</c:v>
                </c:pt>
                <c:pt idx="102">
                  <c:v>42543.125</c:v>
                </c:pt>
                <c:pt idx="103">
                  <c:v>42543.25</c:v>
                </c:pt>
                <c:pt idx="104">
                  <c:v>42543.375</c:v>
                </c:pt>
                <c:pt idx="105">
                  <c:v>42543.5</c:v>
                </c:pt>
                <c:pt idx="106">
                  <c:v>42543.625</c:v>
                </c:pt>
                <c:pt idx="107">
                  <c:v>42543.75</c:v>
                </c:pt>
                <c:pt idx="108">
                  <c:v>42543.875</c:v>
                </c:pt>
                <c:pt idx="109">
                  <c:v>42544</c:v>
                </c:pt>
                <c:pt idx="110">
                  <c:v>42544.125</c:v>
                </c:pt>
                <c:pt idx="111">
                  <c:v>42544.25</c:v>
                </c:pt>
                <c:pt idx="112">
                  <c:v>42544.25</c:v>
                </c:pt>
                <c:pt idx="113">
                  <c:v>42544.375</c:v>
                </c:pt>
                <c:pt idx="114">
                  <c:v>42544.5</c:v>
                </c:pt>
                <c:pt idx="115">
                  <c:v>42544.625</c:v>
                </c:pt>
                <c:pt idx="116">
                  <c:v>42544.75</c:v>
                </c:pt>
                <c:pt idx="117">
                  <c:v>42544.875</c:v>
                </c:pt>
                <c:pt idx="118">
                  <c:v>42545</c:v>
                </c:pt>
                <c:pt idx="119">
                  <c:v>42545.125</c:v>
                </c:pt>
                <c:pt idx="120">
                  <c:v>42545.25</c:v>
                </c:pt>
                <c:pt idx="121">
                  <c:v>42545.375</c:v>
                </c:pt>
                <c:pt idx="122">
                  <c:v>42545.5</c:v>
                </c:pt>
                <c:pt idx="123">
                  <c:v>42545.625</c:v>
                </c:pt>
                <c:pt idx="124">
                  <c:v>42545.75</c:v>
                </c:pt>
                <c:pt idx="125">
                  <c:v>42545.875</c:v>
                </c:pt>
                <c:pt idx="126">
                  <c:v>42546</c:v>
                </c:pt>
                <c:pt idx="127">
                  <c:v>42546.125</c:v>
                </c:pt>
                <c:pt idx="128">
                  <c:v>42546.25</c:v>
                </c:pt>
                <c:pt idx="129">
                  <c:v>42546.375</c:v>
                </c:pt>
                <c:pt idx="130">
                  <c:v>42546.5</c:v>
                </c:pt>
                <c:pt idx="131">
                  <c:v>42546.625</c:v>
                </c:pt>
                <c:pt idx="132">
                  <c:v>42546.75</c:v>
                </c:pt>
                <c:pt idx="133">
                  <c:v>42546.875</c:v>
                </c:pt>
                <c:pt idx="134">
                  <c:v>42547</c:v>
                </c:pt>
                <c:pt idx="135">
                  <c:v>42547.125</c:v>
                </c:pt>
                <c:pt idx="136">
                  <c:v>42547.25</c:v>
                </c:pt>
                <c:pt idx="137">
                  <c:v>42547.375</c:v>
                </c:pt>
                <c:pt idx="138">
                  <c:v>42547.5</c:v>
                </c:pt>
                <c:pt idx="139">
                  <c:v>42547.625</c:v>
                </c:pt>
                <c:pt idx="140">
                  <c:v>42547.75</c:v>
                </c:pt>
                <c:pt idx="141">
                  <c:v>42547.875</c:v>
                </c:pt>
                <c:pt idx="142">
                  <c:v>42548</c:v>
                </c:pt>
                <c:pt idx="143">
                  <c:v>42548.125</c:v>
                </c:pt>
                <c:pt idx="144">
                  <c:v>42548.25</c:v>
                </c:pt>
                <c:pt idx="145">
                  <c:v>42548.375</c:v>
                </c:pt>
                <c:pt idx="146">
                  <c:v>42548.5</c:v>
                </c:pt>
                <c:pt idx="147">
                  <c:v>42548.625</c:v>
                </c:pt>
                <c:pt idx="148">
                  <c:v>42548.75</c:v>
                </c:pt>
                <c:pt idx="149">
                  <c:v>42548.875</c:v>
                </c:pt>
                <c:pt idx="150">
                  <c:v>42549</c:v>
                </c:pt>
                <c:pt idx="151">
                  <c:v>42549.125</c:v>
                </c:pt>
                <c:pt idx="152">
                  <c:v>42549.25</c:v>
                </c:pt>
                <c:pt idx="153">
                  <c:v>42549.375</c:v>
                </c:pt>
                <c:pt idx="154">
                  <c:v>42549.5</c:v>
                </c:pt>
                <c:pt idx="155">
                  <c:v>42549.625</c:v>
                </c:pt>
                <c:pt idx="156">
                  <c:v>42549.75</c:v>
                </c:pt>
                <c:pt idx="157">
                  <c:v>42549.875</c:v>
                </c:pt>
                <c:pt idx="158">
                  <c:v>42550</c:v>
                </c:pt>
                <c:pt idx="159">
                  <c:v>42550.125</c:v>
                </c:pt>
                <c:pt idx="160">
                  <c:v>42550.25</c:v>
                </c:pt>
                <c:pt idx="161">
                  <c:v>42550.375</c:v>
                </c:pt>
                <c:pt idx="162">
                  <c:v>42550.5</c:v>
                </c:pt>
                <c:pt idx="163">
                  <c:v>42550.625</c:v>
                </c:pt>
                <c:pt idx="164">
                  <c:v>42550.75</c:v>
                </c:pt>
                <c:pt idx="165">
                  <c:v>42550.875</c:v>
                </c:pt>
                <c:pt idx="166">
                  <c:v>42551</c:v>
                </c:pt>
                <c:pt idx="167">
                  <c:v>42551.125</c:v>
                </c:pt>
                <c:pt idx="168">
                  <c:v>42551.25</c:v>
                </c:pt>
                <c:pt idx="169">
                  <c:v>42551.375</c:v>
                </c:pt>
                <c:pt idx="170">
                  <c:v>42551.5</c:v>
                </c:pt>
                <c:pt idx="171">
                  <c:v>42551.625</c:v>
                </c:pt>
                <c:pt idx="172">
                  <c:v>42551.75</c:v>
                </c:pt>
                <c:pt idx="173">
                  <c:v>42551.875</c:v>
                </c:pt>
                <c:pt idx="174">
                  <c:v>42552</c:v>
                </c:pt>
                <c:pt idx="175">
                  <c:v>42552.125</c:v>
                </c:pt>
                <c:pt idx="176">
                  <c:v>42552.25</c:v>
                </c:pt>
                <c:pt idx="177">
                  <c:v>42552.375</c:v>
                </c:pt>
                <c:pt idx="178">
                  <c:v>42552.5</c:v>
                </c:pt>
                <c:pt idx="179">
                  <c:v>42552.625</c:v>
                </c:pt>
                <c:pt idx="180">
                  <c:v>42552.75</c:v>
                </c:pt>
                <c:pt idx="181">
                  <c:v>42552.875</c:v>
                </c:pt>
                <c:pt idx="182">
                  <c:v>42553</c:v>
                </c:pt>
                <c:pt idx="183">
                  <c:v>42553.125</c:v>
                </c:pt>
                <c:pt idx="184">
                  <c:v>42553.25</c:v>
                </c:pt>
                <c:pt idx="185">
                  <c:v>42553.375</c:v>
                </c:pt>
                <c:pt idx="186">
                  <c:v>42553.5</c:v>
                </c:pt>
                <c:pt idx="187">
                  <c:v>42553.625</c:v>
                </c:pt>
                <c:pt idx="188">
                  <c:v>42553.75</c:v>
                </c:pt>
                <c:pt idx="189">
                  <c:v>42553.875</c:v>
                </c:pt>
                <c:pt idx="190">
                  <c:v>42554</c:v>
                </c:pt>
                <c:pt idx="191">
                  <c:v>42554.125</c:v>
                </c:pt>
                <c:pt idx="192">
                  <c:v>42554.25</c:v>
                </c:pt>
                <c:pt idx="193">
                  <c:v>42554.375</c:v>
                </c:pt>
                <c:pt idx="194">
                  <c:v>42554.5</c:v>
                </c:pt>
                <c:pt idx="195">
                  <c:v>42554.625</c:v>
                </c:pt>
                <c:pt idx="196">
                  <c:v>42554.75</c:v>
                </c:pt>
                <c:pt idx="197">
                  <c:v>42554.875</c:v>
                </c:pt>
                <c:pt idx="198">
                  <c:v>42555</c:v>
                </c:pt>
                <c:pt idx="199">
                  <c:v>42555.125</c:v>
                </c:pt>
                <c:pt idx="200">
                  <c:v>42555.25</c:v>
                </c:pt>
                <c:pt idx="201">
                  <c:v>42555.375</c:v>
                </c:pt>
                <c:pt idx="202">
                  <c:v>42555.5</c:v>
                </c:pt>
                <c:pt idx="203">
                  <c:v>42555.625</c:v>
                </c:pt>
                <c:pt idx="204">
                  <c:v>42555.75</c:v>
                </c:pt>
                <c:pt idx="205">
                  <c:v>42555.875</c:v>
                </c:pt>
                <c:pt idx="206">
                  <c:v>42556</c:v>
                </c:pt>
                <c:pt idx="207">
                  <c:v>42556.125</c:v>
                </c:pt>
                <c:pt idx="208">
                  <c:v>42556.25</c:v>
                </c:pt>
                <c:pt idx="209">
                  <c:v>42556.375</c:v>
                </c:pt>
                <c:pt idx="210">
                  <c:v>42556.5</c:v>
                </c:pt>
                <c:pt idx="211">
                  <c:v>42556.625</c:v>
                </c:pt>
                <c:pt idx="212">
                  <c:v>42556.75</c:v>
                </c:pt>
                <c:pt idx="213">
                  <c:v>42556.875</c:v>
                </c:pt>
                <c:pt idx="214">
                  <c:v>42557</c:v>
                </c:pt>
                <c:pt idx="215">
                  <c:v>42557.125</c:v>
                </c:pt>
                <c:pt idx="216">
                  <c:v>42557.25</c:v>
                </c:pt>
                <c:pt idx="217">
                  <c:v>42557.375</c:v>
                </c:pt>
                <c:pt idx="218">
                  <c:v>42557.5</c:v>
                </c:pt>
                <c:pt idx="219">
                  <c:v>42557.625</c:v>
                </c:pt>
                <c:pt idx="220">
                  <c:v>42557.75</c:v>
                </c:pt>
                <c:pt idx="221">
                  <c:v>42557.875</c:v>
                </c:pt>
                <c:pt idx="222">
                  <c:v>42558</c:v>
                </c:pt>
                <c:pt idx="223">
                  <c:v>42558.125</c:v>
                </c:pt>
                <c:pt idx="224">
                  <c:v>42558.25</c:v>
                </c:pt>
                <c:pt idx="225">
                  <c:v>42558.375</c:v>
                </c:pt>
                <c:pt idx="226">
                  <c:v>42558.5</c:v>
                </c:pt>
                <c:pt idx="227">
                  <c:v>42558.625</c:v>
                </c:pt>
                <c:pt idx="228">
                  <c:v>42558.75</c:v>
                </c:pt>
                <c:pt idx="229">
                  <c:v>42558.875</c:v>
                </c:pt>
                <c:pt idx="230">
                  <c:v>42559</c:v>
                </c:pt>
                <c:pt idx="231">
                  <c:v>42559.125</c:v>
                </c:pt>
                <c:pt idx="232">
                  <c:v>42559.25</c:v>
                </c:pt>
                <c:pt idx="233">
                  <c:v>42559.375</c:v>
                </c:pt>
                <c:pt idx="234">
                  <c:v>42559.5</c:v>
                </c:pt>
                <c:pt idx="235">
                  <c:v>42559.625</c:v>
                </c:pt>
                <c:pt idx="236">
                  <c:v>42559.75</c:v>
                </c:pt>
                <c:pt idx="237">
                  <c:v>42559.875</c:v>
                </c:pt>
                <c:pt idx="238">
                  <c:v>42560</c:v>
                </c:pt>
                <c:pt idx="239">
                  <c:v>42560.125</c:v>
                </c:pt>
                <c:pt idx="240">
                  <c:v>42560.25</c:v>
                </c:pt>
                <c:pt idx="241">
                  <c:v>42560.375</c:v>
                </c:pt>
                <c:pt idx="242">
                  <c:v>42560.5</c:v>
                </c:pt>
                <c:pt idx="243">
                  <c:v>42560.625</c:v>
                </c:pt>
                <c:pt idx="244">
                  <c:v>42560.75</c:v>
                </c:pt>
                <c:pt idx="245">
                  <c:v>42560.875</c:v>
                </c:pt>
                <c:pt idx="246">
                  <c:v>42561</c:v>
                </c:pt>
                <c:pt idx="247">
                  <c:v>42561.125</c:v>
                </c:pt>
                <c:pt idx="248">
                  <c:v>42561.25</c:v>
                </c:pt>
                <c:pt idx="249">
                  <c:v>42561.375</c:v>
                </c:pt>
                <c:pt idx="250">
                  <c:v>42561.5</c:v>
                </c:pt>
                <c:pt idx="251">
                  <c:v>42561.625</c:v>
                </c:pt>
                <c:pt idx="252">
                  <c:v>42561.75</c:v>
                </c:pt>
                <c:pt idx="253">
                  <c:v>42561.875</c:v>
                </c:pt>
                <c:pt idx="254">
                  <c:v>42562</c:v>
                </c:pt>
                <c:pt idx="255">
                  <c:v>42562.125</c:v>
                </c:pt>
                <c:pt idx="256">
                  <c:v>42562.25</c:v>
                </c:pt>
                <c:pt idx="257">
                  <c:v>42562.375</c:v>
                </c:pt>
                <c:pt idx="258">
                  <c:v>42562.5</c:v>
                </c:pt>
                <c:pt idx="259">
                  <c:v>42562.625</c:v>
                </c:pt>
                <c:pt idx="260">
                  <c:v>42562.75</c:v>
                </c:pt>
                <c:pt idx="261">
                  <c:v>42562.875</c:v>
                </c:pt>
                <c:pt idx="262">
                  <c:v>42563</c:v>
                </c:pt>
                <c:pt idx="263">
                  <c:v>42563.125</c:v>
                </c:pt>
                <c:pt idx="264">
                  <c:v>42563.25</c:v>
                </c:pt>
                <c:pt idx="265">
                  <c:v>42563.375</c:v>
                </c:pt>
                <c:pt idx="266">
                  <c:v>42563.5</c:v>
                </c:pt>
                <c:pt idx="267">
                  <c:v>42563.625</c:v>
                </c:pt>
                <c:pt idx="268">
                  <c:v>42563.75</c:v>
                </c:pt>
                <c:pt idx="269">
                  <c:v>42563.875</c:v>
                </c:pt>
                <c:pt idx="270">
                  <c:v>42564</c:v>
                </c:pt>
                <c:pt idx="271">
                  <c:v>42564.125</c:v>
                </c:pt>
                <c:pt idx="272">
                  <c:v>42564.25</c:v>
                </c:pt>
                <c:pt idx="273">
                  <c:v>42564.375</c:v>
                </c:pt>
                <c:pt idx="274">
                  <c:v>42564.5</c:v>
                </c:pt>
                <c:pt idx="275">
                  <c:v>42564.625</c:v>
                </c:pt>
                <c:pt idx="276">
                  <c:v>42564.75</c:v>
                </c:pt>
                <c:pt idx="277">
                  <c:v>42564.875</c:v>
                </c:pt>
                <c:pt idx="278">
                  <c:v>42565</c:v>
                </c:pt>
                <c:pt idx="279">
                  <c:v>42565.125</c:v>
                </c:pt>
                <c:pt idx="280">
                  <c:v>42565.25</c:v>
                </c:pt>
                <c:pt idx="281">
                  <c:v>42565.375</c:v>
                </c:pt>
                <c:pt idx="282">
                  <c:v>42565.5</c:v>
                </c:pt>
                <c:pt idx="283">
                  <c:v>42565.625</c:v>
                </c:pt>
                <c:pt idx="284">
                  <c:v>42565.75</c:v>
                </c:pt>
                <c:pt idx="285">
                  <c:v>42565.875</c:v>
                </c:pt>
                <c:pt idx="286">
                  <c:v>42566</c:v>
                </c:pt>
                <c:pt idx="287">
                  <c:v>42566.125</c:v>
                </c:pt>
                <c:pt idx="288">
                  <c:v>42566.25</c:v>
                </c:pt>
                <c:pt idx="289">
                  <c:v>42566.375</c:v>
                </c:pt>
                <c:pt idx="290">
                  <c:v>42566.5</c:v>
                </c:pt>
                <c:pt idx="291">
                  <c:v>42566.625</c:v>
                </c:pt>
                <c:pt idx="292">
                  <c:v>42566.75</c:v>
                </c:pt>
                <c:pt idx="293">
                  <c:v>42566.875</c:v>
                </c:pt>
                <c:pt idx="294">
                  <c:v>42567</c:v>
                </c:pt>
                <c:pt idx="295">
                  <c:v>42567.125</c:v>
                </c:pt>
                <c:pt idx="296">
                  <c:v>42567.25</c:v>
                </c:pt>
                <c:pt idx="297">
                  <c:v>42567.375</c:v>
                </c:pt>
                <c:pt idx="298">
                  <c:v>42567.5</c:v>
                </c:pt>
                <c:pt idx="299">
                  <c:v>42567.625</c:v>
                </c:pt>
                <c:pt idx="300">
                  <c:v>42567.75</c:v>
                </c:pt>
                <c:pt idx="301">
                  <c:v>42567.875</c:v>
                </c:pt>
                <c:pt idx="302">
                  <c:v>42568</c:v>
                </c:pt>
                <c:pt idx="303">
                  <c:v>42568.125</c:v>
                </c:pt>
                <c:pt idx="304">
                  <c:v>42568.25</c:v>
                </c:pt>
                <c:pt idx="305">
                  <c:v>42568.375</c:v>
                </c:pt>
                <c:pt idx="306">
                  <c:v>42568.5</c:v>
                </c:pt>
                <c:pt idx="307">
                  <c:v>42568.625</c:v>
                </c:pt>
                <c:pt idx="308">
                  <c:v>42568.75</c:v>
                </c:pt>
                <c:pt idx="309">
                  <c:v>42568.875</c:v>
                </c:pt>
                <c:pt idx="310">
                  <c:v>42569</c:v>
                </c:pt>
                <c:pt idx="311">
                  <c:v>42569.125</c:v>
                </c:pt>
                <c:pt idx="312">
                  <c:v>42569.25</c:v>
                </c:pt>
                <c:pt idx="313">
                  <c:v>42569.25</c:v>
                </c:pt>
                <c:pt idx="314">
                  <c:v>42569.375</c:v>
                </c:pt>
                <c:pt idx="315">
                  <c:v>42569.5</c:v>
                </c:pt>
                <c:pt idx="316">
                  <c:v>42569.625</c:v>
                </c:pt>
                <c:pt idx="317">
                  <c:v>42569.75</c:v>
                </c:pt>
                <c:pt idx="318">
                  <c:v>42569.875</c:v>
                </c:pt>
                <c:pt idx="319">
                  <c:v>42570</c:v>
                </c:pt>
                <c:pt idx="320">
                  <c:v>42570.125</c:v>
                </c:pt>
                <c:pt idx="321">
                  <c:v>42570.25</c:v>
                </c:pt>
                <c:pt idx="322">
                  <c:v>42570.375</c:v>
                </c:pt>
                <c:pt idx="323">
                  <c:v>42570.375</c:v>
                </c:pt>
                <c:pt idx="324">
                  <c:v>42570.5</c:v>
                </c:pt>
                <c:pt idx="325">
                  <c:v>42570.625</c:v>
                </c:pt>
                <c:pt idx="326">
                  <c:v>42570.75</c:v>
                </c:pt>
                <c:pt idx="327">
                  <c:v>42570.875</c:v>
                </c:pt>
                <c:pt idx="328">
                  <c:v>42571</c:v>
                </c:pt>
                <c:pt idx="329">
                  <c:v>42571.125</c:v>
                </c:pt>
                <c:pt idx="330">
                  <c:v>42571.25</c:v>
                </c:pt>
                <c:pt idx="331">
                  <c:v>42571.375</c:v>
                </c:pt>
                <c:pt idx="332">
                  <c:v>42571.5</c:v>
                </c:pt>
                <c:pt idx="333">
                  <c:v>42571.625</c:v>
                </c:pt>
                <c:pt idx="334">
                  <c:v>42571.75</c:v>
                </c:pt>
                <c:pt idx="335">
                  <c:v>42571.875</c:v>
                </c:pt>
                <c:pt idx="336">
                  <c:v>42572</c:v>
                </c:pt>
                <c:pt idx="337">
                  <c:v>42572.125</c:v>
                </c:pt>
                <c:pt idx="338">
                  <c:v>42572.25</c:v>
                </c:pt>
                <c:pt idx="339">
                  <c:v>42572.375</c:v>
                </c:pt>
                <c:pt idx="340">
                  <c:v>42572.5</c:v>
                </c:pt>
                <c:pt idx="341">
                  <c:v>42572.625</c:v>
                </c:pt>
                <c:pt idx="342">
                  <c:v>42572.75</c:v>
                </c:pt>
                <c:pt idx="343">
                  <c:v>42572.75</c:v>
                </c:pt>
                <c:pt idx="344">
                  <c:v>42572.875</c:v>
                </c:pt>
                <c:pt idx="345">
                  <c:v>42573</c:v>
                </c:pt>
                <c:pt idx="346">
                  <c:v>42573.125</c:v>
                </c:pt>
                <c:pt idx="347">
                  <c:v>42573.25</c:v>
                </c:pt>
                <c:pt idx="348">
                  <c:v>42573.375</c:v>
                </c:pt>
                <c:pt idx="349">
                  <c:v>42573.5</c:v>
                </c:pt>
                <c:pt idx="350">
                  <c:v>42573.625</c:v>
                </c:pt>
                <c:pt idx="351">
                  <c:v>42573.75</c:v>
                </c:pt>
                <c:pt idx="352">
                  <c:v>42573.875</c:v>
                </c:pt>
                <c:pt idx="353">
                  <c:v>42574</c:v>
                </c:pt>
                <c:pt idx="354">
                  <c:v>42574.125</c:v>
                </c:pt>
                <c:pt idx="355">
                  <c:v>42574.25</c:v>
                </c:pt>
                <c:pt idx="356">
                  <c:v>42574.375</c:v>
                </c:pt>
                <c:pt idx="357">
                  <c:v>42574.5</c:v>
                </c:pt>
                <c:pt idx="358">
                  <c:v>42574.625</c:v>
                </c:pt>
                <c:pt idx="359">
                  <c:v>42574.75</c:v>
                </c:pt>
                <c:pt idx="360">
                  <c:v>42574.875</c:v>
                </c:pt>
                <c:pt idx="361">
                  <c:v>42575</c:v>
                </c:pt>
                <c:pt idx="362">
                  <c:v>42575.25</c:v>
                </c:pt>
                <c:pt idx="363">
                  <c:v>42575.375</c:v>
                </c:pt>
                <c:pt idx="364">
                  <c:v>42575.5</c:v>
                </c:pt>
                <c:pt idx="365">
                  <c:v>42575.625</c:v>
                </c:pt>
                <c:pt idx="366">
                  <c:v>42575.75</c:v>
                </c:pt>
                <c:pt idx="367">
                  <c:v>42575.875</c:v>
                </c:pt>
                <c:pt idx="368">
                  <c:v>42576</c:v>
                </c:pt>
                <c:pt idx="369">
                  <c:v>42576.125</c:v>
                </c:pt>
                <c:pt idx="370">
                  <c:v>42576.25</c:v>
                </c:pt>
                <c:pt idx="371">
                  <c:v>42576.375</c:v>
                </c:pt>
                <c:pt idx="372">
                  <c:v>42576.5</c:v>
                </c:pt>
                <c:pt idx="373">
                  <c:v>42576.625</c:v>
                </c:pt>
                <c:pt idx="374">
                  <c:v>42576.75</c:v>
                </c:pt>
                <c:pt idx="375">
                  <c:v>42576.875</c:v>
                </c:pt>
                <c:pt idx="376">
                  <c:v>42577</c:v>
                </c:pt>
                <c:pt idx="377">
                  <c:v>42577.125</c:v>
                </c:pt>
                <c:pt idx="378">
                  <c:v>42577.25</c:v>
                </c:pt>
                <c:pt idx="379">
                  <c:v>42577.375</c:v>
                </c:pt>
                <c:pt idx="380">
                  <c:v>42577.5</c:v>
                </c:pt>
                <c:pt idx="381">
                  <c:v>42577.625</c:v>
                </c:pt>
                <c:pt idx="382">
                  <c:v>42577.75</c:v>
                </c:pt>
                <c:pt idx="383">
                  <c:v>42577.875</c:v>
                </c:pt>
                <c:pt idx="384">
                  <c:v>42578</c:v>
                </c:pt>
                <c:pt idx="385">
                  <c:v>42578.125</c:v>
                </c:pt>
                <c:pt idx="386">
                  <c:v>42578.25</c:v>
                </c:pt>
                <c:pt idx="387">
                  <c:v>42578.375</c:v>
                </c:pt>
                <c:pt idx="388">
                  <c:v>42578.5</c:v>
                </c:pt>
                <c:pt idx="389">
                  <c:v>42578.625</c:v>
                </c:pt>
                <c:pt idx="390">
                  <c:v>42578.75</c:v>
                </c:pt>
                <c:pt idx="391">
                  <c:v>42578.875</c:v>
                </c:pt>
                <c:pt idx="392">
                  <c:v>42579</c:v>
                </c:pt>
                <c:pt idx="393">
                  <c:v>42579.125</c:v>
                </c:pt>
                <c:pt idx="394">
                  <c:v>42579.25</c:v>
                </c:pt>
                <c:pt idx="395">
                  <c:v>42579.375</c:v>
                </c:pt>
                <c:pt idx="396">
                  <c:v>42579.5</c:v>
                </c:pt>
                <c:pt idx="397">
                  <c:v>42579.625</c:v>
                </c:pt>
                <c:pt idx="398">
                  <c:v>42579.75</c:v>
                </c:pt>
                <c:pt idx="399">
                  <c:v>42579.875</c:v>
                </c:pt>
                <c:pt idx="400">
                  <c:v>42580</c:v>
                </c:pt>
                <c:pt idx="401">
                  <c:v>42580.125</c:v>
                </c:pt>
                <c:pt idx="402">
                  <c:v>42580.25</c:v>
                </c:pt>
                <c:pt idx="403">
                  <c:v>42580.375</c:v>
                </c:pt>
                <c:pt idx="404">
                  <c:v>42580.5</c:v>
                </c:pt>
                <c:pt idx="405">
                  <c:v>42580.625</c:v>
                </c:pt>
                <c:pt idx="406">
                  <c:v>42580.75</c:v>
                </c:pt>
                <c:pt idx="407">
                  <c:v>42580.875</c:v>
                </c:pt>
                <c:pt idx="408">
                  <c:v>42581</c:v>
                </c:pt>
                <c:pt idx="409">
                  <c:v>42581.125</c:v>
                </c:pt>
                <c:pt idx="410">
                  <c:v>42581.25</c:v>
                </c:pt>
                <c:pt idx="411">
                  <c:v>42581.375</c:v>
                </c:pt>
                <c:pt idx="412">
                  <c:v>42581.5</c:v>
                </c:pt>
                <c:pt idx="413">
                  <c:v>42581.625</c:v>
                </c:pt>
                <c:pt idx="414">
                  <c:v>42581.75</c:v>
                </c:pt>
                <c:pt idx="415">
                  <c:v>42581.875</c:v>
                </c:pt>
                <c:pt idx="416">
                  <c:v>42582</c:v>
                </c:pt>
                <c:pt idx="417">
                  <c:v>42582.125</c:v>
                </c:pt>
                <c:pt idx="418">
                  <c:v>42582.25</c:v>
                </c:pt>
                <c:pt idx="419">
                  <c:v>42582.375</c:v>
                </c:pt>
                <c:pt idx="420">
                  <c:v>42582.5</c:v>
                </c:pt>
                <c:pt idx="421">
                  <c:v>42582.625</c:v>
                </c:pt>
                <c:pt idx="422">
                  <c:v>42582.75</c:v>
                </c:pt>
                <c:pt idx="423">
                  <c:v>42582.875</c:v>
                </c:pt>
                <c:pt idx="424">
                  <c:v>42583</c:v>
                </c:pt>
                <c:pt idx="425">
                  <c:v>42583.125</c:v>
                </c:pt>
                <c:pt idx="426">
                  <c:v>42583.25</c:v>
                </c:pt>
                <c:pt idx="427">
                  <c:v>42583.375</c:v>
                </c:pt>
                <c:pt idx="428">
                  <c:v>42583.5</c:v>
                </c:pt>
                <c:pt idx="429">
                  <c:v>42583.625</c:v>
                </c:pt>
                <c:pt idx="430">
                  <c:v>42583.75</c:v>
                </c:pt>
                <c:pt idx="431">
                  <c:v>42583.875</c:v>
                </c:pt>
                <c:pt idx="432">
                  <c:v>42584</c:v>
                </c:pt>
                <c:pt idx="433">
                  <c:v>42584.125</c:v>
                </c:pt>
                <c:pt idx="434">
                  <c:v>42584.25</c:v>
                </c:pt>
                <c:pt idx="435">
                  <c:v>42584.375</c:v>
                </c:pt>
                <c:pt idx="436">
                  <c:v>42584.5</c:v>
                </c:pt>
                <c:pt idx="437">
                  <c:v>42584.625</c:v>
                </c:pt>
                <c:pt idx="438">
                  <c:v>42584.75</c:v>
                </c:pt>
                <c:pt idx="439">
                  <c:v>42584.875</c:v>
                </c:pt>
                <c:pt idx="440">
                  <c:v>42585</c:v>
                </c:pt>
                <c:pt idx="441">
                  <c:v>42585.125</c:v>
                </c:pt>
                <c:pt idx="442">
                  <c:v>42585.25</c:v>
                </c:pt>
                <c:pt idx="443">
                  <c:v>42585.375</c:v>
                </c:pt>
                <c:pt idx="444">
                  <c:v>42585.5</c:v>
                </c:pt>
                <c:pt idx="445">
                  <c:v>42585.625</c:v>
                </c:pt>
                <c:pt idx="446">
                  <c:v>42585.75</c:v>
                </c:pt>
                <c:pt idx="447">
                  <c:v>42585.875</c:v>
                </c:pt>
                <c:pt idx="448">
                  <c:v>42586</c:v>
                </c:pt>
                <c:pt idx="449">
                  <c:v>42586.125</c:v>
                </c:pt>
                <c:pt idx="450">
                  <c:v>42586.25</c:v>
                </c:pt>
                <c:pt idx="451">
                  <c:v>42586.375</c:v>
                </c:pt>
                <c:pt idx="452">
                  <c:v>42586.5</c:v>
                </c:pt>
                <c:pt idx="453">
                  <c:v>42586.625</c:v>
                </c:pt>
                <c:pt idx="454">
                  <c:v>42586.75</c:v>
                </c:pt>
                <c:pt idx="455">
                  <c:v>42586.875</c:v>
                </c:pt>
                <c:pt idx="456">
                  <c:v>42587</c:v>
                </c:pt>
                <c:pt idx="457">
                  <c:v>42587.125</c:v>
                </c:pt>
                <c:pt idx="458">
                  <c:v>42587.25</c:v>
                </c:pt>
                <c:pt idx="459">
                  <c:v>42587.375</c:v>
                </c:pt>
                <c:pt idx="460">
                  <c:v>42587.5</c:v>
                </c:pt>
                <c:pt idx="461">
                  <c:v>42587.625</c:v>
                </c:pt>
                <c:pt idx="462">
                  <c:v>42587.75</c:v>
                </c:pt>
                <c:pt idx="463">
                  <c:v>42587.875</c:v>
                </c:pt>
                <c:pt idx="464">
                  <c:v>42588</c:v>
                </c:pt>
                <c:pt idx="465">
                  <c:v>42588.125</c:v>
                </c:pt>
                <c:pt idx="466">
                  <c:v>42588.25</c:v>
                </c:pt>
                <c:pt idx="467">
                  <c:v>42588.375</c:v>
                </c:pt>
                <c:pt idx="468">
                  <c:v>42588.5</c:v>
                </c:pt>
                <c:pt idx="469">
                  <c:v>42588.625</c:v>
                </c:pt>
                <c:pt idx="470">
                  <c:v>42588.75</c:v>
                </c:pt>
                <c:pt idx="471">
                  <c:v>42588.875</c:v>
                </c:pt>
                <c:pt idx="472">
                  <c:v>42589</c:v>
                </c:pt>
                <c:pt idx="473">
                  <c:v>42589.125</c:v>
                </c:pt>
                <c:pt idx="474">
                  <c:v>42589.25</c:v>
                </c:pt>
                <c:pt idx="475">
                  <c:v>42589.375</c:v>
                </c:pt>
                <c:pt idx="476">
                  <c:v>42589.5</c:v>
                </c:pt>
                <c:pt idx="477">
                  <c:v>42589.625</c:v>
                </c:pt>
                <c:pt idx="478">
                  <c:v>42589.75</c:v>
                </c:pt>
                <c:pt idx="479">
                  <c:v>42589.875</c:v>
                </c:pt>
                <c:pt idx="480">
                  <c:v>42590</c:v>
                </c:pt>
                <c:pt idx="481">
                  <c:v>42590.125</c:v>
                </c:pt>
                <c:pt idx="482">
                  <c:v>42590.25</c:v>
                </c:pt>
                <c:pt idx="483">
                  <c:v>42590.375</c:v>
                </c:pt>
                <c:pt idx="484">
                  <c:v>42590.5</c:v>
                </c:pt>
                <c:pt idx="485">
                  <c:v>42590.625</c:v>
                </c:pt>
                <c:pt idx="486">
                  <c:v>42590.75</c:v>
                </c:pt>
                <c:pt idx="487">
                  <c:v>42590.875</c:v>
                </c:pt>
                <c:pt idx="488">
                  <c:v>42591</c:v>
                </c:pt>
                <c:pt idx="489">
                  <c:v>42591.125</c:v>
                </c:pt>
                <c:pt idx="490">
                  <c:v>42591.25</c:v>
                </c:pt>
                <c:pt idx="491">
                  <c:v>42591.375</c:v>
                </c:pt>
                <c:pt idx="492">
                  <c:v>42591.5</c:v>
                </c:pt>
                <c:pt idx="493">
                  <c:v>42591.625</c:v>
                </c:pt>
                <c:pt idx="494">
                  <c:v>42591.75</c:v>
                </c:pt>
                <c:pt idx="495">
                  <c:v>42591.875</c:v>
                </c:pt>
                <c:pt idx="496">
                  <c:v>42592</c:v>
                </c:pt>
                <c:pt idx="497">
                  <c:v>42592.125</c:v>
                </c:pt>
                <c:pt idx="498">
                  <c:v>42592.25</c:v>
                </c:pt>
                <c:pt idx="499">
                  <c:v>42592.375</c:v>
                </c:pt>
                <c:pt idx="500">
                  <c:v>42592.5</c:v>
                </c:pt>
                <c:pt idx="501">
                  <c:v>42592.625</c:v>
                </c:pt>
                <c:pt idx="502">
                  <c:v>42592.75</c:v>
                </c:pt>
                <c:pt idx="503">
                  <c:v>42592.875</c:v>
                </c:pt>
                <c:pt idx="504">
                  <c:v>42593</c:v>
                </c:pt>
                <c:pt idx="505">
                  <c:v>42593.125</c:v>
                </c:pt>
                <c:pt idx="506">
                  <c:v>42593.25</c:v>
                </c:pt>
                <c:pt idx="507">
                  <c:v>42593.375</c:v>
                </c:pt>
                <c:pt idx="508">
                  <c:v>42593.5</c:v>
                </c:pt>
                <c:pt idx="509">
                  <c:v>42593.625</c:v>
                </c:pt>
                <c:pt idx="510">
                  <c:v>42593.75</c:v>
                </c:pt>
                <c:pt idx="511">
                  <c:v>42593.875</c:v>
                </c:pt>
                <c:pt idx="512">
                  <c:v>42594</c:v>
                </c:pt>
                <c:pt idx="513">
                  <c:v>42594.125</c:v>
                </c:pt>
                <c:pt idx="514">
                  <c:v>42594.25</c:v>
                </c:pt>
                <c:pt idx="515">
                  <c:v>42594.375</c:v>
                </c:pt>
                <c:pt idx="516">
                  <c:v>42594.5</c:v>
                </c:pt>
                <c:pt idx="517">
                  <c:v>42594.625</c:v>
                </c:pt>
                <c:pt idx="518">
                  <c:v>42594.75</c:v>
                </c:pt>
                <c:pt idx="519">
                  <c:v>42594.875</c:v>
                </c:pt>
                <c:pt idx="520">
                  <c:v>42595</c:v>
                </c:pt>
                <c:pt idx="521">
                  <c:v>42595.125</c:v>
                </c:pt>
                <c:pt idx="522">
                  <c:v>42595.25</c:v>
                </c:pt>
                <c:pt idx="523">
                  <c:v>42595.375</c:v>
                </c:pt>
                <c:pt idx="524">
                  <c:v>42595.5</c:v>
                </c:pt>
                <c:pt idx="525">
                  <c:v>42595.625</c:v>
                </c:pt>
                <c:pt idx="526">
                  <c:v>42595.75</c:v>
                </c:pt>
                <c:pt idx="527">
                  <c:v>42595.875</c:v>
                </c:pt>
                <c:pt idx="528">
                  <c:v>42596</c:v>
                </c:pt>
                <c:pt idx="529">
                  <c:v>42596.125</c:v>
                </c:pt>
                <c:pt idx="530">
                  <c:v>42596.25</c:v>
                </c:pt>
                <c:pt idx="531">
                  <c:v>42596.375</c:v>
                </c:pt>
                <c:pt idx="532">
                  <c:v>42596.5</c:v>
                </c:pt>
                <c:pt idx="533">
                  <c:v>42596.625</c:v>
                </c:pt>
                <c:pt idx="534">
                  <c:v>42596.75</c:v>
                </c:pt>
                <c:pt idx="535">
                  <c:v>42596.875</c:v>
                </c:pt>
                <c:pt idx="536">
                  <c:v>42597</c:v>
                </c:pt>
                <c:pt idx="537">
                  <c:v>42597.125</c:v>
                </c:pt>
                <c:pt idx="538">
                  <c:v>42597.25</c:v>
                </c:pt>
                <c:pt idx="539">
                  <c:v>42597.375</c:v>
                </c:pt>
                <c:pt idx="540">
                  <c:v>42597.5</c:v>
                </c:pt>
                <c:pt idx="541">
                  <c:v>42597.625</c:v>
                </c:pt>
                <c:pt idx="542">
                  <c:v>42597.75</c:v>
                </c:pt>
                <c:pt idx="543">
                  <c:v>42597.875</c:v>
                </c:pt>
                <c:pt idx="544">
                  <c:v>42598</c:v>
                </c:pt>
                <c:pt idx="545">
                  <c:v>42598.125</c:v>
                </c:pt>
                <c:pt idx="546">
                  <c:v>42598.25</c:v>
                </c:pt>
                <c:pt idx="547">
                  <c:v>42598.375</c:v>
                </c:pt>
                <c:pt idx="548">
                  <c:v>42598.5</c:v>
                </c:pt>
                <c:pt idx="549">
                  <c:v>42598.625</c:v>
                </c:pt>
                <c:pt idx="550">
                  <c:v>42598.75</c:v>
                </c:pt>
                <c:pt idx="551">
                  <c:v>42598.875</c:v>
                </c:pt>
                <c:pt idx="552">
                  <c:v>42599</c:v>
                </c:pt>
                <c:pt idx="553">
                  <c:v>42599.125</c:v>
                </c:pt>
                <c:pt idx="554">
                  <c:v>42599.25</c:v>
                </c:pt>
                <c:pt idx="555">
                  <c:v>42599.375</c:v>
                </c:pt>
                <c:pt idx="556">
                  <c:v>42599.5</c:v>
                </c:pt>
                <c:pt idx="557">
                  <c:v>42599.625</c:v>
                </c:pt>
                <c:pt idx="558">
                  <c:v>42599.75</c:v>
                </c:pt>
                <c:pt idx="559">
                  <c:v>42599.875</c:v>
                </c:pt>
                <c:pt idx="560">
                  <c:v>42600</c:v>
                </c:pt>
                <c:pt idx="561">
                  <c:v>42600.125</c:v>
                </c:pt>
                <c:pt idx="562">
                  <c:v>42600.25</c:v>
                </c:pt>
                <c:pt idx="563">
                  <c:v>42600.375</c:v>
                </c:pt>
                <c:pt idx="564">
                  <c:v>42600.5</c:v>
                </c:pt>
                <c:pt idx="565">
                  <c:v>42600.625</c:v>
                </c:pt>
                <c:pt idx="566">
                  <c:v>42600.75</c:v>
                </c:pt>
                <c:pt idx="567">
                  <c:v>42600.875</c:v>
                </c:pt>
                <c:pt idx="568">
                  <c:v>42601</c:v>
                </c:pt>
                <c:pt idx="569">
                  <c:v>42601.125</c:v>
                </c:pt>
                <c:pt idx="570">
                  <c:v>42601.25</c:v>
                </c:pt>
                <c:pt idx="571">
                  <c:v>42601.375</c:v>
                </c:pt>
                <c:pt idx="572">
                  <c:v>42601.5</c:v>
                </c:pt>
                <c:pt idx="573">
                  <c:v>42601.625</c:v>
                </c:pt>
                <c:pt idx="574">
                  <c:v>42601.75</c:v>
                </c:pt>
                <c:pt idx="575">
                  <c:v>42601.875</c:v>
                </c:pt>
                <c:pt idx="576">
                  <c:v>42602</c:v>
                </c:pt>
                <c:pt idx="577">
                  <c:v>42602.125</c:v>
                </c:pt>
                <c:pt idx="578">
                  <c:v>42602.25</c:v>
                </c:pt>
                <c:pt idx="579">
                  <c:v>42602.375</c:v>
                </c:pt>
                <c:pt idx="580">
                  <c:v>42602.5</c:v>
                </c:pt>
                <c:pt idx="581">
                  <c:v>42602.625</c:v>
                </c:pt>
                <c:pt idx="582">
                  <c:v>42602.75</c:v>
                </c:pt>
                <c:pt idx="583">
                  <c:v>42602.875</c:v>
                </c:pt>
                <c:pt idx="584">
                  <c:v>42603</c:v>
                </c:pt>
                <c:pt idx="585">
                  <c:v>42603.125</c:v>
                </c:pt>
                <c:pt idx="586">
                  <c:v>42603.25</c:v>
                </c:pt>
                <c:pt idx="587">
                  <c:v>42603.375</c:v>
                </c:pt>
                <c:pt idx="588">
                  <c:v>42603.5</c:v>
                </c:pt>
                <c:pt idx="589">
                  <c:v>42603.625</c:v>
                </c:pt>
                <c:pt idx="590">
                  <c:v>42603.75</c:v>
                </c:pt>
                <c:pt idx="591">
                  <c:v>42603.875</c:v>
                </c:pt>
                <c:pt idx="592">
                  <c:v>42604</c:v>
                </c:pt>
                <c:pt idx="593">
                  <c:v>42604.125</c:v>
                </c:pt>
                <c:pt idx="594">
                  <c:v>42604.25</c:v>
                </c:pt>
                <c:pt idx="595">
                  <c:v>42604.375</c:v>
                </c:pt>
                <c:pt idx="596">
                  <c:v>42604.5</c:v>
                </c:pt>
                <c:pt idx="597">
                  <c:v>42604.625</c:v>
                </c:pt>
                <c:pt idx="598">
                  <c:v>42604.75</c:v>
                </c:pt>
                <c:pt idx="599">
                  <c:v>42604.875</c:v>
                </c:pt>
                <c:pt idx="600">
                  <c:v>42605</c:v>
                </c:pt>
                <c:pt idx="601">
                  <c:v>42605.125</c:v>
                </c:pt>
                <c:pt idx="602">
                  <c:v>42605.25</c:v>
                </c:pt>
                <c:pt idx="603">
                  <c:v>42605.375</c:v>
                </c:pt>
                <c:pt idx="604">
                  <c:v>42605.5</c:v>
                </c:pt>
                <c:pt idx="605">
                  <c:v>42605.625</c:v>
                </c:pt>
                <c:pt idx="606">
                  <c:v>42605.75</c:v>
                </c:pt>
                <c:pt idx="607">
                  <c:v>42605.875</c:v>
                </c:pt>
                <c:pt idx="608">
                  <c:v>42606</c:v>
                </c:pt>
                <c:pt idx="609">
                  <c:v>42606.125</c:v>
                </c:pt>
                <c:pt idx="610">
                  <c:v>42606.25</c:v>
                </c:pt>
                <c:pt idx="611">
                  <c:v>42606.375</c:v>
                </c:pt>
                <c:pt idx="612">
                  <c:v>42606.5</c:v>
                </c:pt>
                <c:pt idx="613">
                  <c:v>42606.625</c:v>
                </c:pt>
                <c:pt idx="614">
                  <c:v>42606.75</c:v>
                </c:pt>
                <c:pt idx="615">
                  <c:v>42606.875</c:v>
                </c:pt>
                <c:pt idx="616">
                  <c:v>42607</c:v>
                </c:pt>
                <c:pt idx="617">
                  <c:v>42607.125</c:v>
                </c:pt>
                <c:pt idx="618">
                  <c:v>42607.25</c:v>
                </c:pt>
                <c:pt idx="619">
                  <c:v>42607.375</c:v>
                </c:pt>
                <c:pt idx="620">
                  <c:v>42607.5</c:v>
                </c:pt>
                <c:pt idx="621">
                  <c:v>42607.625</c:v>
                </c:pt>
                <c:pt idx="622">
                  <c:v>42607.75</c:v>
                </c:pt>
                <c:pt idx="623">
                  <c:v>42607.875</c:v>
                </c:pt>
                <c:pt idx="624">
                  <c:v>42608</c:v>
                </c:pt>
                <c:pt idx="625">
                  <c:v>42608.125</c:v>
                </c:pt>
                <c:pt idx="626">
                  <c:v>42608.25</c:v>
                </c:pt>
                <c:pt idx="627">
                  <c:v>42608.375</c:v>
                </c:pt>
                <c:pt idx="628">
                  <c:v>42608.5</c:v>
                </c:pt>
                <c:pt idx="629">
                  <c:v>42608.625</c:v>
                </c:pt>
                <c:pt idx="630">
                  <c:v>42608.75</c:v>
                </c:pt>
                <c:pt idx="631">
                  <c:v>42608.875</c:v>
                </c:pt>
                <c:pt idx="632">
                  <c:v>42609</c:v>
                </c:pt>
                <c:pt idx="633">
                  <c:v>42609.125</c:v>
                </c:pt>
                <c:pt idx="634">
                  <c:v>42609.25</c:v>
                </c:pt>
                <c:pt idx="635">
                  <c:v>42609.375</c:v>
                </c:pt>
                <c:pt idx="636">
                  <c:v>42609.5</c:v>
                </c:pt>
                <c:pt idx="637">
                  <c:v>42609.625</c:v>
                </c:pt>
                <c:pt idx="638">
                  <c:v>42609.75</c:v>
                </c:pt>
                <c:pt idx="639">
                  <c:v>42609.875</c:v>
                </c:pt>
                <c:pt idx="640">
                  <c:v>42610</c:v>
                </c:pt>
                <c:pt idx="641">
                  <c:v>42610.125</c:v>
                </c:pt>
                <c:pt idx="642">
                  <c:v>42610.25</c:v>
                </c:pt>
                <c:pt idx="643">
                  <c:v>42610.375</c:v>
                </c:pt>
                <c:pt idx="644">
                  <c:v>42610.5</c:v>
                </c:pt>
                <c:pt idx="645">
                  <c:v>42610.625</c:v>
                </c:pt>
                <c:pt idx="646">
                  <c:v>42610.75</c:v>
                </c:pt>
                <c:pt idx="647">
                  <c:v>42610.875</c:v>
                </c:pt>
                <c:pt idx="648">
                  <c:v>42611</c:v>
                </c:pt>
                <c:pt idx="649">
                  <c:v>42611.125</c:v>
                </c:pt>
                <c:pt idx="650">
                  <c:v>42611.25</c:v>
                </c:pt>
                <c:pt idx="651">
                  <c:v>42611.375</c:v>
                </c:pt>
                <c:pt idx="652">
                  <c:v>42611.5</c:v>
                </c:pt>
                <c:pt idx="653">
                  <c:v>42611.625</c:v>
                </c:pt>
                <c:pt idx="654">
                  <c:v>42611.75</c:v>
                </c:pt>
                <c:pt idx="655">
                  <c:v>42611.875</c:v>
                </c:pt>
                <c:pt idx="656">
                  <c:v>42612</c:v>
                </c:pt>
                <c:pt idx="657">
                  <c:v>42612.125</c:v>
                </c:pt>
                <c:pt idx="658">
                  <c:v>42612.25</c:v>
                </c:pt>
                <c:pt idx="659">
                  <c:v>42612.375</c:v>
                </c:pt>
                <c:pt idx="660">
                  <c:v>42612.5</c:v>
                </c:pt>
                <c:pt idx="661">
                  <c:v>42612.625</c:v>
                </c:pt>
                <c:pt idx="662">
                  <c:v>42612.75</c:v>
                </c:pt>
                <c:pt idx="663">
                  <c:v>42612.875</c:v>
                </c:pt>
                <c:pt idx="664">
                  <c:v>42613</c:v>
                </c:pt>
                <c:pt idx="665">
                  <c:v>42613.125</c:v>
                </c:pt>
                <c:pt idx="666">
                  <c:v>42613.25</c:v>
                </c:pt>
                <c:pt idx="667">
                  <c:v>42613.375</c:v>
                </c:pt>
                <c:pt idx="668">
                  <c:v>42613.5</c:v>
                </c:pt>
                <c:pt idx="669">
                  <c:v>42613.625</c:v>
                </c:pt>
                <c:pt idx="670">
                  <c:v>42613.75</c:v>
                </c:pt>
                <c:pt idx="671">
                  <c:v>42613.875</c:v>
                </c:pt>
                <c:pt idx="672">
                  <c:v>42614</c:v>
                </c:pt>
                <c:pt idx="673">
                  <c:v>42614.125</c:v>
                </c:pt>
                <c:pt idx="674">
                  <c:v>42614.25</c:v>
                </c:pt>
                <c:pt idx="675">
                  <c:v>42614.375</c:v>
                </c:pt>
                <c:pt idx="676">
                  <c:v>42614.5</c:v>
                </c:pt>
                <c:pt idx="677">
                  <c:v>42614.625</c:v>
                </c:pt>
                <c:pt idx="678">
                  <c:v>42614.75</c:v>
                </c:pt>
                <c:pt idx="679">
                  <c:v>42614.875</c:v>
                </c:pt>
                <c:pt idx="680">
                  <c:v>42615</c:v>
                </c:pt>
                <c:pt idx="681">
                  <c:v>42615.125</c:v>
                </c:pt>
                <c:pt idx="682">
                  <c:v>42615.25</c:v>
                </c:pt>
                <c:pt idx="683">
                  <c:v>42615.375</c:v>
                </c:pt>
                <c:pt idx="684">
                  <c:v>42615.5</c:v>
                </c:pt>
                <c:pt idx="685">
                  <c:v>42615.625</c:v>
                </c:pt>
                <c:pt idx="686">
                  <c:v>42615.75</c:v>
                </c:pt>
                <c:pt idx="687">
                  <c:v>42615.875</c:v>
                </c:pt>
                <c:pt idx="688">
                  <c:v>42616</c:v>
                </c:pt>
                <c:pt idx="689">
                  <c:v>42616.125</c:v>
                </c:pt>
                <c:pt idx="690">
                  <c:v>42616.25</c:v>
                </c:pt>
                <c:pt idx="691">
                  <c:v>42616.375</c:v>
                </c:pt>
                <c:pt idx="692">
                  <c:v>42616.5</c:v>
                </c:pt>
                <c:pt idx="693">
                  <c:v>42616.625</c:v>
                </c:pt>
                <c:pt idx="694">
                  <c:v>42616.75</c:v>
                </c:pt>
                <c:pt idx="695">
                  <c:v>42616.875</c:v>
                </c:pt>
                <c:pt idx="696">
                  <c:v>42617</c:v>
                </c:pt>
                <c:pt idx="697">
                  <c:v>42617.125</c:v>
                </c:pt>
                <c:pt idx="698">
                  <c:v>42617.25</c:v>
                </c:pt>
                <c:pt idx="699">
                  <c:v>42617.375</c:v>
                </c:pt>
                <c:pt idx="700">
                  <c:v>42617.5</c:v>
                </c:pt>
                <c:pt idx="701">
                  <c:v>42617.625</c:v>
                </c:pt>
                <c:pt idx="702">
                  <c:v>42617.75</c:v>
                </c:pt>
                <c:pt idx="703">
                  <c:v>42617.875</c:v>
                </c:pt>
                <c:pt idx="704">
                  <c:v>42618</c:v>
                </c:pt>
                <c:pt idx="705">
                  <c:v>42618.125</c:v>
                </c:pt>
                <c:pt idx="706">
                  <c:v>42618.25</c:v>
                </c:pt>
                <c:pt idx="707">
                  <c:v>42618.375</c:v>
                </c:pt>
                <c:pt idx="708">
                  <c:v>42618.5</c:v>
                </c:pt>
                <c:pt idx="709">
                  <c:v>42618.625</c:v>
                </c:pt>
                <c:pt idx="710">
                  <c:v>42618.75</c:v>
                </c:pt>
                <c:pt idx="711">
                  <c:v>42618.875</c:v>
                </c:pt>
                <c:pt idx="712">
                  <c:v>42619</c:v>
                </c:pt>
                <c:pt idx="713">
                  <c:v>42619.125</c:v>
                </c:pt>
                <c:pt idx="714">
                  <c:v>42619.25</c:v>
                </c:pt>
                <c:pt idx="715">
                  <c:v>42619.375</c:v>
                </c:pt>
                <c:pt idx="716">
                  <c:v>42619.5</c:v>
                </c:pt>
                <c:pt idx="717">
                  <c:v>42619.625</c:v>
                </c:pt>
                <c:pt idx="718">
                  <c:v>42619.75</c:v>
                </c:pt>
                <c:pt idx="719">
                  <c:v>42619.875</c:v>
                </c:pt>
                <c:pt idx="720">
                  <c:v>42620</c:v>
                </c:pt>
                <c:pt idx="721">
                  <c:v>42620.125</c:v>
                </c:pt>
                <c:pt idx="722">
                  <c:v>42620.25</c:v>
                </c:pt>
                <c:pt idx="723">
                  <c:v>42620.375</c:v>
                </c:pt>
                <c:pt idx="724">
                  <c:v>42620.5</c:v>
                </c:pt>
                <c:pt idx="725">
                  <c:v>42620.625</c:v>
                </c:pt>
                <c:pt idx="726">
                  <c:v>42620.75</c:v>
                </c:pt>
                <c:pt idx="727">
                  <c:v>42620.875</c:v>
                </c:pt>
                <c:pt idx="728">
                  <c:v>42621</c:v>
                </c:pt>
                <c:pt idx="729">
                  <c:v>42621.125</c:v>
                </c:pt>
                <c:pt idx="730">
                  <c:v>42621.25</c:v>
                </c:pt>
                <c:pt idx="731">
                  <c:v>42621.375</c:v>
                </c:pt>
                <c:pt idx="732">
                  <c:v>42621.5</c:v>
                </c:pt>
                <c:pt idx="733">
                  <c:v>42621.625</c:v>
                </c:pt>
                <c:pt idx="734">
                  <c:v>42621.75</c:v>
                </c:pt>
                <c:pt idx="735">
                  <c:v>42621.875</c:v>
                </c:pt>
                <c:pt idx="736">
                  <c:v>42622</c:v>
                </c:pt>
                <c:pt idx="737">
                  <c:v>42622.125</c:v>
                </c:pt>
                <c:pt idx="738">
                  <c:v>42622.25</c:v>
                </c:pt>
                <c:pt idx="739">
                  <c:v>42622.375</c:v>
                </c:pt>
                <c:pt idx="740">
                  <c:v>42622.5</c:v>
                </c:pt>
                <c:pt idx="741">
                  <c:v>42622.625</c:v>
                </c:pt>
                <c:pt idx="742">
                  <c:v>42622.75</c:v>
                </c:pt>
                <c:pt idx="743">
                  <c:v>42622.875</c:v>
                </c:pt>
                <c:pt idx="744">
                  <c:v>42623</c:v>
                </c:pt>
                <c:pt idx="745">
                  <c:v>42623.125</c:v>
                </c:pt>
                <c:pt idx="746">
                  <c:v>42623.25</c:v>
                </c:pt>
                <c:pt idx="747">
                  <c:v>42623.375</c:v>
                </c:pt>
                <c:pt idx="748">
                  <c:v>42623.5</c:v>
                </c:pt>
                <c:pt idx="749">
                  <c:v>42623.625</c:v>
                </c:pt>
                <c:pt idx="750">
                  <c:v>42623.75</c:v>
                </c:pt>
                <c:pt idx="751">
                  <c:v>42623.875</c:v>
                </c:pt>
                <c:pt idx="752">
                  <c:v>42624</c:v>
                </c:pt>
                <c:pt idx="753">
                  <c:v>42624.125</c:v>
                </c:pt>
                <c:pt idx="754">
                  <c:v>42624.25</c:v>
                </c:pt>
                <c:pt idx="755">
                  <c:v>42624.375</c:v>
                </c:pt>
                <c:pt idx="756">
                  <c:v>42624.5</c:v>
                </c:pt>
                <c:pt idx="757">
                  <c:v>42624.625</c:v>
                </c:pt>
                <c:pt idx="758">
                  <c:v>42624.75</c:v>
                </c:pt>
                <c:pt idx="759">
                  <c:v>42624.875</c:v>
                </c:pt>
                <c:pt idx="760">
                  <c:v>42625</c:v>
                </c:pt>
                <c:pt idx="761">
                  <c:v>42625.125</c:v>
                </c:pt>
                <c:pt idx="762">
                  <c:v>42625.25</c:v>
                </c:pt>
                <c:pt idx="763">
                  <c:v>42625.375</c:v>
                </c:pt>
                <c:pt idx="764">
                  <c:v>42625.5</c:v>
                </c:pt>
                <c:pt idx="765">
                  <c:v>42625.625</c:v>
                </c:pt>
                <c:pt idx="766">
                  <c:v>42625.75</c:v>
                </c:pt>
                <c:pt idx="767">
                  <c:v>42625.875</c:v>
                </c:pt>
                <c:pt idx="768">
                  <c:v>42626</c:v>
                </c:pt>
                <c:pt idx="769">
                  <c:v>42626.125</c:v>
                </c:pt>
                <c:pt idx="770">
                  <c:v>42626.25</c:v>
                </c:pt>
                <c:pt idx="771">
                  <c:v>42626.375</c:v>
                </c:pt>
                <c:pt idx="772">
                  <c:v>42626.5</c:v>
                </c:pt>
                <c:pt idx="773">
                  <c:v>42626.625</c:v>
                </c:pt>
                <c:pt idx="774">
                  <c:v>42626.75</c:v>
                </c:pt>
                <c:pt idx="775">
                  <c:v>42626.875</c:v>
                </c:pt>
                <c:pt idx="776">
                  <c:v>42627</c:v>
                </c:pt>
                <c:pt idx="777">
                  <c:v>42627.125</c:v>
                </c:pt>
                <c:pt idx="778">
                  <c:v>42627.25</c:v>
                </c:pt>
                <c:pt idx="779">
                  <c:v>42627.375</c:v>
                </c:pt>
                <c:pt idx="780">
                  <c:v>42627.5</c:v>
                </c:pt>
                <c:pt idx="781">
                  <c:v>42627.625</c:v>
                </c:pt>
                <c:pt idx="782">
                  <c:v>42627.75</c:v>
                </c:pt>
                <c:pt idx="783">
                  <c:v>42627.875</c:v>
                </c:pt>
                <c:pt idx="784">
                  <c:v>42628</c:v>
                </c:pt>
                <c:pt idx="785">
                  <c:v>42628.125</c:v>
                </c:pt>
                <c:pt idx="786">
                  <c:v>42628.25</c:v>
                </c:pt>
                <c:pt idx="787">
                  <c:v>42628.375</c:v>
                </c:pt>
                <c:pt idx="788">
                  <c:v>42628.5</c:v>
                </c:pt>
                <c:pt idx="789">
                  <c:v>42628.625</c:v>
                </c:pt>
                <c:pt idx="790">
                  <c:v>42628.75</c:v>
                </c:pt>
                <c:pt idx="791">
                  <c:v>42628.875</c:v>
                </c:pt>
                <c:pt idx="792">
                  <c:v>42629</c:v>
                </c:pt>
                <c:pt idx="793">
                  <c:v>42629.125</c:v>
                </c:pt>
                <c:pt idx="794">
                  <c:v>42629.25</c:v>
                </c:pt>
                <c:pt idx="795">
                  <c:v>42629.375</c:v>
                </c:pt>
                <c:pt idx="796">
                  <c:v>42629.5</c:v>
                </c:pt>
                <c:pt idx="797">
                  <c:v>42629.625</c:v>
                </c:pt>
                <c:pt idx="798">
                  <c:v>42629.75</c:v>
                </c:pt>
                <c:pt idx="799">
                  <c:v>42629.875</c:v>
                </c:pt>
                <c:pt idx="800">
                  <c:v>42630.125</c:v>
                </c:pt>
                <c:pt idx="801">
                  <c:v>42630.25</c:v>
                </c:pt>
                <c:pt idx="802">
                  <c:v>42630.375</c:v>
                </c:pt>
                <c:pt idx="803">
                  <c:v>42630.5</c:v>
                </c:pt>
                <c:pt idx="804">
                  <c:v>42630.625</c:v>
                </c:pt>
                <c:pt idx="805">
                  <c:v>42630.75</c:v>
                </c:pt>
                <c:pt idx="806">
                  <c:v>42630.875</c:v>
                </c:pt>
                <c:pt idx="807">
                  <c:v>42631</c:v>
                </c:pt>
                <c:pt idx="808">
                  <c:v>42631.125</c:v>
                </c:pt>
                <c:pt idx="809">
                  <c:v>42631.25</c:v>
                </c:pt>
                <c:pt idx="810">
                  <c:v>42631.375</c:v>
                </c:pt>
                <c:pt idx="811">
                  <c:v>42631.5</c:v>
                </c:pt>
                <c:pt idx="812">
                  <c:v>42631.625</c:v>
                </c:pt>
                <c:pt idx="813">
                  <c:v>42631.75</c:v>
                </c:pt>
                <c:pt idx="814">
                  <c:v>42631.875</c:v>
                </c:pt>
                <c:pt idx="815">
                  <c:v>42632</c:v>
                </c:pt>
                <c:pt idx="816">
                  <c:v>42632.125</c:v>
                </c:pt>
                <c:pt idx="817">
                  <c:v>42632.25</c:v>
                </c:pt>
                <c:pt idx="818">
                  <c:v>42632.375</c:v>
                </c:pt>
                <c:pt idx="819">
                  <c:v>42632.5</c:v>
                </c:pt>
                <c:pt idx="820">
                  <c:v>42632.625</c:v>
                </c:pt>
                <c:pt idx="821">
                  <c:v>42632.75</c:v>
                </c:pt>
                <c:pt idx="822">
                  <c:v>42632.875</c:v>
                </c:pt>
                <c:pt idx="823">
                  <c:v>42633</c:v>
                </c:pt>
                <c:pt idx="824">
                  <c:v>42633.125</c:v>
                </c:pt>
                <c:pt idx="825">
                  <c:v>42633.25</c:v>
                </c:pt>
                <c:pt idx="826">
                  <c:v>42633.375</c:v>
                </c:pt>
                <c:pt idx="827">
                  <c:v>42633.5</c:v>
                </c:pt>
                <c:pt idx="828">
                  <c:v>42633.625</c:v>
                </c:pt>
                <c:pt idx="829">
                  <c:v>42633.75</c:v>
                </c:pt>
                <c:pt idx="830">
                  <c:v>42633.875</c:v>
                </c:pt>
                <c:pt idx="831">
                  <c:v>42634</c:v>
                </c:pt>
                <c:pt idx="832">
                  <c:v>42634.125</c:v>
                </c:pt>
                <c:pt idx="833">
                  <c:v>42634.25</c:v>
                </c:pt>
                <c:pt idx="834">
                  <c:v>42634.375</c:v>
                </c:pt>
                <c:pt idx="835">
                  <c:v>42634.5</c:v>
                </c:pt>
                <c:pt idx="836">
                  <c:v>42634.625</c:v>
                </c:pt>
                <c:pt idx="837">
                  <c:v>42634.75</c:v>
                </c:pt>
                <c:pt idx="838">
                  <c:v>42634.875</c:v>
                </c:pt>
                <c:pt idx="839">
                  <c:v>42635</c:v>
                </c:pt>
                <c:pt idx="840">
                  <c:v>42635.125</c:v>
                </c:pt>
                <c:pt idx="841">
                  <c:v>42635.25</c:v>
                </c:pt>
                <c:pt idx="842">
                  <c:v>42635.375</c:v>
                </c:pt>
                <c:pt idx="843">
                  <c:v>42635.5</c:v>
                </c:pt>
                <c:pt idx="844">
                  <c:v>42635.625</c:v>
                </c:pt>
                <c:pt idx="845">
                  <c:v>42635.75</c:v>
                </c:pt>
                <c:pt idx="846">
                  <c:v>42635.875</c:v>
                </c:pt>
                <c:pt idx="847">
                  <c:v>42636</c:v>
                </c:pt>
                <c:pt idx="848">
                  <c:v>42636.125</c:v>
                </c:pt>
                <c:pt idx="849">
                  <c:v>42636.25</c:v>
                </c:pt>
                <c:pt idx="850">
                  <c:v>42636.375</c:v>
                </c:pt>
                <c:pt idx="851">
                  <c:v>42636.5</c:v>
                </c:pt>
                <c:pt idx="852">
                  <c:v>42636.625</c:v>
                </c:pt>
                <c:pt idx="853">
                  <c:v>42636.75</c:v>
                </c:pt>
                <c:pt idx="854">
                  <c:v>42636.875</c:v>
                </c:pt>
                <c:pt idx="855">
                  <c:v>42637</c:v>
                </c:pt>
                <c:pt idx="856">
                  <c:v>42637.125</c:v>
                </c:pt>
                <c:pt idx="857">
                  <c:v>42637.25</c:v>
                </c:pt>
                <c:pt idx="858">
                  <c:v>42637.375</c:v>
                </c:pt>
                <c:pt idx="859">
                  <c:v>42637.5</c:v>
                </c:pt>
                <c:pt idx="860">
                  <c:v>42637.625</c:v>
                </c:pt>
                <c:pt idx="861">
                  <c:v>42637.75</c:v>
                </c:pt>
                <c:pt idx="862">
                  <c:v>42637.875</c:v>
                </c:pt>
                <c:pt idx="863">
                  <c:v>42638</c:v>
                </c:pt>
                <c:pt idx="864">
                  <c:v>42638.125</c:v>
                </c:pt>
                <c:pt idx="865">
                  <c:v>42638.25</c:v>
                </c:pt>
                <c:pt idx="866">
                  <c:v>42638.375</c:v>
                </c:pt>
                <c:pt idx="867">
                  <c:v>42638.5</c:v>
                </c:pt>
                <c:pt idx="868">
                  <c:v>42638.625</c:v>
                </c:pt>
                <c:pt idx="869">
                  <c:v>42638.75</c:v>
                </c:pt>
                <c:pt idx="870">
                  <c:v>42638.875</c:v>
                </c:pt>
                <c:pt idx="871">
                  <c:v>42639</c:v>
                </c:pt>
                <c:pt idx="872">
                  <c:v>42639.125</c:v>
                </c:pt>
                <c:pt idx="873">
                  <c:v>42639.25</c:v>
                </c:pt>
                <c:pt idx="874">
                  <c:v>42639.375</c:v>
                </c:pt>
                <c:pt idx="875">
                  <c:v>42639.5</c:v>
                </c:pt>
                <c:pt idx="876">
                  <c:v>42639.625</c:v>
                </c:pt>
                <c:pt idx="877">
                  <c:v>42639.75</c:v>
                </c:pt>
                <c:pt idx="878">
                  <c:v>42639.875</c:v>
                </c:pt>
                <c:pt idx="879">
                  <c:v>42640</c:v>
                </c:pt>
                <c:pt idx="880">
                  <c:v>42640.125</c:v>
                </c:pt>
                <c:pt idx="881">
                  <c:v>42640.25</c:v>
                </c:pt>
                <c:pt idx="882">
                  <c:v>42640.375</c:v>
                </c:pt>
                <c:pt idx="883">
                  <c:v>42640.5</c:v>
                </c:pt>
                <c:pt idx="884">
                  <c:v>42640.625</c:v>
                </c:pt>
                <c:pt idx="885">
                  <c:v>42640.75</c:v>
                </c:pt>
                <c:pt idx="886">
                  <c:v>42640.875</c:v>
                </c:pt>
                <c:pt idx="887">
                  <c:v>42641</c:v>
                </c:pt>
                <c:pt idx="888">
                  <c:v>42641.125</c:v>
                </c:pt>
                <c:pt idx="889">
                  <c:v>42641.25</c:v>
                </c:pt>
                <c:pt idx="890">
                  <c:v>42641.375</c:v>
                </c:pt>
                <c:pt idx="891">
                  <c:v>42641.5</c:v>
                </c:pt>
                <c:pt idx="892">
                  <c:v>42641.625</c:v>
                </c:pt>
                <c:pt idx="893">
                  <c:v>42641.75</c:v>
                </c:pt>
                <c:pt idx="894">
                  <c:v>42641.875</c:v>
                </c:pt>
                <c:pt idx="895">
                  <c:v>42642</c:v>
                </c:pt>
                <c:pt idx="896">
                  <c:v>42642.125</c:v>
                </c:pt>
                <c:pt idx="897">
                  <c:v>42642.25</c:v>
                </c:pt>
                <c:pt idx="898">
                  <c:v>42642.375</c:v>
                </c:pt>
                <c:pt idx="899">
                  <c:v>42642.5</c:v>
                </c:pt>
                <c:pt idx="900">
                  <c:v>42642.625</c:v>
                </c:pt>
                <c:pt idx="901">
                  <c:v>42642.75</c:v>
                </c:pt>
                <c:pt idx="902">
                  <c:v>42642.875</c:v>
                </c:pt>
                <c:pt idx="903">
                  <c:v>42643</c:v>
                </c:pt>
                <c:pt idx="904">
                  <c:v>42643.125</c:v>
                </c:pt>
                <c:pt idx="905">
                  <c:v>42643.25</c:v>
                </c:pt>
                <c:pt idx="906">
                  <c:v>42643.375</c:v>
                </c:pt>
                <c:pt idx="907">
                  <c:v>42643.5</c:v>
                </c:pt>
                <c:pt idx="908">
                  <c:v>42643.625</c:v>
                </c:pt>
                <c:pt idx="909">
                  <c:v>42643.75</c:v>
                </c:pt>
                <c:pt idx="910">
                  <c:v>42643.875</c:v>
                </c:pt>
                <c:pt idx="911">
                  <c:v>42644</c:v>
                </c:pt>
                <c:pt idx="912">
                  <c:v>42644.125</c:v>
                </c:pt>
                <c:pt idx="913">
                  <c:v>42644.25</c:v>
                </c:pt>
                <c:pt idx="914">
                  <c:v>42644.375</c:v>
                </c:pt>
                <c:pt idx="915">
                  <c:v>42644.5</c:v>
                </c:pt>
                <c:pt idx="916">
                  <c:v>42644.625</c:v>
                </c:pt>
                <c:pt idx="917">
                  <c:v>42644.75</c:v>
                </c:pt>
                <c:pt idx="918">
                  <c:v>42644.875</c:v>
                </c:pt>
                <c:pt idx="919">
                  <c:v>42645</c:v>
                </c:pt>
                <c:pt idx="920">
                  <c:v>42645.125</c:v>
                </c:pt>
                <c:pt idx="921">
                  <c:v>42645.25</c:v>
                </c:pt>
                <c:pt idx="922">
                  <c:v>42645.375</c:v>
                </c:pt>
                <c:pt idx="923">
                  <c:v>42645.5</c:v>
                </c:pt>
                <c:pt idx="924">
                  <c:v>42645.625</c:v>
                </c:pt>
                <c:pt idx="925">
                  <c:v>42645.75</c:v>
                </c:pt>
                <c:pt idx="926">
                  <c:v>42645.875</c:v>
                </c:pt>
                <c:pt idx="927">
                  <c:v>42646</c:v>
                </c:pt>
                <c:pt idx="928">
                  <c:v>42646.125</c:v>
                </c:pt>
                <c:pt idx="929">
                  <c:v>42646.25</c:v>
                </c:pt>
                <c:pt idx="930">
                  <c:v>42646.375</c:v>
                </c:pt>
                <c:pt idx="931">
                  <c:v>42646.5</c:v>
                </c:pt>
                <c:pt idx="932">
                  <c:v>42646.625</c:v>
                </c:pt>
                <c:pt idx="933">
                  <c:v>42646.75</c:v>
                </c:pt>
                <c:pt idx="934">
                  <c:v>42646.875</c:v>
                </c:pt>
                <c:pt idx="935">
                  <c:v>42647</c:v>
                </c:pt>
                <c:pt idx="936">
                  <c:v>42647.125</c:v>
                </c:pt>
                <c:pt idx="937">
                  <c:v>42647.25</c:v>
                </c:pt>
                <c:pt idx="938">
                  <c:v>42647.375</c:v>
                </c:pt>
                <c:pt idx="939">
                  <c:v>42647.5</c:v>
                </c:pt>
                <c:pt idx="940">
                  <c:v>42647.625</c:v>
                </c:pt>
                <c:pt idx="941">
                  <c:v>42647.75</c:v>
                </c:pt>
                <c:pt idx="942">
                  <c:v>42647.875</c:v>
                </c:pt>
                <c:pt idx="943">
                  <c:v>42648</c:v>
                </c:pt>
                <c:pt idx="944">
                  <c:v>42648.125</c:v>
                </c:pt>
                <c:pt idx="945">
                  <c:v>42648.25</c:v>
                </c:pt>
                <c:pt idx="946">
                  <c:v>42648.375</c:v>
                </c:pt>
                <c:pt idx="947">
                  <c:v>42648.5</c:v>
                </c:pt>
                <c:pt idx="948">
                  <c:v>42648.625</c:v>
                </c:pt>
                <c:pt idx="949">
                  <c:v>42648.75</c:v>
                </c:pt>
                <c:pt idx="950">
                  <c:v>42648.875</c:v>
                </c:pt>
                <c:pt idx="951">
                  <c:v>42649</c:v>
                </c:pt>
                <c:pt idx="952">
                  <c:v>42649.125</c:v>
                </c:pt>
                <c:pt idx="953">
                  <c:v>42649.25</c:v>
                </c:pt>
                <c:pt idx="954">
                  <c:v>42649.375</c:v>
                </c:pt>
                <c:pt idx="955">
                  <c:v>42649.5</c:v>
                </c:pt>
                <c:pt idx="956">
                  <c:v>42649.625</c:v>
                </c:pt>
                <c:pt idx="957">
                  <c:v>42649.75</c:v>
                </c:pt>
                <c:pt idx="958">
                  <c:v>42649.875</c:v>
                </c:pt>
                <c:pt idx="959">
                  <c:v>42650</c:v>
                </c:pt>
                <c:pt idx="960">
                  <c:v>42650.125</c:v>
                </c:pt>
                <c:pt idx="961">
                  <c:v>42650.25</c:v>
                </c:pt>
                <c:pt idx="962">
                  <c:v>42650.375</c:v>
                </c:pt>
                <c:pt idx="963">
                  <c:v>42650.5</c:v>
                </c:pt>
                <c:pt idx="964">
                  <c:v>42650.625</c:v>
                </c:pt>
                <c:pt idx="965">
                  <c:v>42650.75</c:v>
                </c:pt>
                <c:pt idx="966">
                  <c:v>42650.875</c:v>
                </c:pt>
                <c:pt idx="967">
                  <c:v>42651</c:v>
                </c:pt>
                <c:pt idx="968">
                  <c:v>42651.125</c:v>
                </c:pt>
                <c:pt idx="969">
                  <c:v>42651.25</c:v>
                </c:pt>
                <c:pt idx="970">
                  <c:v>42651.375</c:v>
                </c:pt>
                <c:pt idx="971">
                  <c:v>42651.5</c:v>
                </c:pt>
                <c:pt idx="972">
                  <c:v>42651.625</c:v>
                </c:pt>
                <c:pt idx="973">
                  <c:v>42651.75</c:v>
                </c:pt>
                <c:pt idx="974">
                  <c:v>42651.875</c:v>
                </c:pt>
                <c:pt idx="975">
                  <c:v>42652</c:v>
                </c:pt>
                <c:pt idx="976">
                  <c:v>42652.125</c:v>
                </c:pt>
                <c:pt idx="977">
                  <c:v>42652.25</c:v>
                </c:pt>
                <c:pt idx="978">
                  <c:v>42652.375</c:v>
                </c:pt>
                <c:pt idx="979">
                  <c:v>42652.5</c:v>
                </c:pt>
                <c:pt idx="980">
                  <c:v>42652.625</c:v>
                </c:pt>
                <c:pt idx="981">
                  <c:v>42652.75</c:v>
                </c:pt>
                <c:pt idx="982">
                  <c:v>42652.875</c:v>
                </c:pt>
                <c:pt idx="983">
                  <c:v>42653</c:v>
                </c:pt>
                <c:pt idx="984">
                  <c:v>42653.125</c:v>
                </c:pt>
                <c:pt idx="985">
                  <c:v>42653.25</c:v>
                </c:pt>
                <c:pt idx="986">
                  <c:v>42653.375</c:v>
                </c:pt>
                <c:pt idx="987">
                  <c:v>42653.5</c:v>
                </c:pt>
                <c:pt idx="988">
                  <c:v>42653.625</c:v>
                </c:pt>
                <c:pt idx="989">
                  <c:v>42653.75</c:v>
                </c:pt>
                <c:pt idx="990">
                  <c:v>42653.875</c:v>
                </c:pt>
                <c:pt idx="991">
                  <c:v>42654</c:v>
                </c:pt>
                <c:pt idx="992">
                  <c:v>42654.125</c:v>
                </c:pt>
                <c:pt idx="993">
                  <c:v>42654.25</c:v>
                </c:pt>
                <c:pt idx="994">
                  <c:v>42654.375</c:v>
                </c:pt>
                <c:pt idx="995">
                  <c:v>42654.5</c:v>
                </c:pt>
                <c:pt idx="996">
                  <c:v>42654.625</c:v>
                </c:pt>
                <c:pt idx="997">
                  <c:v>42654.75</c:v>
                </c:pt>
                <c:pt idx="998">
                  <c:v>42654.875</c:v>
                </c:pt>
                <c:pt idx="999">
                  <c:v>42655</c:v>
                </c:pt>
                <c:pt idx="1000">
                  <c:v>42655.125</c:v>
                </c:pt>
                <c:pt idx="1001">
                  <c:v>42655.25</c:v>
                </c:pt>
                <c:pt idx="1002">
                  <c:v>42655.375</c:v>
                </c:pt>
                <c:pt idx="1003">
                  <c:v>42655.5</c:v>
                </c:pt>
                <c:pt idx="1004">
                  <c:v>42655.625</c:v>
                </c:pt>
                <c:pt idx="1005">
                  <c:v>42655.75</c:v>
                </c:pt>
                <c:pt idx="1006">
                  <c:v>42655.875</c:v>
                </c:pt>
                <c:pt idx="1007">
                  <c:v>42656</c:v>
                </c:pt>
                <c:pt idx="1008">
                  <c:v>42656.125</c:v>
                </c:pt>
                <c:pt idx="1009">
                  <c:v>42656.25</c:v>
                </c:pt>
                <c:pt idx="1010">
                  <c:v>42656.375</c:v>
                </c:pt>
                <c:pt idx="1011">
                  <c:v>42656.5</c:v>
                </c:pt>
                <c:pt idx="1012">
                  <c:v>42656.625</c:v>
                </c:pt>
                <c:pt idx="1013">
                  <c:v>42656.75</c:v>
                </c:pt>
                <c:pt idx="1014">
                  <c:v>42656.875</c:v>
                </c:pt>
                <c:pt idx="1015">
                  <c:v>42657</c:v>
                </c:pt>
                <c:pt idx="1016">
                  <c:v>42657.125</c:v>
                </c:pt>
                <c:pt idx="1017">
                  <c:v>42657.25</c:v>
                </c:pt>
                <c:pt idx="1018">
                  <c:v>42657.375</c:v>
                </c:pt>
                <c:pt idx="1019">
                  <c:v>42657.5</c:v>
                </c:pt>
                <c:pt idx="1020">
                  <c:v>42657.625</c:v>
                </c:pt>
                <c:pt idx="1021">
                  <c:v>42657.75</c:v>
                </c:pt>
                <c:pt idx="1022">
                  <c:v>42657.875</c:v>
                </c:pt>
                <c:pt idx="1023">
                  <c:v>42658</c:v>
                </c:pt>
                <c:pt idx="1024">
                  <c:v>42658.125</c:v>
                </c:pt>
                <c:pt idx="1025">
                  <c:v>42658.25</c:v>
                </c:pt>
                <c:pt idx="1026">
                  <c:v>42658.375</c:v>
                </c:pt>
                <c:pt idx="1027">
                  <c:v>42658.5</c:v>
                </c:pt>
                <c:pt idx="1028">
                  <c:v>42658.625</c:v>
                </c:pt>
                <c:pt idx="1029">
                  <c:v>42658.75</c:v>
                </c:pt>
                <c:pt idx="1030">
                  <c:v>42658.875</c:v>
                </c:pt>
                <c:pt idx="1031">
                  <c:v>42659</c:v>
                </c:pt>
                <c:pt idx="1032">
                  <c:v>42659.125</c:v>
                </c:pt>
                <c:pt idx="1033">
                  <c:v>42659.25</c:v>
                </c:pt>
                <c:pt idx="1034">
                  <c:v>42659.375</c:v>
                </c:pt>
                <c:pt idx="1035">
                  <c:v>42659.5</c:v>
                </c:pt>
                <c:pt idx="1036">
                  <c:v>42659.625</c:v>
                </c:pt>
                <c:pt idx="1037">
                  <c:v>42659.75</c:v>
                </c:pt>
                <c:pt idx="1038">
                  <c:v>42659.75</c:v>
                </c:pt>
                <c:pt idx="1039">
                  <c:v>42659.875</c:v>
                </c:pt>
                <c:pt idx="1040">
                  <c:v>42660</c:v>
                </c:pt>
                <c:pt idx="1041">
                  <c:v>42660.125</c:v>
                </c:pt>
                <c:pt idx="1042">
                  <c:v>42660.25</c:v>
                </c:pt>
                <c:pt idx="1043">
                  <c:v>42660.375</c:v>
                </c:pt>
                <c:pt idx="1044">
                  <c:v>42660.5</c:v>
                </c:pt>
                <c:pt idx="1045">
                  <c:v>42660.625</c:v>
                </c:pt>
                <c:pt idx="1046">
                  <c:v>42660.75</c:v>
                </c:pt>
                <c:pt idx="1047">
                  <c:v>42660.875</c:v>
                </c:pt>
                <c:pt idx="1048">
                  <c:v>42661</c:v>
                </c:pt>
                <c:pt idx="1049">
                  <c:v>42661.125</c:v>
                </c:pt>
                <c:pt idx="1050">
                  <c:v>42661.25</c:v>
                </c:pt>
                <c:pt idx="1051">
                  <c:v>42661.375</c:v>
                </c:pt>
                <c:pt idx="1052">
                  <c:v>42661.5</c:v>
                </c:pt>
                <c:pt idx="1053">
                  <c:v>42661.625</c:v>
                </c:pt>
                <c:pt idx="1054">
                  <c:v>42661.75</c:v>
                </c:pt>
                <c:pt idx="1055">
                  <c:v>42661.875</c:v>
                </c:pt>
                <c:pt idx="1056">
                  <c:v>42662</c:v>
                </c:pt>
                <c:pt idx="1057">
                  <c:v>42662.125</c:v>
                </c:pt>
                <c:pt idx="1058">
                  <c:v>42662.25</c:v>
                </c:pt>
                <c:pt idx="1059">
                  <c:v>42662.375</c:v>
                </c:pt>
                <c:pt idx="1060">
                  <c:v>42662.5</c:v>
                </c:pt>
                <c:pt idx="1061">
                  <c:v>42662.625</c:v>
                </c:pt>
                <c:pt idx="1062">
                  <c:v>42662.75</c:v>
                </c:pt>
                <c:pt idx="1063">
                  <c:v>42662.875</c:v>
                </c:pt>
                <c:pt idx="1064">
                  <c:v>42663</c:v>
                </c:pt>
                <c:pt idx="1065">
                  <c:v>42663.125</c:v>
                </c:pt>
                <c:pt idx="1066">
                  <c:v>42663.25</c:v>
                </c:pt>
                <c:pt idx="1067">
                  <c:v>42663.375</c:v>
                </c:pt>
                <c:pt idx="1068">
                  <c:v>42663.5</c:v>
                </c:pt>
                <c:pt idx="1069">
                  <c:v>42663.875</c:v>
                </c:pt>
                <c:pt idx="1070">
                  <c:v>42664</c:v>
                </c:pt>
                <c:pt idx="1071">
                  <c:v>42664.125</c:v>
                </c:pt>
                <c:pt idx="1072">
                  <c:v>42664.25</c:v>
                </c:pt>
                <c:pt idx="1073">
                  <c:v>42664.375</c:v>
                </c:pt>
                <c:pt idx="1074">
                  <c:v>42664.5</c:v>
                </c:pt>
                <c:pt idx="1075">
                  <c:v>42664.625</c:v>
                </c:pt>
                <c:pt idx="1076">
                  <c:v>42664.75</c:v>
                </c:pt>
                <c:pt idx="1077">
                  <c:v>42664.875</c:v>
                </c:pt>
                <c:pt idx="1078">
                  <c:v>42665</c:v>
                </c:pt>
                <c:pt idx="1079">
                  <c:v>42665.125</c:v>
                </c:pt>
                <c:pt idx="1080">
                  <c:v>42665.25</c:v>
                </c:pt>
                <c:pt idx="1081">
                  <c:v>42665.375</c:v>
                </c:pt>
                <c:pt idx="1082">
                  <c:v>42665.5</c:v>
                </c:pt>
                <c:pt idx="1083">
                  <c:v>42665.625</c:v>
                </c:pt>
                <c:pt idx="1084">
                  <c:v>42665.75</c:v>
                </c:pt>
                <c:pt idx="1085">
                  <c:v>42665.875</c:v>
                </c:pt>
                <c:pt idx="1086">
                  <c:v>42666</c:v>
                </c:pt>
                <c:pt idx="1087">
                  <c:v>42666.125</c:v>
                </c:pt>
                <c:pt idx="1088">
                  <c:v>42666.25</c:v>
                </c:pt>
                <c:pt idx="1089">
                  <c:v>42666.375</c:v>
                </c:pt>
                <c:pt idx="1090">
                  <c:v>42666.5</c:v>
                </c:pt>
                <c:pt idx="1091">
                  <c:v>42666.625</c:v>
                </c:pt>
                <c:pt idx="1092">
                  <c:v>42666.75</c:v>
                </c:pt>
                <c:pt idx="1093">
                  <c:v>42666.875</c:v>
                </c:pt>
                <c:pt idx="1094">
                  <c:v>42667</c:v>
                </c:pt>
                <c:pt idx="1095">
                  <c:v>42667.125</c:v>
                </c:pt>
                <c:pt idx="1096">
                  <c:v>42667.25</c:v>
                </c:pt>
                <c:pt idx="1097">
                  <c:v>42667.375</c:v>
                </c:pt>
                <c:pt idx="1098">
                  <c:v>42667.5</c:v>
                </c:pt>
                <c:pt idx="1099">
                  <c:v>42667.625</c:v>
                </c:pt>
                <c:pt idx="1100">
                  <c:v>42667.75</c:v>
                </c:pt>
                <c:pt idx="1101">
                  <c:v>42667.875</c:v>
                </c:pt>
                <c:pt idx="1102">
                  <c:v>42668</c:v>
                </c:pt>
                <c:pt idx="1103">
                  <c:v>42668.125</c:v>
                </c:pt>
                <c:pt idx="1104">
                  <c:v>42668.25</c:v>
                </c:pt>
                <c:pt idx="1105">
                  <c:v>42668.375</c:v>
                </c:pt>
                <c:pt idx="1106">
                  <c:v>42668.5</c:v>
                </c:pt>
                <c:pt idx="1107">
                  <c:v>42668.625</c:v>
                </c:pt>
                <c:pt idx="1108">
                  <c:v>42668.75</c:v>
                </c:pt>
                <c:pt idx="1109">
                  <c:v>42668.875</c:v>
                </c:pt>
                <c:pt idx="1110">
                  <c:v>42669</c:v>
                </c:pt>
                <c:pt idx="1111">
                  <c:v>42669.125</c:v>
                </c:pt>
                <c:pt idx="1112">
                  <c:v>42669.25</c:v>
                </c:pt>
                <c:pt idx="1113">
                  <c:v>42669.375</c:v>
                </c:pt>
                <c:pt idx="1114">
                  <c:v>42669.5</c:v>
                </c:pt>
                <c:pt idx="1115">
                  <c:v>42669.625</c:v>
                </c:pt>
                <c:pt idx="1116">
                  <c:v>42669.75</c:v>
                </c:pt>
                <c:pt idx="1117">
                  <c:v>42669.875</c:v>
                </c:pt>
                <c:pt idx="1118">
                  <c:v>42670</c:v>
                </c:pt>
                <c:pt idx="1119">
                  <c:v>42670.125</c:v>
                </c:pt>
                <c:pt idx="1120">
                  <c:v>42670.25</c:v>
                </c:pt>
                <c:pt idx="1121">
                  <c:v>42670.375</c:v>
                </c:pt>
                <c:pt idx="1122">
                  <c:v>42670.5</c:v>
                </c:pt>
                <c:pt idx="1123">
                  <c:v>42670.625</c:v>
                </c:pt>
                <c:pt idx="1124">
                  <c:v>42670.75</c:v>
                </c:pt>
                <c:pt idx="1125">
                  <c:v>42670.875</c:v>
                </c:pt>
                <c:pt idx="1126">
                  <c:v>42671</c:v>
                </c:pt>
                <c:pt idx="1127">
                  <c:v>42671.125</c:v>
                </c:pt>
                <c:pt idx="1128">
                  <c:v>42671.25</c:v>
                </c:pt>
                <c:pt idx="1129">
                  <c:v>42671.375</c:v>
                </c:pt>
                <c:pt idx="1130">
                  <c:v>42671.5</c:v>
                </c:pt>
                <c:pt idx="1131">
                  <c:v>42671.625</c:v>
                </c:pt>
                <c:pt idx="1132">
                  <c:v>42671.75</c:v>
                </c:pt>
                <c:pt idx="1133">
                  <c:v>42671.875</c:v>
                </c:pt>
                <c:pt idx="1134">
                  <c:v>42672</c:v>
                </c:pt>
                <c:pt idx="1135">
                  <c:v>42672.125</c:v>
                </c:pt>
                <c:pt idx="1136">
                  <c:v>42672.25</c:v>
                </c:pt>
                <c:pt idx="1137">
                  <c:v>42672.375</c:v>
                </c:pt>
                <c:pt idx="1138">
                  <c:v>42672.5</c:v>
                </c:pt>
                <c:pt idx="1139">
                  <c:v>42672.625</c:v>
                </c:pt>
                <c:pt idx="1140">
                  <c:v>42672.75</c:v>
                </c:pt>
                <c:pt idx="1141">
                  <c:v>42672.875</c:v>
                </c:pt>
                <c:pt idx="1142">
                  <c:v>42673</c:v>
                </c:pt>
                <c:pt idx="1143">
                  <c:v>42673.125</c:v>
                </c:pt>
                <c:pt idx="1144">
                  <c:v>42673.25</c:v>
                </c:pt>
                <c:pt idx="1145">
                  <c:v>42673.375</c:v>
                </c:pt>
                <c:pt idx="1146">
                  <c:v>42673.5</c:v>
                </c:pt>
                <c:pt idx="1147">
                  <c:v>42673.625</c:v>
                </c:pt>
                <c:pt idx="1148">
                  <c:v>42673.75</c:v>
                </c:pt>
                <c:pt idx="1149">
                  <c:v>42673.875</c:v>
                </c:pt>
                <c:pt idx="1150">
                  <c:v>42674</c:v>
                </c:pt>
                <c:pt idx="1151">
                  <c:v>42674.125</c:v>
                </c:pt>
                <c:pt idx="1152">
                  <c:v>42674.25</c:v>
                </c:pt>
                <c:pt idx="1153">
                  <c:v>42674.375</c:v>
                </c:pt>
                <c:pt idx="1154">
                  <c:v>42674.5</c:v>
                </c:pt>
                <c:pt idx="1155">
                  <c:v>42674.625</c:v>
                </c:pt>
                <c:pt idx="1156">
                  <c:v>42674.75</c:v>
                </c:pt>
                <c:pt idx="1157">
                  <c:v>42674.875</c:v>
                </c:pt>
                <c:pt idx="1158">
                  <c:v>42675</c:v>
                </c:pt>
                <c:pt idx="1159">
                  <c:v>42675.125</c:v>
                </c:pt>
                <c:pt idx="1160">
                  <c:v>42675.25</c:v>
                </c:pt>
                <c:pt idx="1161">
                  <c:v>42675.375</c:v>
                </c:pt>
                <c:pt idx="1162">
                  <c:v>42675.5</c:v>
                </c:pt>
                <c:pt idx="1163">
                  <c:v>42675.625</c:v>
                </c:pt>
                <c:pt idx="1164">
                  <c:v>42675.75</c:v>
                </c:pt>
                <c:pt idx="1165">
                  <c:v>42675.875</c:v>
                </c:pt>
                <c:pt idx="1166">
                  <c:v>42676</c:v>
                </c:pt>
                <c:pt idx="1167">
                  <c:v>42676.125</c:v>
                </c:pt>
                <c:pt idx="1168">
                  <c:v>42676.25</c:v>
                </c:pt>
                <c:pt idx="1169">
                  <c:v>42676.375</c:v>
                </c:pt>
                <c:pt idx="1170">
                  <c:v>42676.5</c:v>
                </c:pt>
                <c:pt idx="1171">
                  <c:v>42676.625</c:v>
                </c:pt>
                <c:pt idx="1172">
                  <c:v>42676.75</c:v>
                </c:pt>
                <c:pt idx="1173">
                  <c:v>42676.875</c:v>
                </c:pt>
                <c:pt idx="1174">
                  <c:v>42677</c:v>
                </c:pt>
                <c:pt idx="1175">
                  <c:v>42677.125</c:v>
                </c:pt>
                <c:pt idx="1176">
                  <c:v>42677.25</c:v>
                </c:pt>
                <c:pt idx="1177">
                  <c:v>42677.375</c:v>
                </c:pt>
                <c:pt idx="1178">
                  <c:v>42677.5</c:v>
                </c:pt>
                <c:pt idx="1179">
                  <c:v>42677.625</c:v>
                </c:pt>
                <c:pt idx="1180">
                  <c:v>42677.75</c:v>
                </c:pt>
                <c:pt idx="1181">
                  <c:v>42677.875</c:v>
                </c:pt>
                <c:pt idx="1182">
                  <c:v>42678</c:v>
                </c:pt>
                <c:pt idx="1183">
                  <c:v>42678.125</c:v>
                </c:pt>
                <c:pt idx="1184">
                  <c:v>42678.25</c:v>
                </c:pt>
                <c:pt idx="1185">
                  <c:v>42678.375</c:v>
                </c:pt>
                <c:pt idx="1186">
                  <c:v>42678.5</c:v>
                </c:pt>
                <c:pt idx="1187">
                  <c:v>42678.625</c:v>
                </c:pt>
                <c:pt idx="1188">
                  <c:v>42678.75</c:v>
                </c:pt>
                <c:pt idx="1189">
                  <c:v>42678.875</c:v>
                </c:pt>
                <c:pt idx="1190">
                  <c:v>42679</c:v>
                </c:pt>
                <c:pt idx="1191">
                  <c:v>42679.125</c:v>
                </c:pt>
                <c:pt idx="1192">
                  <c:v>42679.25</c:v>
                </c:pt>
                <c:pt idx="1193">
                  <c:v>42679.375</c:v>
                </c:pt>
                <c:pt idx="1194">
                  <c:v>42679.5</c:v>
                </c:pt>
                <c:pt idx="1195">
                  <c:v>42679.625</c:v>
                </c:pt>
                <c:pt idx="1196">
                  <c:v>42679.75</c:v>
                </c:pt>
                <c:pt idx="1197">
                  <c:v>42679.875</c:v>
                </c:pt>
                <c:pt idx="1198">
                  <c:v>42680</c:v>
                </c:pt>
                <c:pt idx="1199">
                  <c:v>42680.125</c:v>
                </c:pt>
                <c:pt idx="1200">
                  <c:v>42680.25</c:v>
                </c:pt>
                <c:pt idx="1201">
                  <c:v>42680.375</c:v>
                </c:pt>
                <c:pt idx="1202">
                  <c:v>42680.5</c:v>
                </c:pt>
                <c:pt idx="1203">
                  <c:v>42680.625</c:v>
                </c:pt>
                <c:pt idx="1204">
                  <c:v>42680.75</c:v>
                </c:pt>
                <c:pt idx="1205">
                  <c:v>42680.875</c:v>
                </c:pt>
                <c:pt idx="1206">
                  <c:v>42681</c:v>
                </c:pt>
                <c:pt idx="1207">
                  <c:v>42681.125</c:v>
                </c:pt>
                <c:pt idx="1208">
                  <c:v>42681.25</c:v>
                </c:pt>
                <c:pt idx="1209">
                  <c:v>42681.375</c:v>
                </c:pt>
                <c:pt idx="1210">
                  <c:v>42681.5</c:v>
                </c:pt>
                <c:pt idx="1211">
                  <c:v>42681.625</c:v>
                </c:pt>
                <c:pt idx="1212">
                  <c:v>42681.75</c:v>
                </c:pt>
                <c:pt idx="1213">
                  <c:v>42681.875</c:v>
                </c:pt>
                <c:pt idx="1214">
                  <c:v>42682</c:v>
                </c:pt>
                <c:pt idx="1215">
                  <c:v>42682.125</c:v>
                </c:pt>
                <c:pt idx="1216">
                  <c:v>42682.25</c:v>
                </c:pt>
                <c:pt idx="1217">
                  <c:v>42682.375</c:v>
                </c:pt>
                <c:pt idx="1218">
                  <c:v>42682.5</c:v>
                </c:pt>
                <c:pt idx="1219">
                  <c:v>42682.625</c:v>
                </c:pt>
                <c:pt idx="1220">
                  <c:v>42682.75</c:v>
                </c:pt>
                <c:pt idx="1221">
                  <c:v>42682.875</c:v>
                </c:pt>
                <c:pt idx="1222">
                  <c:v>42683</c:v>
                </c:pt>
                <c:pt idx="1223">
                  <c:v>42683.125</c:v>
                </c:pt>
                <c:pt idx="1224">
                  <c:v>42683.25</c:v>
                </c:pt>
                <c:pt idx="1225">
                  <c:v>42683.375</c:v>
                </c:pt>
                <c:pt idx="1226">
                  <c:v>42683.5</c:v>
                </c:pt>
                <c:pt idx="1227">
                  <c:v>42683.625</c:v>
                </c:pt>
                <c:pt idx="1228">
                  <c:v>42683.75</c:v>
                </c:pt>
                <c:pt idx="1229">
                  <c:v>42683.875</c:v>
                </c:pt>
                <c:pt idx="1230">
                  <c:v>42684</c:v>
                </c:pt>
                <c:pt idx="1231">
                  <c:v>42684.125</c:v>
                </c:pt>
                <c:pt idx="1232">
                  <c:v>42684.25</c:v>
                </c:pt>
                <c:pt idx="1233">
                  <c:v>42684.375</c:v>
                </c:pt>
                <c:pt idx="1234">
                  <c:v>42684.375</c:v>
                </c:pt>
                <c:pt idx="1235">
                  <c:v>42684.5</c:v>
                </c:pt>
                <c:pt idx="1236">
                  <c:v>42684.625</c:v>
                </c:pt>
                <c:pt idx="1237">
                  <c:v>42684.75</c:v>
                </c:pt>
                <c:pt idx="1238">
                  <c:v>42684.875</c:v>
                </c:pt>
                <c:pt idx="1239">
                  <c:v>42685</c:v>
                </c:pt>
                <c:pt idx="1240">
                  <c:v>42685.125</c:v>
                </c:pt>
                <c:pt idx="1241">
                  <c:v>42685.25</c:v>
                </c:pt>
                <c:pt idx="1242">
                  <c:v>42685.375</c:v>
                </c:pt>
                <c:pt idx="1243">
                  <c:v>42685.5</c:v>
                </c:pt>
                <c:pt idx="1244">
                  <c:v>42685.625</c:v>
                </c:pt>
                <c:pt idx="1245">
                  <c:v>42685.75</c:v>
                </c:pt>
                <c:pt idx="1246">
                  <c:v>42685.875</c:v>
                </c:pt>
                <c:pt idx="1247">
                  <c:v>42686</c:v>
                </c:pt>
                <c:pt idx="1248">
                  <c:v>42686.125</c:v>
                </c:pt>
                <c:pt idx="1249">
                  <c:v>42686.25</c:v>
                </c:pt>
                <c:pt idx="1250">
                  <c:v>42686.375</c:v>
                </c:pt>
                <c:pt idx="1251">
                  <c:v>42686.5</c:v>
                </c:pt>
                <c:pt idx="1252">
                  <c:v>42686.625</c:v>
                </c:pt>
                <c:pt idx="1253">
                  <c:v>42686.75</c:v>
                </c:pt>
                <c:pt idx="1254">
                  <c:v>42686.875</c:v>
                </c:pt>
                <c:pt idx="1255">
                  <c:v>42687</c:v>
                </c:pt>
                <c:pt idx="1256">
                  <c:v>42687.125</c:v>
                </c:pt>
                <c:pt idx="1257">
                  <c:v>42687.25</c:v>
                </c:pt>
                <c:pt idx="1258">
                  <c:v>42687.375</c:v>
                </c:pt>
                <c:pt idx="1259">
                  <c:v>42687.5</c:v>
                </c:pt>
                <c:pt idx="1260">
                  <c:v>42687.625</c:v>
                </c:pt>
                <c:pt idx="1261">
                  <c:v>42687.75</c:v>
                </c:pt>
                <c:pt idx="1262">
                  <c:v>42687.875</c:v>
                </c:pt>
                <c:pt idx="1263">
                  <c:v>42688</c:v>
                </c:pt>
                <c:pt idx="1264">
                  <c:v>42688.125</c:v>
                </c:pt>
                <c:pt idx="1265">
                  <c:v>42688.25</c:v>
                </c:pt>
                <c:pt idx="1266">
                  <c:v>42688.375</c:v>
                </c:pt>
                <c:pt idx="1267">
                  <c:v>42688.5</c:v>
                </c:pt>
                <c:pt idx="1268">
                  <c:v>42688.625</c:v>
                </c:pt>
                <c:pt idx="1269">
                  <c:v>42688.75</c:v>
                </c:pt>
                <c:pt idx="1270">
                  <c:v>42688.875</c:v>
                </c:pt>
                <c:pt idx="1271">
                  <c:v>42689</c:v>
                </c:pt>
                <c:pt idx="1272">
                  <c:v>42689.125</c:v>
                </c:pt>
                <c:pt idx="1273">
                  <c:v>42689.25</c:v>
                </c:pt>
                <c:pt idx="1274">
                  <c:v>42689.375</c:v>
                </c:pt>
                <c:pt idx="1275">
                  <c:v>42689.5</c:v>
                </c:pt>
                <c:pt idx="1276">
                  <c:v>42689.625</c:v>
                </c:pt>
                <c:pt idx="1277">
                  <c:v>42689.75</c:v>
                </c:pt>
                <c:pt idx="1278">
                  <c:v>42689.875</c:v>
                </c:pt>
                <c:pt idx="1279">
                  <c:v>42690</c:v>
                </c:pt>
                <c:pt idx="1280">
                  <c:v>42690.125</c:v>
                </c:pt>
                <c:pt idx="1281">
                  <c:v>42690.25</c:v>
                </c:pt>
                <c:pt idx="1282">
                  <c:v>42690.375</c:v>
                </c:pt>
                <c:pt idx="1283">
                  <c:v>42690.5</c:v>
                </c:pt>
                <c:pt idx="1284">
                  <c:v>42690.625</c:v>
                </c:pt>
                <c:pt idx="1285">
                  <c:v>42690.75</c:v>
                </c:pt>
                <c:pt idx="1286">
                  <c:v>42690.875</c:v>
                </c:pt>
                <c:pt idx="1287">
                  <c:v>42691</c:v>
                </c:pt>
                <c:pt idx="1288">
                  <c:v>42691.125</c:v>
                </c:pt>
                <c:pt idx="1289">
                  <c:v>42691.25</c:v>
                </c:pt>
                <c:pt idx="1290">
                  <c:v>42691.375</c:v>
                </c:pt>
                <c:pt idx="1291">
                  <c:v>42691.5</c:v>
                </c:pt>
                <c:pt idx="1292">
                  <c:v>42691.625</c:v>
                </c:pt>
                <c:pt idx="1293">
                  <c:v>42691.75</c:v>
                </c:pt>
                <c:pt idx="1294">
                  <c:v>42691.875</c:v>
                </c:pt>
                <c:pt idx="1295">
                  <c:v>42692</c:v>
                </c:pt>
                <c:pt idx="1296">
                  <c:v>42692.125</c:v>
                </c:pt>
                <c:pt idx="1297">
                  <c:v>42692.25</c:v>
                </c:pt>
                <c:pt idx="1298">
                  <c:v>42692.375</c:v>
                </c:pt>
                <c:pt idx="1299">
                  <c:v>42692.5</c:v>
                </c:pt>
                <c:pt idx="1300">
                  <c:v>42692.625</c:v>
                </c:pt>
                <c:pt idx="1301">
                  <c:v>42692.75</c:v>
                </c:pt>
                <c:pt idx="1302">
                  <c:v>42692.875</c:v>
                </c:pt>
                <c:pt idx="1303">
                  <c:v>42693</c:v>
                </c:pt>
                <c:pt idx="1304">
                  <c:v>42693.125</c:v>
                </c:pt>
                <c:pt idx="1305">
                  <c:v>42693.25</c:v>
                </c:pt>
                <c:pt idx="1306">
                  <c:v>42693.375</c:v>
                </c:pt>
                <c:pt idx="1307">
                  <c:v>42693.5</c:v>
                </c:pt>
                <c:pt idx="1308">
                  <c:v>42693.625</c:v>
                </c:pt>
                <c:pt idx="1309">
                  <c:v>42693.75</c:v>
                </c:pt>
                <c:pt idx="1310">
                  <c:v>42693.875</c:v>
                </c:pt>
                <c:pt idx="1311">
                  <c:v>42694</c:v>
                </c:pt>
                <c:pt idx="1312">
                  <c:v>42694.125</c:v>
                </c:pt>
                <c:pt idx="1313">
                  <c:v>42694.25</c:v>
                </c:pt>
                <c:pt idx="1314">
                  <c:v>42694.375</c:v>
                </c:pt>
                <c:pt idx="1315">
                  <c:v>42694.5</c:v>
                </c:pt>
                <c:pt idx="1316">
                  <c:v>42694.625</c:v>
                </c:pt>
                <c:pt idx="1317">
                  <c:v>42694.75</c:v>
                </c:pt>
                <c:pt idx="1318">
                  <c:v>42694.875</c:v>
                </c:pt>
                <c:pt idx="1319">
                  <c:v>42695</c:v>
                </c:pt>
                <c:pt idx="1320">
                  <c:v>42695.125</c:v>
                </c:pt>
                <c:pt idx="1321">
                  <c:v>42695.25</c:v>
                </c:pt>
                <c:pt idx="1322">
                  <c:v>42695.375</c:v>
                </c:pt>
                <c:pt idx="1323">
                  <c:v>42695.5</c:v>
                </c:pt>
                <c:pt idx="1324">
                  <c:v>42695.625</c:v>
                </c:pt>
                <c:pt idx="1325">
                  <c:v>42695.75</c:v>
                </c:pt>
                <c:pt idx="1326">
                  <c:v>42695.875</c:v>
                </c:pt>
                <c:pt idx="1327">
                  <c:v>42696</c:v>
                </c:pt>
                <c:pt idx="1328">
                  <c:v>42696.125</c:v>
                </c:pt>
                <c:pt idx="1329">
                  <c:v>42696.25</c:v>
                </c:pt>
                <c:pt idx="1330">
                  <c:v>42696.375</c:v>
                </c:pt>
                <c:pt idx="1331">
                  <c:v>42696.5</c:v>
                </c:pt>
                <c:pt idx="1332">
                  <c:v>42696.625</c:v>
                </c:pt>
                <c:pt idx="1333">
                  <c:v>42696.75</c:v>
                </c:pt>
                <c:pt idx="1334">
                  <c:v>42696.875</c:v>
                </c:pt>
                <c:pt idx="1335">
                  <c:v>42697</c:v>
                </c:pt>
                <c:pt idx="1336">
                  <c:v>42697.125</c:v>
                </c:pt>
                <c:pt idx="1337">
                  <c:v>42697.25</c:v>
                </c:pt>
                <c:pt idx="1338">
                  <c:v>42697.375</c:v>
                </c:pt>
                <c:pt idx="1339">
                  <c:v>42697.5</c:v>
                </c:pt>
                <c:pt idx="1340">
                  <c:v>42697.625</c:v>
                </c:pt>
                <c:pt idx="1341">
                  <c:v>42697.75</c:v>
                </c:pt>
                <c:pt idx="1342">
                  <c:v>42697.875</c:v>
                </c:pt>
                <c:pt idx="1343">
                  <c:v>42698</c:v>
                </c:pt>
                <c:pt idx="1344">
                  <c:v>42698.125</c:v>
                </c:pt>
                <c:pt idx="1345">
                  <c:v>42698.25</c:v>
                </c:pt>
                <c:pt idx="1346">
                  <c:v>42698.375</c:v>
                </c:pt>
                <c:pt idx="1347">
                  <c:v>42698.5</c:v>
                </c:pt>
                <c:pt idx="1348">
                  <c:v>42698.625</c:v>
                </c:pt>
                <c:pt idx="1349">
                  <c:v>42698.75</c:v>
                </c:pt>
                <c:pt idx="1350">
                  <c:v>42698.875</c:v>
                </c:pt>
                <c:pt idx="1351">
                  <c:v>42699</c:v>
                </c:pt>
                <c:pt idx="1352">
                  <c:v>42699.125</c:v>
                </c:pt>
                <c:pt idx="1353">
                  <c:v>42699.25</c:v>
                </c:pt>
                <c:pt idx="1354">
                  <c:v>42699.375</c:v>
                </c:pt>
                <c:pt idx="1355">
                  <c:v>42699.5</c:v>
                </c:pt>
                <c:pt idx="1356">
                  <c:v>42699.625</c:v>
                </c:pt>
                <c:pt idx="1357">
                  <c:v>42699.75</c:v>
                </c:pt>
                <c:pt idx="1358">
                  <c:v>42699.875</c:v>
                </c:pt>
                <c:pt idx="1359">
                  <c:v>42700</c:v>
                </c:pt>
                <c:pt idx="1360">
                  <c:v>42700.125</c:v>
                </c:pt>
                <c:pt idx="1361">
                  <c:v>42700.25</c:v>
                </c:pt>
                <c:pt idx="1362">
                  <c:v>42700.375</c:v>
                </c:pt>
                <c:pt idx="1363">
                  <c:v>42700.375</c:v>
                </c:pt>
                <c:pt idx="1364">
                  <c:v>42700.5</c:v>
                </c:pt>
                <c:pt idx="1365">
                  <c:v>42700.625</c:v>
                </c:pt>
                <c:pt idx="1366">
                  <c:v>42700.75</c:v>
                </c:pt>
                <c:pt idx="1367">
                  <c:v>42700.875</c:v>
                </c:pt>
                <c:pt idx="1368">
                  <c:v>42701</c:v>
                </c:pt>
                <c:pt idx="1369">
                  <c:v>42701.125</c:v>
                </c:pt>
                <c:pt idx="1370">
                  <c:v>42701.25</c:v>
                </c:pt>
                <c:pt idx="1371">
                  <c:v>42701.375</c:v>
                </c:pt>
                <c:pt idx="1372">
                  <c:v>42701.5</c:v>
                </c:pt>
                <c:pt idx="1373">
                  <c:v>42701.625</c:v>
                </c:pt>
                <c:pt idx="1374">
                  <c:v>42701.75</c:v>
                </c:pt>
                <c:pt idx="1375">
                  <c:v>42701.875</c:v>
                </c:pt>
                <c:pt idx="1376">
                  <c:v>42702</c:v>
                </c:pt>
                <c:pt idx="1377">
                  <c:v>42702.125</c:v>
                </c:pt>
                <c:pt idx="1378">
                  <c:v>42702.25</c:v>
                </c:pt>
                <c:pt idx="1379">
                  <c:v>42702.375</c:v>
                </c:pt>
                <c:pt idx="1380">
                  <c:v>42702.5</c:v>
                </c:pt>
                <c:pt idx="1381">
                  <c:v>42702.625</c:v>
                </c:pt>
                <c:pt idx="1382">
                  <c:v>42702.75</c:v>
                </c:pt>
                <c:pt idx="1383">
                  <c:v>42702.875</c:v>
                </c:pt>
                <c:pt idx="1384">
                  <c:v>42703</c:v>
                </c:pt>
                <c:pt idx="1385">
                  <c:v>42703.125</c:v>
                </c:pt>
                <c:pt idx="1386">
                  <c:v>42703.25</c:v>
                </c:pt>
                <c:pt idx="1387">
                  <c:v>42703.375</c:v>
                </c:pt>
                <c:pt idx="1388">
                  <c:v>42703.5</c:v>
                </c:pt>
                <c:pt idx="1389">
                  <c:v>42703.625</c:v>
                </c:pt>
                <c:pt idx="1390">
                  <c:v>42703.75</c:v>
                </c:pt>
                <c:pt idx="1391">
                  <c:v>42703.875</c:v>
                </c:pt>
                <c:pt idx="1392">
                  <c:v>42704</c:v>
                </c:pt>
                <c:pt idx="1393">
                  <c:v>42704.125</c:v>
                </c:pt>
                <c:pt idx="1394">
                  <c:v>42704.25</c:v>
                </c:pt>
                <c:pt idx="1395">
                  <c:v>42704.375</c:v>
                </c:pt>
                <c:pt idx="1396">
                  <c:v>42704.5</c:v>
                </c:pt>
                <c:pt idx="1397">
                  <c:v>42704.625</c:v>
                </c:pt>
                <c:pt idx="1398">
                  <c:v>42704.75</c:v>
                </c:pt>
                <c:pt idx="1399">
                  <c:v>42704.875</c:v>
                </c:pt>
                <c:pt idx="1400">
                  <c:v>42705</c:v>
                </c:pt>
                <c:pt idx="1401">
                  <c:v>42705.125</c:v>
                </c:pt>
                <c:pt idx="1402">
                  <c:v>42705.25</c:v>
                </c:pt>
                <c:pt idx="1403">
                  <c:v>42705.375</c:v>
                </c:pt>
                <c:pt idx="1404">
                  <c:v>42705.5</c:v>
                </c:pt>
                <c:pt idx="1405">
                  <c:v>42705.625</c:v>
                </c:pt>
                <c:pt idx="1406">
                  <c:v>42705.75</c:v>
                </c:pt>
                <c:pt idx="1407">
                  <c:v>42705.875</c:v>
                </c:pt>
                <c:pt idx="1408">
                  <c:v>42706</c:v>
                </c:pt>
                <c:pt idx="1409">
                  <c:v>42706.125</c:v>
                </c:pt>
                <c:pt idx="1410">
                  <c:v>42706.25</c:v>
                </c:pt>
                <c:pt idx="1411">
                  <c:v>42706.375</c:v>
                </c:pt>
                <c:pt idx="1412">
                  <c:v>42706.5</c:v>
                </c:pt>
                <c:pt idx="1413">
                  <c:v>42706.625</c:v>
                </c:pt>
                <c:pt idx="1414">
                  <c:v>42706.75</c:v>
                </c:pt>
                <c:pt idx="1415">
                  <c:v>42706.875</c:v>
                </c:pt>
                <c:pt idx="1416">
                  <c:v>42707</c:v>
                </c:pt>
                <c:pt idx="1417">
                  <c:v>42707.125</c:v>
                </c:pt>
                <c:pt idx="1418">
                  <c:v>42707.25</c:v>
                </c:pt>
                <c:pt idx="1419">
                  <c:v>42707.375</c:v>
                </c:pt>
                <c:pt idx="1420">
                  <c:v>42707.5</c:v>
                </c:pt>
                <c:pt idx="1421">
                  <c:v>42707.625</c:v>
                </c:pt>
                <c:pt idx="1422">
                  <c:v>42707.75</c:v>
                </c:pt>
                <c:pt idx="1423">
                  <c:v>42707.875</c:v>
                </c:pt>
                <c:pt idx="1424">
                  <c:v>42708</c:v>
                </c:pt>
                <c:pt idx="1425">
                  <c:v>42708.125</c:v>
                </c:pt>
                <c:pt idx="1426">
                  <c:v>42708.25</c:v>
                </c:pt>
                <c:pt idx="1427">
                  <c:v>42708.375</c:v>
                </c:pt>
                <c:pt idx="1428">
                  <c:v>42708.5</c:v>
                </c:pt>
                <c:pt idx="1429">
                  <c:v>42708.625</c:v>
                </c:pt>
                <c:pt idx="1430">
                  <c:v>42708.75</c:v>
                </c:pt>
                <c:pt idx="1431">
                  <c:v>42708.875</c:v>
                </c:pt>
                <c:pt idx="1432">
                  <c:v>42709</c:v>
                </c:pt>
                <c:pt idx="1433">
                  <c:v>42709.125</c:v>
                </c:pt>
                <c:pt idx="1434">
                  <c:v>42709.25</c:v>
                </c:pt>
                <c:pt idx="1435">
                  <c:v>42709.375</c:v>
                </c:pt>
                <c:pt idx="1436">
                  <c:v>42709.5</c:v>
                </c:pt>
                <c:pt idx="1437">
                  <c:v>42709.625</c:v>
                </c:pt>
                <c:pt idx="1438">
                  <c:v>42709.75</c:v>
                </c:pt>
                <c:pt idx="1439">
                  <c:v>42709.875</c:v>
                </c:pt>
                <c:pt idx="1440">
                  <c:v>42710</c:v>
                </c:pt>
                <c:pt idx="1441">
                  <c:v>42710.125</c:v>
                </c:pt>
                <c:pt idx="1442">
                  <c:v>42710.25</c:v>
                </c:pt>
                <c:pt idx="1443">
                  <c:v>42710.375</c:v>
                </c:pt>
                <c:pt idx="1444">
                  <c:v>42710.5</c:v>
                </c:pt>
                <c:pt idx="1445">
                  <c:v>42710.625</c:v>
                </c:pt>
                <c:pt idx="1446">
                  <c:v>42710.75</c:v>
                </c:pt>
                <c:pt idx="1447">
                  <c:v>42710.875</c:v>
                </c:pt>
                <c:pt idx="1448">
                  <c:v>42711</c:v>
                </c:pt>
                <c:pt idx="1449">
                  <c:v>42711.125</c:v>
                </c:pt>
                <c:pt idx="1450">
                  <c:v>42711.25</c:v>
                </c:pt>
                <c:pt idx="1451">
                  <c:v>42711.375</c:v>
                </c:pt>
                <c:pt idx="1452">
                  <c:v>42711.375</c:v>
                </c:pt>
                <c:pt idx="1453">
                  <c:v>42711.5</c:v>
                </c:pt>
                <c:pt idx="1454">
                  <c:v>42711.625</c:v>
                </c:pt>
                <c:pt idx="1455">
                  <c:v>42711.75</c:v>
                </c:pt>
                <c:pt idx="1456">
                  <c:v>42711.875</c:v>
                </c:pt>
                <c:pt idx="1457">
                  <c:v>42712</c:v>
                </c:pt>
                <c:pt idx="1458">
                  <c:v>42712.125</c:v>
                </c:pt>
                <c:pt idx="1459">
                  <c:v>42712.25</c:v>
                </c:pt>
                <c:pt idx="1460">
                  <c:v>42712.375</c:v>
                </c:pt>
                <c:pt idx="1461">
                  <c:v>42712.5</c:v>
                </c:pt>
                <c:pt idx="1462">
                  <c:v>42712.625</c:v>
                </c:pt>
                <c:pt idx="1463">
                  <c:v>42712.75</c:v>
                </c:pt>
                <c:pt idx="1464">
                  <c:v>42712.875</c:v>
                </c:pt>
                <c:pt idx="1465">
                  <c:v>42713</c:v>
                </c:pt>
                <c:pt idx="1466">
                  <c:v>42713.125</c:v>
                </c:pt>
                <c:pt idx="1467">
                  <c:v>42713.25</c:v>
                </c:pt>
                <c:pt idx="1468">
                  <c:v>42713.375</c:v>
                </c:pt>
                <c:pt idx="1469">
                  <c:v>42713.5</c:v>
                </c:pt>
                <c:pt idx="1470">
                  <c:v>42713.625</c:v>
                </c:pt>
                <c:pt idx="1471">
                  <c:v>42713.75</c:v>
                </c:pt>
                <c:pt idx="1472">
                  <c:v>42713.875</c:v>
                </c:pt>
                <c:pt idx="1473">
                  <c:v>42714</c:v>
                </c:pt>
                <c:pt idx="1474">
                  <c:v>42714.125</c:v>
                </c:pt>
                <c:pt idx="1475">
                  <c:v>42714.25</c:v>
                </c:pt>
                <c:pt idx="1476">
                  <c:v>42714.375</c:v>
                </c:pt>
                <c:pt idx="1477">
                  <c:v>42714.5</c:v>
                </c:pt>
                <c:pt idx="1478">
                  <c:v>42714.625</c:v>
                </c:pt>
                <c:pt idx="1479">
                  <c:v>42714.75</c:v>
                </c:pt>
                <c:pt idx="1480">
                  <c:v>42714.875</c:v>
                </c:pt>
                <c:pt idx="1481">
                  <c:v>42715</c:v>
                </c:pt>
                <c:pt idx="1482">
                  <c:v>42715.125</c:v>
                </c:pt>
                <c:pt idx="1483">
                  <c:v>42715.25</c:v>
                </c:pt>
                <c:pt idx="1484">
                  <c:v>42715.375</c:v>
                </c:pt>
                <c:pt idx="1485">
                  <c:v>42715.5</c:v>
                </c:pt>
                <c:pt idx="1486">
                  <c:v>42715.625</c:v>
                </c:pt>
                <c:pt idx="1487">
                  <c:v>42715.75</c:v>
                </c:pt>
                <c:pt idx="1488">
                  <c:v>42715.875</c:v>
                </c:pt>
                <c:pt idx="1489">
                  <c:v>42716</c:v>
                </c:pt>
                <c:pt idx="1490">
                  <c:v>42716.125</c:v>
                </c:pt>
                <c:pt idx="1491">
                  <c:v>42716.25</c:v>
                </c:pt>
                <c:pt idx="1492">
                  <c:v>42716.375</c:v>
                </c:pt>
                <c:pt idx="1493">
                  <c:v>42716.5</c:v>
                </c:pt>
                <c:pt idx="1494">
                  <c:v>42716.625</c:v>
                </c:pt>
                <c:pt idx="1495">
                  <c:v>42716.75</c:v>
                </c:pt>
                <c:pt idx="1496">
                  <c:v>42716.875</c:v>
                </c:pt>
                <c:pt idx="1497">
                  <c:v>42717</c:v>
                </c:pt>
                <c:pt idx="1498">
                  <c:v>42717.125</c:v>
                </c:pt>
                <c:pt idx="1499">
                  <c:v>42717.25</c:v>
                </c:pt>
                <c:pt idx="1500">
                  <c:v>42717.375</c:v>
                </c:pt>
                <c:pt idx="1501">
                  <c:v>42717.5</c:v>
                </c:pt>
                <c:pt idx="1502">
                  <c:v>42717.625</c:v>
                </c:pt>
                <c:pt idx="1503">
                  <c:v>42717.75</c:v>
                </c:pt>
                <c:pt idx="1504">
                  <c:v>42717.875</c:v>
                </c:pt>
                <c:pt idx="1505">
                  <c:v>42718</c:v>
                </c:pt>
                <c:pt idx="1506">
                  <c:v>42718.125</c:v>
                </c:pt>
                <c:pt idx="1507">
                  <c:v>42718.25</c:v>
                </c:pt>
                <c:pt idx="1508">
                  <c:v>42718.375</c:v>
                </c:pt>
                <c:pt idx="1509">
                  <c:v>42718.5</c:v>
                </c:pt>
                <c:pt idx="1510">
                  <c:v>42718.625</c:v>
                </c:pt>
                <c:pt idx="1511">
                  <c:v>42718.75</c:v>
                </c:pt>
                <c:pt idx="1512">
                  <c:v>42718.875</c:v>
                </c:pt>
                <c:pt idx="1513">
                  <c:v>42719</c:v>
                </c:pt>
                <c:pt idx="1514">
                  <c:v>42719.125</c:v>
                </c:pt>
                <c:pt idx="1515">
                  <c:v>42719.25</c:v>
                </c:pt>
                <c:pt idx="1516">
                  <c:v>42719.375</c:v>
                </c:pt>
                <c:pt idx="1517">
                  <c:v>42719.5</c:v>
                </c:pt>
                <c:pt idx="1518">
                  <c:v>42719.625</c:v>
                </c:pt>
                <c:pt idx="1519">
                  <c:v>42719.75</c:v>
                </c:pt>
                <c:pt idx="1520">
                  <c:v>42719.875</c:v>
                </c:pt>
                <c:pt idx="1521">
                  <c:v>42720</c:v>
                </c:pt>
                <c:pt idx="1522">
                  <c:v>42720.125</c:v>
                </c:pt>
                <c:pt idx="1523">
                  <c:v>42720.25</c:v>
                </c:pt>
                <c:pt idx="1524">
                  <c:v>42720.375</c:v>
                </c:pt>
                <c:pt idx="1525">
                  <c:v>42720.5</c:v>
                </c:pt>
                <c:pt idx="1526">
                  <c:v>42720.625</c:v>
                </c:pt>
                <c:pt idx="1527">
                  <c:v>42720.75</c:v>
                </c:pt>
                <c:pt idx="1528">
                  <c:v>42720.875</c:v>
                </c:pt>
                <c:pt idx="1529">
                  <c:v>42721</c:v>
                </c:pt>
                <c:pt idx="1530">
                  <c:v>42721.125</c:v>
                </c:pt>
                <c:pt idx="1531">
                  <c:v>42721.25</c:v>
                </c:pt>
                <c:pt idx="1532">
                  <c:v>42721.375</c:v>
                </c:pt>
                <c:pt idx="1533">
                  <c:v>42721.5</c:v>
                </c:pt>
                <c:pt idx="1534">
                  <c:v>42721.625</c:v>
                </c:pt>
                <c:pt idx="1535">
                  <c:v>42721.75</c:v>
                </c:pt>
                <c:pt idx="1536">
                  <c:v>42721.875</c:v>
                </c:pt>
                <c:pt idx="1537">
                  <c:v>42722</c:v>
                </c:pt>
                <c:pt idx="1538">
                  <c:v>42722.125</c:v>
                </c:pt>
                <c:pt idx="1539">
                  <c:v>42722.25</c:v>
                </c:pt>
                <c:pt idx="1540">
                  <c:v>42722.375</c:v>
                </c:pt>
                <c:pt idx="1541">
                  <c:v>42722.5</c:v>
                </c:pt>
                <c:pt idx="1542">
                  <c:v>42722.625</c:v>
                </c:pt>
                <c:pt idx="1543">
                  <c:v>42722.75</c:v>
                </c:pt>
                <c:pt idx="1544">
                  <c:v>42722.875</c:v>
                </c:pt>
                <c:pt idx="1545">
                  <c:v>42723</c:v>
                </c:pt>
                <c:pt idx="1546">
                  <c:v>42723.125</c:v>
                </c:pt>
                <c:pt idx="1547">
                  <c:v>42723.25</c:v>
                </c:pt>
                <c:pt idx="1548">
                  <c:v>42723.375</c:v>
                </c:pt>
                <c:pt idx="1549">
                  <c:v>42723.5</c:v>
                </c:pt>
                <c:pt idx="1550">
                  <c:v>42723.625</c:v>
                </c:pt>
                <c:pt idx="1551">
                  <c:v>42723.625</c:v>
                </c:pt>
                <c:pt idx="1552">
                  <c:v>42723.75</c:v>
                </c:pt>
                <c:pt idx="1553">
                  <c:v>42723.875</c:v>
                </c:pt>
                <c:pt idx="1554">
                  <c:v>42724</c:v>
                </c:pt>
                <c:pt idx="1555">
                  <c:v>42724.125</c:v>
                </c:pt>
                <c:pt idx="1556">
                  <c:v>42724.25</c:v>
                </c:pt>
                <c:pt idx="1557">
                  <c:v>42724.375</c:v>
                </c:pt>
                <c:pt idx="1558">
                  <c:v>42724.5</c:v>
                </c:pt>
                <c:pt idx="1559">
                  <c:v>42724.625</c:v>
                </c:pt>
                <c:pt idx="1560">
                  <c:v>42724.75</c:v>
                </c:pt>
                <c:pt idx="1561">
                  <c:v>42724.875</c:v>
                </c:pt>
                <c:pt idx="1562">
                  <c:v>42725</c:v>
                </c:pt>
                <c:pt idx="1563">
                  <c:v>42725.125</c:v>
                </c:pt>
                <c:pt idx="1564">
                  <c:v>42725.25</c:v>
                </c:pt>
                <c:pt idx="1565">
                  <c:v>42725.375</c:v>
                </c:pt>
                <c:pt idx="1566">
                  <c:v>42725.375</c:v>
                </c:pt>
                <c:pt idx="1567">
                  <c:v>42725.5</c:v>
                </c:pt>
                <c:pt idx="1568">
                  <c:v>42725.625</c:v>
                </c:pt>
                <c:pt idx="1569">
                  <c:v>42725.75</c:v>
                </c:pt>
                <c:pt idx="1570">
                  <c:v>42725.875</c:v>
                </c:pt>
                <c:pt idx="1571">
                  <c:v>42726</c:v>
                </c:pt>
                <c:pt idx="1572">
                  <c:v>42726.125</c:v>
                </c:pt>
                <c:pt idx="1573">
                  <c:v>42726.25</c:v>
                </c:pt>
                <c:pt idx="1574">
                  <c:v>42726.375</c:v>
                </c:pt>
                <c:pt idx="1575">
                  <c:v>42726.5</c:v>
                </c:pt>
                <c:pt idx="1576">
                  <c:v>42726.625</c:v>
                </c:pt>
                <c:pt idx="1577">
                  <c:v>42726.75</c:v>
                </c:pt>
                <c:pt idx="1578">
                  <c:v>42726.875</c:v>
                </c:pt>
                <c:pt idx="1579">
                  <c:v>42727</c:v>
                </c:pt>
                <c:pt idx="1580">
                  <c:v>42727.125</c:v>
                </c:pt>
                <c:pt idx="1581">
                  <c:v>42727.25</c:v>
                </c:pt>
                <c:pt idx="1582">
                  <c:v>42727.375</c:v>
                </c:pt>
                <c:pt idx="1583">
                  <c:v>42727.5</c:v>
                </c:pt>
                <c:pt idx="1584">
                  <c:v>42727.625</c:v>
                </c:pt>
                <c:pt idx="1585">
                  <c:v>42727.75</c:v>
                </c:pt>
                <c:pt idx="1586">
                  <c:v>42727.875</c:v>
                </c:pt>
                <c:pt idx="1587">
                  <c:v>42728</c:v>
                </c:pt>
                <c:pt idx="1588">
                  <c:v>42728.125</c:v>
                </c:pt>
                <c:pt idx="1589">
                  <c:v>42728.25</c:v>
                </c:pt>
                <c:pt idx="1590">
                  <c:v>42728.375</c:v>
                </c:pt>
                <c:pt idx="1591">
                  <c:v>42728.5</c:v>
                </c:pt>
                <c:pt idx="1592">
                  <c:v>42728.625</c:v>
                </c:pt>
                <c:pt idx="1593">
                  <c:v>42728.75</c:v>
                </c:pt>
                <c:pt idx="1594">
                  <c:v>42728.875</c:v>
                </c:pt>
                <c:pt idx="1595">
                  <c:v>42729</c:v>
                </c:pt>
                <c:pt idx="1596">
                  <c:v>42729.125</c:v>
                </c:pt>
                <c:pt idx="1597">
                  <c:v>42729.25</c:v>
                </c:pt>
                <c:pt idx="1598">
                  <c:v>42729.375</c:v>
                </c:pt>
                <c:pt idx="1599">
                  <c:v>42729.5</c:v>
                </c:pt>
                <c:pt idx="1600">
                  <c:v>42729.625</c:v>
                </c:pt>
                <c:pt idx="1601">
                  <c:v>42729.75</c:v>
                </c:pt>
                <c:pt idx="1602">
                  <c:v>42729.875</c:v>
                </c:pt>
                <c:pt idx="1603">
                  <c:v>42730</c:v>
                </c:pt>
                <c:pt idx="1604">
                  <c:v>42730.125</c:v>
                </c:pt>
                <c:pt idx="1605">
                  <c:v>42730.25</c:v>
                </c:pt>
                <c:pt idx="1606">
                  <c:v>42730.375</c:v>
                </c:pt>
                <c:pt idx="1607">
                  <c:v>42730.5</c:v>
                </c:pt>
                <c:pt idx="1608">
                  <c:v>42730.625</c:v>
                </c:pt>
                <c:pt idx="1609">
                  <c:v>42730.75</c:v>
                </c:pt>
                <c:pt idx="1610">
                  <c:v>42730.875</c:v>
                </c:pt>
                <c:pt idx="1611">
                  <c:v>42731</c:v>
                </c:pt>
                <c:pt idx="1612">
                  <c:v>42731.125</c:v>
                </c:pt>
                <c:pt idx="1613">
                  <c:v>42731.25</c:v>
                </c:pt>
                <c:pt idx="1614">
                  <c:v>42731.375</c:v>
                </c:pt>
                <c:pt idx="1615">
                  <c:v>42731.5</c:v>
                </c:pt>
                <c:pt idx="1616">
                  <c:v>42731.625</c:v>
                </c:pt>
                <c:pt idx="1617">
                  <c:v>42731.75</c:v>
                </c:pt>
                <c:pt idx="1618">
                  <c:v>42731.875</c:v>
                </c:pt>
                <c:pt idx="1619">
                  <c:v>42732</c:v>
                </c:pt>
                <c:pt idx="1620">
                  <c:v>42732.125</c:v>
                </c:pt>
                <c:pt idx="1621">
                  <c:v>42732.25</c:v>
                </c:pt>
                <c:pt idx="1622">
                  <c:v>42732.375</c:v>
                </c:pt>
                <c:pt idx="1623">
                  <c:v>42732.5</c:v>
                </c:pt>
                <c:pt idx="1624">
                  <c:v>42732.625</c:v>
                </c:pt>
                <c:pt idx="1625">
                  <c:v>42732.75</c:v>
                </c:pt>
                <c:pt idx="1626">
                  <c:v>42732.875</c:v>
                </c:pt>
                <c:pt idx="1627">
                  <c:v>42733</c:v>
                </c:pt>
                <c:pt idx="1628">
                  <c:v>42733.125</c:v>
                </c:pt>
                <c:pt idx="1629">
                  <c:v>42733.25</c:v>
                </c:pt>
                <c:pt idx="1630">
                  <c:v>42733.375</c:v>
                </c:pt>
                <c:pt idx="1631">
                  <c:v>42733.5</c:v>
                </c:pt>
                <c:pt idx="1632">
                  <c:v>42733.625</c:v>
                </c:pt>
                <c:pt idx="1633">
                  <c:v>42733.75</c:v>
                </c:pt>
                <c:pt idx="1634">
                  <c:v>42733.875</c:v>
                </c:pt>
                <c:pt idx="1635">
                  <c:v>42734</c:v>
                </c:pt>
                <c:pt idx="1636">
                  <c:v>42734.125</c:v>
                </c:pt>
                <c:pt idx="1637">
                  <c:v>42734.25</c:v>
                </c:pt>
                <c:pt idx="1638">
                  <c:v>42734.375</c:v>
                </c:pt>
                <c:pt idx="1639">
                  <c:v>42734.5</c:v>
                </c:pt>
                <c:pt idx="1640">
                  <c:v>42734.625</c:v>
                </c:pt>
                <c:pt idx="1641">
                  <c:v>42734.75</c:v>
                </c:pt>
                <c:pt idx="1642">
                  <c:v>42734.875</c:v>
                </c:pt>
                <c:pt idx="1643">
                  <c:v>42735</c:v>
                </c:pt>
                <c:pt idx="1644">
                  <c:v>42735.125</c:v>
                </c:pt>
                <c:pt idx="1645">
                  <c:v>42735.25</c:v>
                </c:pt>
                <c:pt idx="1646">
                  <c:v>42735.375</c:v>
                </c:pt>
                <c:pt idx="1647">
                  <c:v>42735.5</c:v>
                </c:pt>
                <c:pt idx="1648">
                  <c:v>42735.625</c:v>
                </c:pt>
                <c:pt idx="1649">
                  <c:v>42735.75</c:v>
                </c:pt>
                <c:pt idx="1650">
                  <c:v>42735.875</c:v>
                </c:pt>
              </c:numCache>
            </c:numRef>
          </c:xVal>
          <c:yVal>
            <c:numRef>
              <c:f>Kaktovik_Hr3!$P$10:$P$1660</c:f>
              <c:numCache>
                <c:formatCode>0.0</c:formatCode>
                <c:ptCount val="1651"/>
                <c:pt idx="0">
                  <c:v>35.14</c:v>
                </c:pt>
                <c:pt idx="1">
                  <c:v>35.24</c:v>
                </c:pt>
                <c:pt idx="2">
                  <c:v>32.25</c:v>
                </c:pt>
                <c:pt idx="3">
                  <c:v>33.369999999999997</c:v>
                </c:pt>
                <c:pt idx="4">
                  <c:v>31.31</c:v>
                </c:pt>
                <c:pt idx="5">
                  <c:v>31.59</c:v>
                </c:pt>
                <c:pt idx="6">
                  <c:v>32.03</c:v>
                </c:pt>
                <c:pt idx="7">
                  <c:v>33.15</c:v>
                </c:pt>
                <c:pt idx="8">
                  <c:v>30.8</c:v>
                </c:pt>
                <c:pt idx="9">
                  <c:v>30.68</c:v>
                </c:pt>
                <c:pt idx="10">
                  <c:v>29.58</c:v>
                </c:pt>
                <c:pt idx="11">
                  <c:v>30.68</c:v>
                </c:pt>
                <c:pt idx="12">
                  <c:v>32.33</c:v>
                </c:pt>
                <c:pt idx="13">
                  <c:v>31.99</c:v>
                </c:pt>
                <c:pt idx="14">
                  <c:v>31.78</c:v>
                </c:pt>
                <c:pt idx="15">
                  <c:v>28.73</c:v>
                </c:pt>
                <c:pt idx="16">
                  <c:v>33.68</c:v>
                </c:pt>
                <c:pt idx="17">
                  <c:v>40.69</c:v>
                </c:pt>
                <c:pt idx="18">
                  <c:v>45.93</c:v>
                </c:pt>
                <c:pt idx="19">
                  <c:v>51.45</c:v>
                </c:pt>
                <c:pt idx="20">
                  <c:v>59.33</c:v>
                </c:pt>
                <c:pt idx="21">
                  <c:v>52.21</c:v>
                </c:pt>
                <c:pt idx="22">
                  <c:v>45.27</c:v>
                </c:pt>
                <c:pt idx="23">
                  <c:v>45.84</c:v>
                </c:pt>
                <c:pt idx="24">
                  <c:v>43.17</c:v>
                </c:pt>
                <c:pt idx="25">
                  <c:v>57.53</c:v>
                </c:pt>
                <c:pt idx="26">
                  <c:v>66.069999999999993</c:v>
                </c:pt>
                <c:pt idx="27">
                  <c:v>58.19</c:v>
                </c:pt>
                <c:pt idx="28">
                  <c:v>58.58</c:v>
                </c:pt>
                <c:pt idx="29">
                  <c:v>48.48</c:v>
                </c:pt>
                <c:pt idx="30">
                  <c:v>42.89</c:v>
                </c:pt>
                <c:pt idx="31">
                  <c:v>39.340000000000003</c:v>
                </c:pt>
                <c:pt idx="32">
                  <c:v>46.22</c:v>
                </c:pt>
                <c:pt idx="33">
                  <c:v>44.62</c:v>
                </c:pt>
                <c:pt idx="34">
                  <c:v>46.16</c:v>
                </c:pt>
                <c:pt idx="35">
                  <c:v>37.67</c:v>
                </c:pt>
                <c:pt idx="36">
                  <c:v>34.57</c:v>
                </c:pt>
                <c:pt idx="37">
                  <c:v>35.69</c:v>
                </c:pt>
                <c:pt idx="38">
                  <c:v>35.729999999999997</c:v>
                </c:pt>
                <c:pt idx="39">
                  <c:v>37</c:v>
                </c:pt>
                <c:pt idx="40">
                  <c:v>37.82</c:v>
                </c:pt>
                <c:pt idx="41">
                  <c:v>37.770000000000003</c:v>
                </c:pt>
                <c:pt idx="42">
                  <c:v>38.520000000000003</c:v>
                </c:pt>
                <c:pt idx="43">
                  <c:v>39.46</c:v>
                </c:pt>
                <c:pt idx="44">
                  <c:v>38.61</c:v>
                </c:pt>
                <c:pt idx="45">
                  <c:v>40.9</c:v>
                </c:pt>
                <c:pt idx="46">
                  <c:v>34.29</c:v>
                </c:pt>
                <c:pt idx="47">
                  <c:v>34.17</c:v>
                </c:pt>
                <c:pt idx="48">
                  <c:v>35.049999999999997</c:v>
                </c:pt>
                <c:pt idx="49">
                  <c:v>36.950000000000003</c:v>
                </c:pt>
                <c:pt idx="50">
                  <c:v>37.909999999999997</c:v>
                </c:pt>
                <c:pt idx="51">
                  <c:v>40.93</c:v>
                </c:pt>
                <c:pt idx="52">
                  <c:v>47.7</c:v>
                </c:pt>
                <c:pt idx="53">
                  <c:v>35.409999999999997</c:v>
                </c:pt>
                <c:pt idx="54">
                  <c:v>34.479999999999997</c:v>
                </c:pt>
                <c:pt idx="55">
                  <c:v>34.28</c:v>
                </c:pt>
                <c:pt idx="56">
                  <c:v>32.299999999999997</c:v>
                </c:pt>
                <c:pt idx="57">
                  <c:v>33.03</c:v>
                </c:pt>
                <c:pt idx="58">
                  <c:v>35.4</c:v>
                </c:pt>
                <c:pt idx="59">
                  <c:v>38.840000000000003</c:v>
                </c:pt>
                <c:pt idx="60">
                  <c:v>39.65</c:v>
                </c:pt>
                <c:pt idx="61">
                  <c:v>36.58</c:v>
                </c:pt>
                <c:pt idx="62">
                  <c:v>32.770000000000003</c:v>
                </c:pt>
                <c:pt idx="63">
                  <c:v>31.53</c:v>
                </c:pt>
                <c:pt idx="64">
                  <c:v>31.45</c:v>
                </c:pt>
                <c:pt idx="65">
                  <c:v>36.26</c:v>
                </c:pt>
                <c:pt idx="66">
                  <c:v>41.53</c:v>
                </c:pt>
                <c:pt idx="67">
                  <c:v>42.76</c:v>
                </c:pt>
                <c:pt idx="68">
                  <c:v>41.77</c:v>
                </c:pt>
                <c:pt idx="69">
                  <c:v>39.17</c:v>
                </c:pt>
                <c:pt idx="70">
                  <c:v>36.85</c:v>
                </c:pt>
                <c:pt idx="71">
                  <c:v>35.58</c:v>
                </c:pt>
                <c:pt idx="72">
                  <c:v>38.24</c:v>
                </c:pt>
                <c:pt idx="73">
                  <c:v>40.99</c:v>
                </c:pt>
                <c:pt idx="74">
                  <c:v>46.05</c:v>
                </c:pt>
                <c:pt idx="75">
                  <c:v>55.34</c:v>
                </c:pt>
                <c:pt idx="76">
                  <c:v>52.97</c:v>
                </c:pt>
                <c:pt idx="77">
                  <c:v>45.61</c:v>
                </c:pt>
                <c:pt idx="78">
                  <c:v>45.84</c:v>
                </c:pt>
                <c:pt idx="79">
                  <c:v>44.19</c:v>
                </c:pt>
                <c:pt idx="80">
                  <c:v>41.44</c:v>
                </c:pt>
                <c:pt idx="81">
                  <c:v>39.99</c:v>
                </c:pt>
                <c:pt idx="82">
                  <c:v>40.130000000000003</c:v>
                </c:pt>
                <c:pt idx="83">
                  <c:v>40.18</c:v>
                </c:pt>
                <c:pt idx="84">
                  <c:v>43.07</c:v>
                </c:pt>
                <c:pt idx="85">
                  <c:v>38.200000000000003</c:v>
                </c:pt>
                <c:pt idx="86">
                  <c:v>37.409999999999997</c:v>
                </c:pt>
                <c:pt idx="87">
                  <c:v>37.130000000000003</c:v>
                </c:pt>
                <c:pt idx="88">
                  <c:v>39.74</c:v>
                </c:pt>
                <c:pt idx="89">
                  <c:v>43.12</c:v>
                </c:pt>
                <c:pt idx="90">
                  <c:v>47.86</c:v>
                </c:pt>
                <c:pt idx="91">
                  <c:v>49.07</c:v>
                </c:pt>
                <c:pt idx="92">
                  <c:v>44.54</c:v>
                </c:pt>
                <c:pt idx="93">
                  <c:v>38.9</c:v>
                </c:pt>
                <c:pt idx="94">
                  <c:v>39.020000000000003</c:v>
                </c:pt>
                <c:pt idx="95">
                  <c:v>42.97</c:v>
                </c:pt>
                <c:pt idx="96">
                  <c:v>36.86</c:v>
                </c:pt>
                <c:pt idx="97">
                  <c:v>34.21</c:v>
                </c:pt>
                <c:pt idx="98">
                  <c:v>32.9</c:v>
                </c:pt>
                <c:pt idx="99">
                  <c:v>32.340000000000003</c:v>
                </c:pt>
                <c:pt idx="100">
                  <c:v>32.08</c:v>
                </c:pt>
                <c:pt idx="101">
                  <c:v>31.52</c:v>
                </c:pt>
                <c:pt idx="102">
                  <c:v>31.35</c:v>
                </c:pt>
                <c:pt idx="103">
                  <c:v>31.57</c:v>
                </c:pt>
                <c:pt idx="104">
                  <c:v>32.21</c:v>
                </c:pt>
                <c:pt idx="105">
                  <c:v>33.630000000000003</c:v>
                </c:pt>
                <c:pt idx="106">
                  <c:v>37.299999999999997</c:v>
                </c:pt>
                <c:pt idx="107">
                  <c:v>42.56</c:v>
                </c:pt>
                <c:pt idx="108">
                  <c:v>40.99</c:v>
                </c:pt>
                <c:pt idx="109">
                  <c:v>37.130000000000003</c:v>
                </c:pt>
                <c:pt idx="110">
                  <c:v>36.130000000000003</c:v>
                </c:pt>
                <c:pt idx="111">
                  <c:v>38.33</c:v>
                </c:pt>
                <c:pt idx="112">
                  <c:v>38.33</c:v>
                </c:pt>
                <c:pt idx="113">
                  <c:v>42.87</c:v>
                </c:pt>
                <c:pt idx="114">
                  <c:v>45.16</c:v>
                </c:pt>
                <c:pt idx="115">
                  <c:v>49.29</c:v>
                </c:pt>
                <c:pt idx="116">
                  <c:v>51.57</c:v>
                </c:pt>
                <c:pt idx="117">
                  <c:v>50.85</c:v>
                </c:pt>
                <c:pt idx="118">
                  <c:v>44.85</c:v>
                </c:pt>
                <c:pt idx="119">
                  <c:v>43.46</c:v>
                </c:pt>
                <c:pt idx="120">
                  <c:v>45.9</c:v>
                </c:pt>
                <c:pt idx="121">
                  <c:v>46.42</c:v>
                </c:pt>
                <c:pt idx="122">
                  <c:v>53.31</c:v>
                </c:pt>
                <c:pt idx="123">
                  <c:v>55.16</c:v>
                </c:pt>
                <c:pt idx="124">
                  <c:v>57.19</c:v>
                </c:pt>
                <c:pt idx="125">
                  <c:v>47.88</c:v>
                </c:pt>
                <c:pt idx="126">
                  <c:v>41.26</c:v>
                </c:pt>
                <c:pt idx="127">
                  <c:v>40.25</c:v>
                </c:pt>
                <c:pt idx="128">
                  <c:v>43.03</c:v>
                </c:pt>
                <c:pt idx="129">
                  <c:v>40.479999999999997</c:v>
                </c:pt>
                <c:pt idx="130">
                  <c:v>42.56</c:v>
                </c:pt>
                <c:pt idx="131">
                  <c:v>41.2</c:v>
                </c:pt>
                <c:pt idx="132">
                  <c:v>38.25</c:v>
                </c:pt>
                <c:pt idx="133">
                  <c:v>38.340000000000003</c:v>
                </c:pt>
                <c:pt idx="134">
                  <c:v>37.97</c:v>
                </c:pt>
                <c:pt idx="135">
                  <c:v>38.340000000000003</c:v>
                </c:pt>
                <c:pt idx="136">
                  <c:v>39.799999999999997</c:v>
                </c:pt>
                <c:pt idx="137">
                  <c:v>43.62</c:v>
                </c:pt>
                <c:pt idx="138">
                  <c:v>47.06</c:v>
                </c:pt>
                <c:pt idx="139">
                  <c:v>53.1</c:v>
                </c:pt>
                <c:pt idx="140">
                  <c:v>59.74</c:v>
                </c:pt>
                <c:pt idx="141">
                  <c:v>47.17</c:v>
                </c:pt>
                <c:pt idx="142">
                  <c:v>38.85</c:v>
                </c:pt>
                <c:pt idx="143">
                  <c:v>35.69</c:v>
                </c:pt>
                <c:pt idx="144">
                  <c:v>35.65</c:v>
                </c:pt>
                <c:pt idx="145">
                  <c:v>36.229999999999997</c:v>
                </c:pt>
                <c:pt idx="146">
                  <c:v>38.99</c:v>
                </c:pt>
                <c:pt idx="147">
                  <c:v>39</c:v>
                </c:pt>
                <c:pt idx="148">
                  <c:v>43.37</c:v>
                </c:pt>
                <c:pt idx="149">
                  <c:v>43.57</c:v>
                </c:pt>
                <c:pt idx="150">
                  <c:v>42.72</c:v>
                </c:pt>
                <c:pt idx="151">
                  <c:v>37.04</c:v>
                </c:pt>
                <c:pt idx="152">
                  <c:v>43.02</c:v>
                </c:pt>
                <c:pt idx="153">
                  <c:v>51.06</c:v>
                </c:pt>
                <c:pt idx="154">
                  <c:v>57.11</c:v>
                </c:pt>
                <c:pt idx="155">
                  <c:v>67.64</c:v>
                </c:pt>
                <c:pt idx="156">
                  <c:v>74.349999999999994</c:v>
                </c:pt>
                <c:pt idx="157">
                  <c:v>65.83</c:v>
                </c:pt>
                <c:pt idx="158">
                  <c:v>62.46</c:v>
                </c:pt>
                <c:pt idx="159">
                  <c:v>47.78</c:v>
                </c:pt>
                <c:pt idx="160">
                  <c:v>40.44</c:v>
                </c:pt>
                <c:pt idx="161">
                  <c:v>39.770000000000003</c:v>
                </c:pt>
                <c:pt idx="162">
                  <c:v>42.14</c:v>
                </c:pt>
                <c:pt idx="163">
                  <c:v>45.02</c:v>
                </c:pt>
                <c:pt idx="164">
                  <c:v>44.14</c:v>
                </c:pt>
                <c:pt idx="165">
                  <c:v>40.53</c:v>
                </c:pt>
                <c:pt idx="166">
                  <c:v>38.67</c:v>
                </c:pt>
                <c:pt idx="167">
                  <c:v>37.369999999999997</c:v>
                </c:pt>
                <c:pt idx="168">
                  <c:v>36.86</c:v>
                </c:pt>
                <c:pt idx="169">
                  <c:v>38.200000000000003</c:v>
                </c:pt>
                <c:pt idx="170">
                  <c:v>42.38</c:v>
                </c:pt>
                <c:pt idx="171">
                  <c:v>41.29</c:v>
                </c:pt>
                <c:pt idx="172">
                  <c:v>46.1</c:v>
                </c:pt>
                <c:pt idx="173">
                  <c:v>44.14</c:v>
                </c:pt>
                <c:pt idx="174">
                  <c:v>42.92</c:v>
                </c:pt>
                <c:pt idx="175">
                  <c:v>42.35</c:v>
                </c:pt>
                <c:pt idx="176">
                  <c:v>43.83</c:v>
                </c:pt>
                <c:pt idx="177">
                  <c:v>46.74</c:v>
                </c:pt>
                <c:pt idx="178">
                  <c:v>49.69</c:v>
                </c:pt>
                <c:pt idx="179">
                  <c:v>51.4</c:v>
                </c:pt>
                <c:pt idx="180">
                  <c:v>50.42</c:v>
                </c:pt>
                <c:pt idx="181">
                  <c:v>47.75</c:v>
                </c:pt>
                <c:pt idx="182">
                  <c:v>43.88</c:v>
                </c:pt>
                <c:pt idx="183">
                  <c:v>41.78</c:v>
                </c:pt>
                <c:pt idx="184">
                  <c:v>42.62</c:v>
                </c:pt>
                <c:pt idx="185">
                  <c:v>42.57</c:v>
                </c:pt>
                <c:pt idx="186">
                  <c:v>45.11</c:v>
                </c:pt>
                <c:pt idx="187">
                  <c:v>48.47</c:v>
                </c:pt>
                <c:pt idx="188">
                  <c:v>50.43</c:v>
                </c:pt>
                <c:pt idx="189">
                  <c:v>45.43</c:v>
                </c:pt>
                <c:pt idx="190">
                  <c:v>43.78</c:v>
                </c:pt>
                <c:pt idx="191">
                  <c:v>42.48</c:v>
                </c:pt>
                <c:pt idx="192">
                  <c:v>45.58</c:v>
                </c:pt>
                <c:pt idx="193">
                  <c:v>44.34</c:v>
                </c:pt>
                <c:pt idx="194">
                  <c:v>47.22</c:v>
                </c:pt>
                <c:pt idx="195">
                  <c:v>44.49</c:v>
                </c:pt>
                <c:pt idx="196">
                  <c:v>42.87</c:v>
                </c:pt>
                <c:pt idx="197">
                  <c:v>39.18</c:v>
                </c:pt>
                <c:pt idx="198">
                  <c:v>40.47</c:v>
                </c:pt>
                <c:pt idx="199">
                  <c:v>40.31</c:v>
                </c:pt>
                <c:pt idx="200">
                  <c:v>40.61</c:v>
                </c:pt>
                <c:pt idx="201">
                  <c:v>42.32</c:v>
                </c:pt>
                <c:pt idx="202">
                  <c:v>44.54</c:v>
                </c:pt>
                <c:pt idx="203">
                  <c:v>44.54</c:v>
                </c:pt>
                <c:pt idx="204">
                  <c:v>44.54</c:v>
                </c:pt>
                <c:pt idx="205">
                  <c:v>41.44</c:v>
                </c:pt>
                <c:pt idx="206">
                  <c:v>41.82</c:v>
                </c:pt>
                <c:pt idx="207">
                  <c:v>40.76</c:v>
                </c:pt>
                <c:pt idx="208">
                  <c:v>41.71</c:v>
                </c:pt>
                <c:pt idx="209">
                  <c:v>43.12</c:v>
                </c:pt>
                <c:pt idx="210">
                  <c:v>54.36</c:v>
                </c:pt>
                <c:pt idx="211">
                  <c:v>44.6</c:v>
                </c:pt>
                <c:pt idx="212">
                  <c:v>46.62</c:v>
                </c:pt>
                <c:pt idx="213">
                  <c:v>45.11</c:v>
                </c:pt>
                <c:pt idx="214">
                  <c:v>38.11</c:v>
                </c:pt>
                <c:pt idx="215">
                  <c:v>36.590000000000003</c:v>
                </c:pt>
                <c:pt idx="216">
                  <c:v>37.64</c:v>
                </c:pt>
                <c:pt idx="217">
                  <c:v>40.86</c:v>
                </c:pt>
                <c:pt idx="218">
                  <c:v>46.9</c:v>
                </c:pt>
                <c:pt idx="219">
                  <c:v>43.68</c:v>
                </c:pt>
                <c:pt idx="220">
                  <c:v>41.93</c:v>
                </c:pt>
                <c:pt idx="221">
                  <c:v>41.44</c:v>
                </c:pt>
                <c:pt idx="222">
                  <c:v>41.44</c:v>
                </c:pt>
                <c:pt idx="223">
                  <c:v>40.229999999999997</c:v>
                </c:pt>
                <c:pt idx="224">
                  <c:v>40.950000000000003</c:v>
                </c:pt>
                <c:pt idx="225">
                  <c:v>41.69</c:v>
                </c:pt>
                <c:pt idx="226">
                  <c:v>44.4</c:v>
                </c:pt>
                <c:pt idx="227">
                  <c:v>46.53</c:v>
                </c:pt>
                <c:pt idx="228">
                  <c:v>48.86</c:v>
                </c:pt>
                <c:pt idx="229">
                  <c:v>49.94</c:v>
                </c:pt>
                <c:pt idx="230">
                  <c:v>51</c:v>
                </c:pt>
                <c:pt idx="231">
                  <c:v>43.78</c:v>
                </c:pt>
                <c:pt idx="232">
                  <c:v>44.75</c:v>
                </c:pt>
                <c:pt idx="233">
                  <c:v>44.85</c:v>
                </c:pt>
                <c:pt idx="234">
                  <c:v>44.03</c:v>
                </c:pt>
                <c:pt idx="235">
                  <c:v>47.22</c:v>
                </c:pt>
                <c:pt idx="236">
                  <c:v>47.28</c:v>
                </c:pt>
                <c:pt idx="237">
                  <c:v>44.6</c:v>
                </c:pt>
                <c:pt idx="238">
                  <c:v>41.73</c:v>
                </c:pt>
                <c:pt idx="239">
                  <c:v>42.08</c:v>
                </c:pt>
                <c:pt idx="240">
                  <c:v>45.17</c:v>
                </c:pt>
                <c:pt idx="241">
                  <c:v>45.11</c:v>
                </c:pt>
                <c:pt idx="242">
                  <c:v>47.33</c:v>
                </c:pt>
                <c:pt idx="243">
                  <c:v>49.36</c:v>
                </c:pt>
                <c:pt idx="244">
                  <c:v>47.65</c:v>
                </c:pt>
                <c:pt idx="245">
                  <c:v>46.26</c:v>
                </c:pt>
                <c:pt idx="246">
                  <c:v>47.74</c:v>
                </c:pt>
                <c:pt idx="247">
                  <c:v>46.64</c:v>
                </c:pt>
                <c:pt idx="248">
                  <c:v>48.47</c:v>
                </c:pt>
                <c:pt idx="249">
                  <c:v>49.92</c:v>
                </c:pt>
                <c:pt idx="250">
                  <c:v>49.97</c:v>
                </c:pt>
                <c:pt idx="251">
                  <c:v>51.11</c:v>
                </c:pt>
                <c:pt idx="252">
                  <c:v>50.14</c:v>
                </c:pt>
                <c:pt idx="253">
                  <c:v>46.11</c:v>
                </c:pt>
                <c:pt idx="254">
                  <c:v>46</c:v>
                </c:pt>
                <c:pt idx="255">
                  <c:v>42.87</c:v>
                </c:pt>
                <c:pt idx="256">
                  <c:v>42.48</c:v>
                </c:pt>
                <c:pt idx="257">
                  <c:v>41.83</c:v>
                </c:pt>
                <c:pt idx="258">
                  <c:v>44.85</c:v>
                </c:pt>
                <c:pt idx="259">
                  <c:v>45.95</c:v>
                </c:pt>
                <c:pt idx="260">
                  <c:v>44.39</c:v>
                </c:pt>
                <c:pt idx="261">
                  <c:v>41.49</c:v>
                </c:pt>
                <c:pt idx="262">
                  <c:v>43.02</c:v>
                </c:pt>
                <c:pt idx="263">
                  <c:v>43.29</c:v>
                </c:pt>
                <c:pt idx="264">
                  <c:v>44.44</c:v>
                </c:pt>
                <c:pt idx="265">
                  <c:v>51.69</c:v>
                </c:pt>
                <c:pt idx="266">
                  <c:v>57.05</c:v>
                </c:pt>
                <c:pt idx="267">
                  <c:v>62.59</c:v>
                </c:pt>
                <c:pt idx="268">
                  <c:v>65.34</c:v>
                </c:pt>
                <c:pt idx="269">
                  <c:v>68.48</c:v>
                </c:pt>
                <c:pt idx="270">
                  <c:v>52.34</c:v>
                </c:pt>
                <c:pt idx="271">
                  <c:v>47.19</c:v>
                </c:pt>
                <c:pt idx="272">
                  <c:v>46.04</c:v>
                </c:pt>
                <c:pt idx="273">
                  <c:v>50.32</c:v>
                </c:pt>
                <c:pt idx="274">
                  <c:v>60.43</c:v>
                </c:pt>
                <c:pt idx="275">
                  <c:v>64.930000000000007</c:v>
                </c:pt>
                <c:pt idx="276">
                  <c:v>69.55</c:v>
                </c:pt>
                <c:pt idx="277">
                  <c:v>67.89</c:v>
                </c:pt>
                <c:pt idx="278">
                  <c:v>62.39</c:v>
                </c:pt>
                <c:pt idx="279">
                  <c:v>58.51</c:v>
                </c:pt>
                <c:pt idx="280">
                  <c:v>62.1</c:v>
                </c:pt>
                <c:pt idx="281">
                  <c:v>66.180000000000007</c:v>
                </c:pt>
                <c:pt idx="282">
                  <c:v>60.85</c:v>
                </c:pt>
                <c:pt idx="283">
                  <c:v>64.05</c:v>
                </c:pt>
                <c:pt idx="284">
                  <c:v>76.430000000000007</c:v>
                </c:pt>
                <c:pt idx="285">
                  <c:v>66.86</c:v>
                </c:pt>
                <c:pt idx="286">
                  <c:v>60.04</c:v>
                </c:pt>
                <c:pt idx="287">
                  <c:v>58.17</c:v>
                </c:pt>
                <c:pt idx="288">
                  <c:v>65.150000000000006</c:v>
                </c:pt>
                <c:pt idx="289">
                  <c:v>74.28</c:v>
                </c:pt>
                <c:pt idx="290">
                  <c:v>73.38</c:v>
                </c:pt>
                <c:pt idx="291">
                  <c:v>62.57</c:v>
                </c:pt>
                <c:pt idx="292">
                  <c:v>44.98</c:v>
                </c:pt>
                <c:pt idx="293">
                  <c:v>41.86</c:v>
                </c:pt>
                <c:pt idx="294">
                  <c:v>41.64</c:v>
                </c:pt>
                <c:pt idx="295">
                  <c:v>42.45</c:v>
                </c:pt>
                <c:pt idx="296">
                  <c:v>44.59</c:v>
                </c:pt>
                <c:pt idx="297">
                  <c:v>48.26</c:v>
                </c:pt>
                <c:pt idx="298">
                  <c:v>52.75</c:v>
                </c:pt>
                <c:pt idx="299">
                  <c:v>55.17</c:v>
                </c:pt>
                <c:pt idx="300">
                  <c:v>60.23</c:v>
                </c:pt>
                <c:pt idx="301">
                  <c:v>58.32</c:v>
                </c:pt>
                <c:pt idx="302">
                  <c:v>55.48</c:v>
                </c:pt>
                <c:pt idx="303">
                  <c:v>55.94</c:v>
                </c:pt>
                <c:pt idx="304">
                  <c:v>54.81</c:v>
                </c:pt>
                <c:pt idx="305">
                  <c:v>52.25</c:v>
                </c:pt>
                <c:pt idx="306">
                  <c:v>55.53</c:v>
                </c:pt>
                <c:pt idx="307">
                  <c:v>44.15</c:v>
                </c:pt>
                <c:pt idx="308">
                  <c:v>43.64</c:v>
                </c:pt>
                <c:pt idx="309">
                  <c:v>45.69</c:v>
                </c:pt>
                <c:pt idx="310">
                  <c:v>37.79</c:v>
                </c:pt>
                <c:pt idx="311">
                  <c:v>39</c:v>
                </c:pt>
                <c:pt idx="312">
                  <c:v>42.97</c:v>
                </c:pt>
                <c:pt idx="313">
                  <c:v>42.97</c:v>
                </c:pt>
                <c:pt idx="314">
                  <c:v>40.229999999999997</c:v>
                </c:pt>
                <c:pt idx="315">
                  <c:v>37.94</c:v>
                </c:pt>
                <c:pt idx="316">
                  <c:v>38.479999999999997</c:v>
                </c:pt>
                <c:pt idx="317">
                  <c:v>38.479999999999997</c:v>
                </c:pt>
                <c:pt idx="318">
                  <c:v>38.65</c:v>
                </c:pt>
                <c:pt idx="319">
                  <c:v>38.049999999999997</c:v>
                </c:pt>
                <c:pt idx="320">
                  <c:v>36.99</c:v>
                </c:pt>
                <c:pt idx="321">
                  <c:v>36.31</c:v>
                </c:pt>
                <c:pt idx="322">
                  <c:v>37.36</c:v>
                </c:pt>
                <c:pt idx="323">
                  <c:v>37.36</c:v>
                </c:pt>
                <c:pt idx="324">
                  <c:v>35.4</c:v>
                </c:pt>
                <c:pt idx="325">
                  <c:v>33.81</c:v>
                </c:pt>
                <c:pt idx="326">
                  <c:v>33.07</c:v>
                </c:pt>
                <c:pt idx="327">
                  <c:v>33.54</c:v>
                </c:pt>
                <c:pt idx="328">
                  <c:v>33.200000000000003</c:v>
                </c:pt>
                <c:pt idx="329">
                  <c:v>32.21</c:v>
                </c:pt>
                <c:pt idx="330">
                  <c:v>32.72</c:v>
                </c:pt>
                <c:pt idx="331">
                  <c:v>33.590000000000003</c:v>
                </c:pt>
                <c:pt idx="332">
                  <c:v>34.159999999999997</c:v>
                </c:pt>
                <c:pt idx="333">
                  <c:v>34.729999999999997</c:v>
                </c:pt>
                <c:pt idx="334">
                  <c:v>36.979999999999997</c:v>
                </c:pt>
                <c:pt idx="335">
                  <c:v>34.03</c:v>
                </c:pt>
                <c:pt idx="336">
                  <c:v>33.020000000000003</c:v>
                </c:pt>
                <c:pt idx="337">
                  <c:v>32.89</c:v>
                </c:pt>
                <c:pt idx="338">
                  <c:v>33.71</c:v>
                </c:pt>
                <c:pt idx="339">
                  <c:v>35.340000000000003</c:v>
                </c:pt>
                <c:pt idx="340">
                  <c:v>34.92</c:v>
                </c:pt>
                <c:pt idx="341">
                  <c:v>35.04</c:v>
                </c:pt>
                <c:pt idx="342">
                  <c:v>36.659999999999997</c:v>
                </c:pt>
                <c:pt idx="343">
                  <c:v>36.659999999999997</c:v>
                </c:pt>
                <c:pt idx="344">
                  <c:v>35.450000000000003</c:v>
                </c:pt>
                <c:pt idx="345">
                  <c:v>33.979999999999997</c:v>
                </c:pt>
                <c:pt idx="346">
                  <c:v>32.25</c:v>
                </c:pt>
                <c:pt idx="347">
                  <c:v>33.369999999999997</c:v>
                </c:pt>
                <c:pt idx="348">
                  <c:v>32.86</c:v>
                </c:pt>
                <c:pt idx="349">
                  <c:v>36.85</c:v>
                </c:pt>
                <c:pt idx="350">
                  <c:v>41.52</c:v>
                </c:pt>
                <c:pt idx="351">
                  <c:v>38.89</c:v>
                </c:pt>
                <c:pt idx="352">
                  <c:v>33.950000000000003</c:v>
                </c:pt>
                <c:pt idx="353">
                  <c:v>33.03</c:v>
                </c:pt>
                <c:pt idx="354">
                  <c:v>32.47</c:v>
                </c:pt>
                <c:pt idx="355">
                  <c:v>33.46</c:v>
                </c:pt>
                <c:pt idx="356">
                  <c:v>35.979999999999997</c:v>
                </c:pt>
                <c:pt idx="357">
                  <c:v>38.090000000000003</c:v>
                </c:pt>
                <c:pt idx="358">
                  <c:v>36.979999999999997</c:v>
                </c:pt>
                <c:pt idx="359">
                  <c:v>36.619999999999997</c:v>
                </c:pt>
                <c:pt idx="360">
                  <c:v>34.42</c:v>
                </c:pt>
                <c:pt idx="361">
                  <c:v>33.42</c:v>
                </c:pt>
                <c:pt idx="362">
                  <c:v>35.31</c:v>
                </c:pt>
                <c:pt idx="363">
                  <c:v>37.299999999999997</c:v>
                </c:pt>
                <c:pt idx="364">
                  <c:v>43.36</c:v>
                </c:pt>
                <c:pt idx="365">
                  <c:v>44.94</c:v>
                </c:pt>
                <c:pt idx="366">
                  <c:v>43.56</c:v>
                </c:pt>
                <c:pt idx="367">
                  <c:v>41.19</c:v>
                </c:pt>
                <c:pt idx="368">
                  <c:v>36.22</c:v>
                </c:pt>
                <c:pt idx="369">
                  <c:v>35.81</c:v>
                </c:pt>
                <c:pt idx="370">
                  <c:v>37.4</c:v>
                </c:pt>
                <c:pt idx="371">
                  <c:v>35.409999999999997</c:v>
                </c:pt>
                <c:pt idx="372">
                  <c:v>37.46</c:v>
                </c:pt>
                <c:pt idx="373">
                  <c:v>39.1</c:v>
                </c:pt>
                <c:pt idx="374">
                  <c:v>38.1</c:v>
                </c:pt>
                <c:pt idx="375">
                  <c:v>39.22</c:v>
                </c:pt>
                <c:pt idx="376">
                  <c:v>39.479999999999997</c:v>
                </c:pt>
                <c:pt idx="377">
                  <c:v>40.03</c:v>
                </c:pt>
                <c:pt idx="378">
                  <c:v>41.48</c:v>
                </c:pt>
                <c:pt idx="379">
                  <c:v>44.51</c:v>
                </c:pt>
                <c:pt idx="380">
                  <c:v>54.78</c:v>
                </c:pt>
                <c:pt idx="381">
                  <c:v>58.08</c:v>
                </c:pt>
                <c:pt idx="382">
                  <c:v>57.69</c:v>
                </c:pt>
                <c:pt idx="383">
                  <c:v>57.34</c:v>
                </c:pt>
                <c:pt idx="384">
                  <c:v>45.53</c:v>
                </c:pt>
                <c:pt idx="385">
                  <c:v>45.36</c:v>
                </c:pt>
                <c:pt idx="386">
                  <c:v>47.98</c:v>
                </c:pt>
                <c:pt idx="387">
                  <c:v>66.239999999999995</c:v>
                </c:pt>
                <c:pt idx="388">
                  <c:v>71.11</c:v>
                </c:pt>
                <c:pt idx="389">
                  <c:v>72.2</c:v>
                </c:pt>
                <c:pt idx="390">
                  <c:v>67.459999999999994</c:v>
                </c:pt>
                <c:pt idx="391">
                  <c:v>57.39</c:v>
                </c:pt>
                <c:pt idx="392">
                  <c:v>47.84</c:v>
                </c:pt>
                <c:pt idx="393">
                  <c:v>51.41</c:v>
                </c:pt>
                <c:pt idx="394">
                  <c:v>50.21</c:v>
                </c:pt>
                <c:pt idx="395">
                  <c:v>50.1</c:v>
                </c:pt>
                <c:pt idx="396">
                  <c:v>50.49</c:v>
                </c:pt>
                <c:pt idx="397">
                  <c:v>52.99</c:v>
                </c:pt>
                <c:pt idx="398">
                  <c:v>51.02</c:v>
                </c:pt>
                <c:pt idx="399">
                  <c:v>48.76</c:v>
                </c:pt>
                <c:pt idx="400">
                  <c:v>41.06</c:v>
                </c:pt>
                <c:pt idx="401">
                  <c:v>38.72</c:v>
                </c:pt>
                <c:pt idx="402">
                  <c:v>39.229999999999997</c:v>
                </c:pt>
                <c:pt idx="403">
                  <c:v>43.63</c:v>
                </c:pt>
                <c:pt idx="404">
                  <c:v>41.69</c:v>
                </c:pt>
                <c:pt idx="405">
                  <c:v>40.57</c:v>
                </c:pt>
                <c:pt idx="406">
                  <c:v>43.88</c:v>
                </c:pt>
                <c:pt idx="407">
                  <c:v>41.05</c:v>
                </c:pt>
                <c:pt idx="408">
                  <c:v>37.869999999999997</c:v>
                </c:pt>
                <c:pt idx="409">
                  <c:v>36.729999999999997</c:v>
                </c:pt>
                <c:pt idx="410">
                  <c:v>41.59</c:v>
                </c:pt>
                <c:pt idx="411">
                  <c:v>46.08</c:v>
                </c:pt>
                <c:pt idx="412">
                  <c:v>51.11</c:v>
                </c:pt>
                <c:pt idx="413">
                  <c:v>53.31</c:v>
                </c:pt>
                <c:pt idx="414">
                  <c:v>57.51</c:v>
                </c:pt>
                <c:pt idx="415">
                  <c:v>50.96</c:v>
                </c:pt>
                <c:pt idx="416">
                  <c:v>41.35</c:v>
                </c:pt>
                <c:pt idx="417">
                  <c:v>38.25</c:v>
                </c:pt>
                <c:pt idx="418">
                  <c:v>39.14</c:v>
                </c:pt>
                <c:pt idx="419">
                  <c:v>39.700000000000003</c:v>
                </c:pt>
                <c:pt idx="420">
                  <c:v>43.22</c:v>
                </c:pt>
                <c:pt idx="421">
                  <c:v>43.02</c:v>
                </c:pt>
                <c:pt idx="422">
                  <c:v>47.18</c:v>
                </c:pt>
                <c:pt idx="423">
                  <c:v>45.43</c:v>
                </c:pt>
                <c:pt idx="424">
                  <c:v>46.06</c:v>
                </c:pt>
                <c:pt idx="425">
                  <c:v>52.1</c:v>
                </c:pt>
                <c:pt idx="426">
                  <c:v>54.49</c:v>
                </c:pt>
                <c:pt idx="427">
                  <c:v>52.57</c:v>
                </c:pt>
                <c:pt idx="428">
                  <c:v>53.41</c:v>
                </c:pt>
                <c:pt idx="429">
                  <c:v>56.93</c:v>
                </c:pt>
                <c:pt idx="430">
                  <c:v>63.17</c:v>
                </c:pt>
                <c:pt idx="431">
                  <c:v>51.47</c:v>
                </c:pt>
                <c:pt idx="432">
                  <c:v>48.87</c:v>
                </c:pt>
                <c:pt idx="433">
                  <c:v>53.23</c:v>
                </c:pt>
                <c:pt idx="434">
                  <c:v>42.84</c:v>
                </c:pt>
                <c:pt idx="435">
                  <c:v>38.76</c:v>
                </c:pt>
                <c:pt idx="436">
                  <c:v>41.3</c:v>
                </c:pt>
                <c:pt idx="437">
                  <c:v>38.71</c:v>
                </c:pt>
                <c:pt idx="438">
                  <c:v>38.43</c:v>
                </c:pt>
                <c:pt idx="439">
                  <c:v>36.409999999999997</c:v>
                </c:pt>
                <c:pt idx="440">
                  <c:v>35.42</c:v>
                </c:pt>
                <c:pt idx="441">
                  <c:v>34.97</c:v>
                </c:pt>
                <c:pt idx="442">
                  <c:v>35.82</c:v>
                </c:pt>
                <c:pt idx="443">
                  <c:v>38.799999999999997</c:v>
                </c:pt>
                <c:pt idx="444">
                  <c:v>40.9</c:v>
                </c:pt>
                <c:pt idx="445">
                  <c:v>41.22</c:v>
                </c:pt>
                <c:pt idx="446">
                  <c:v>38.56</c:v>
                </c:pt>
                <c:pt idx="447">
                  <c:v>36.85</c:v>
                </c:pt>
                <c:pt idx="448">
                  <c:v>36.04</c:v>
                </c:pt>
                <c:pt idx="449">
                  <c:v>35.229999999999997</c:v>
                </c:pt>
                <c:pt idx="450">
                  <c:v>35.54</c:v>
                </c:pt>
                <c:pt idx="451">
                  <c:v>36.58</c:v>
                </c:pt>
                <c:pt idx="452">
                  <c:v>42.49</c:v>
                </c:pt>
                <c:pt idx="453">
                  <c:v>40.46</c:v>
                </c:pt>
                <c:pt idx="454">
                  <c:v>35.99</c:v>
                </c:pt>
                <c:pt idx="455">
                  <c:v>34.869999999999997</c:v>
                </c:pt>
                <c:pt idx="456">
                  <c:v>31.96</c:v>
                </c:pt>
                <c:pt idx="457">
                  <c:v>35.79</c:v>
                </c:pt>
                <c:pt idx="458">
                  <c:v>35.44</c:v>
                </c:pt>
                <c:pt idx="459">
                  <c:v>36.82</c:v>
                </c:pt>
                <c:pt idx="460">
                  <c:v>41.72</c:v>
                </c:pt>
                <c:pt idx="461">
                  <c:v>43.72</c:v>
                </c:pt>
                <c:pt idx="462">
                  <c:v>44.33</c:v>
                </c:pt>
                <c:pt idx="463">
                  <c:v>42.08</c:v>
                </c:pt>
                <c:pt idx="464">
                  <c:v>42.22</c:v>
                </c:pt>
                <c:pt idx="465">
                  <c:v>42.67</c:v>
                </c:pt>
                <c:pt idx="466">
                  <c:v>42.42</c:v>
                </c:pt>
                <c:pt idx="467">
                  <c:v>47.14</c:v>
                </c:pt>
                <c:pt idx="468">
                  <c:v>51.86</c:v>
                </c:pt>
                <c:pt idx="469">
                  <c:v>55.41</c:v>
                </c:pt>
                <c:pt idx="470">
                  <c:v>54.55</c:v>
                </c:pt>
                <c:pt idx="471">
                  <c:v>49.86</c:v>
                </c:pt>
                <c:pt idx="472">
                  <c:v>44.24</c:v>
                </c:pt>
                <c:pt idx="473">
                  <c:v>41.78</c:v>
                </c:pt>
                <c:pt idx="474">
                  <c:v>42.23</c:v>
                </c:pt>
                <c:pt idx="475">
                  <c:v>50.48</c:v>
                </c:pt>
                <c:pt idx="476">
                  <c:v>51.57</c:v>
                </c:pt>
                <c:pt idx="477">
                  <c:v>55.97</c:v>
                </c:pt>
                <c:pt idx="478">
                  <c:v>52.8</c:v>
                </c:pt>
                <c:pt idx="479">
                  <c:v>47.55</c:v>
                </c:pt>
                <c:pt idx="480">
                  <c:v>45.8</c:v>
                </c:pt>
                <c:pt idx="481">
                  <c:v>44.14</c:v>
                </c:pt>
                <c:pt idx="482">
                  <c:v>45.53</c:v>
                </c:pt>
                <c:pt idx="483">
                  <c:v>47.3</c:v>
                </c:pt>
                <c:pt idx="484">
                  <c:v>54.61</c:v>
                </c:pt>
                <c:pt idx="485">
                  <c:v>51.58</c:v>
                </c:pt>
                <c:pt idx="486">
                  <c:v>46.25</c:v>
                </c:pt>
                <c:pt idx="487">
                  <c:v>41.69</c:v>
                </c:pt>
                <c:pt idx="488">
                  <c:v>40.43</c:v>
                </c:pt>
                <c:pt idx="489">
                  <c:v>39.56</c:v>
                </c:pt>
                <c:pt idx="490">
                  <c:v>39.700000000000003</c:v>
                </c:pt>
                <c:pt idx="491">
                  <c:v>39.85</c:v>
                </c:pt>
                <c:pt idx="492">
                  <c:v>41.25</c:v>
                </c:pt>
                <c:pt idx="493">
                  <c:v>41.49</c:v>
                </c:pt>
                <c:pt idx="494">
                  <c:v>40.82</c:v>
                </c:pt>
                <c:pt idx="495">
                  <c:v>40.76</c:v>
                </c:pt>
                <c:pt idx="496">
                  <c:v>40.130000000000003</c:v>
                </c:pt>
                <c:pt idx="497">
                  <c:v>39.25</c:v>
                </c:pt>
                <c:pt idx="498">
                  <c:v>39.75</c:v>
                </c:pt>
                <c:pt idx="499">
                  <c:v>41</c:v>
                </c:pt>
                <c:pt idx="500">
                  <c:v>41.58</c:v>
                </c:pt>
                <c:pt idx="501">
                  <c:v>41.98</c:v>
                </c:pt>
                <c:pt idx="502">
                  <c:v>41.32</c:v>
                </c:pt>
                <c:pt idx="503">
                  <c:v>39.18</c:v>
                </c:pt>
                <c:pt idx="504">
                  <c:v>37.590000000000003</c:v>
                </c:pt>
                <c:pt idx="505">
                  <c:v>38.15</c:v>
                </c:pt>
                <c:pt idx="506">
                  <c:v>38.71</c:v>
                </c:pt>
                <c:pt idx="507">
                  <c:v>40.46</c:v>
                </c:pt>
                <c:pt idx="508">
                  <c:v>42.88</c:v>
                </c:pt>
                <c:pt idx="509">
                  <c:v>42.87</c:v>
                </c:pt>
                <c:pt idx="510">
                  <c:v>40.56</c:v>
                </c:pt>
                <c:pt idx="511">
                  <c:v>39.31</c:v>
                </c:pt>
                <c:pt idx="512">
                  <c:v>39.32</c:v>
                </c:pt>
                <c:pt idx="513">
                  <c:v>38.28</c:v>
                </c:pt>
                <c:pt idx="514">
                  <c:v>38.99</c:v>
                </c:pt>
                <c:pt idx="515">
                  <c:v>39.270000000000003</c:v>
                </c:pt>
                <c:pt idx="516">
                  <c:v>42.12</c:v>
                </c:pt>
                <c:pt idx="517">
                  <c:v>43.52</c:v>
                </c:pt>
                <c:pt idx="518">
                  <c:v>40.75</c:v>
                </c:pt>
                <c:pt idx="519">
                  <c:v>39.979999999999997</c:v>
                </c:pt>
                <c:pt idx="520">
                  <c:v>40.17</c:v>
                </c:pt>
                <c:pt idx="521">
                  <c:v>40.17</c:v>
                </c:pt>
                <c:pt idx="522">
                  <c:v>39.840000000000003</c:v>
                </c:pt>
                <c:pt idx="523">
                  <c:v>40.619999999999997</c:v>
                </c:pt>
                <c:pt idx="524">
                  <c:v>42.22</c:v>
                </c:pt>
                <c:pt idx="525">
                  <c:v>43.02</c:v>
                </c:pt>
                <c:pt idx="526">
                  <c:v>42.28</c:v>
                </c:pt>
                <c:pt idx="527">
                  <c:v>41.34</c:v>
                </c:pt>
                <c:pt idx="528">
                  <c:v>40.799999999999997</c:v>
                </c:pt>
                <c:pt idx="529">
                  <c:v>40.85</c:v>
                </c:pt>
                <c:pt idx="530">
                  <c:v>41.83</c:v>
                </c:pt>
                <c:pt idx="531">
                  <c:v>42.67</c:v>
                </c:pt>
                <c:pt idx="532">
                  <c:v>46.89</c:v>
                </c:pt>
                <c:pt idx="533">
                  <c:v>53.04</c:v>
                </c:pt>
                <c:pt idx="534">
                  <c:v>46.74</c:v>
                </c:pt>
                <c:pt idx="535">
                  <c:v>43.58</c:v>
                </c:pt>
                <c:pt idx="536">
                  <c:v>43.17</c:v>
                </c:pt>
                <c:pt idx="537">
                  <c:v>43.55</c:v>
                </c:pt>
                <c:pt idx="538">
                  <c:v>43.38</c:v>
                </c:pt>
                <c:pt idx="539">
                  <c:v>46.48</c:v>
                </c:pt>
                <c:pt idx="540">
                  <c:v>44.43</c:v>
                </c:pt>
                <c:pt idx="541">
                  <c:v>47.6</c:v>
                </c:pt>
                <c:pt idx="542">
                  <c:v>46.64</c:v>
                </c:pt>
                <c:pt idx="543">
                  <c:v>43.22</c:v>
                </c:pt>
                <c:pt idx="544">
                  <c:v>42.03</c:v>
                </c:pt>
                <c:pt idx="545">
                  <c:v>42.62</c:v>
                </c:pt>
                <c:pt idx="546">
                  <c:v>41.73</c:v>
                </c:pt>
                <c:pt idx="547">
                  <c:v>41.98</c:v>
                </c:pt>
                <c:pt idx="548">
                  <c:v>41.64</c:v>
                </c:pt>
                <c:pt idx="549">
                  <c:v>41.29</c:v>
                </c:pt>
                <c:pt idx="550">
                  <c:v>39.799999999999997</c:v>
                </c:pt>
                <c:pt idx="551">
                  <c:v>38.71</c:v>
                </c:pt>
                <c:pt idx="552">
                  <c:v>37.46</c:v>
                </c:pt>
                <c:pt idx="553">
                  <c:v>37.96</c:v>
                </c:pt>
                <c:pt idx="554">
                  <c:v>38.869999999999997</c:v>
                </c:pt>
                <c:pt idx="555">
                  <c:v>42.62</c:v>
                </c:pt>
                <c:pt idx="556">
                  <c:v>45.52</c:v>
                </c:pt>
                <c:pt idx="557">
                  <c:v>49.18</c:v>
                </c:pt>
                <c:pt idx="558">
                  <c:v>51.45</c:v>
                </c:pt>
                <c:pt idx="559">
                  <c:v>50.2</c:v>
                </c:pt>
                <c:pt idx="560">
                  <c:v>49.13</c:v>
                </c:pt>
                <c:pt idx="561">
                  <c:v>50.88</c:v>
                </c:pt>
                <c:pt idx="562">
                  <c:v>50.71</c:v>
                </c:pt>
                <c:pt idx="563">
                  <c:v>60.08</c:v>
                </c:pt>
                <c:pt idx="564">
                  <c:v>66.2</c:v>
                </c:pt>
                <c:pt idx="565">
                  <c:v>65.819999999999993</c:v>
                </c:pt>
                <c:pt idx="566">
                  <c:v>56.99</c:v>
                </c:pt>
                <c:pt idx="567">
                  <c:v>60.02</c:v>
                </c:pt>
                <c:pt idx="568">
                  <c:v>57.28</c:v>
                </c:pt>
                <c:pt idx="569">
                  <c:v>49.26</c:v>
                </c:pt>
                <c:pt idx="570">
                  <c:v>45.53</c:v>
                </c:pt>
                <c:pt idx="571">
                  <c:v>43.49</c:v>
                </c:pt>
                <c:pt idx="572">
                  <c:v>43.38</c:v>
                </c:pt>
                <c:pt idx="573">
                  <c:v>41.99</c:v>
                </c:pt>
                <c:pt idx="574">
                  <c:v>43.08</c:v>
                </c:pt>
                <c:pt idx="575">
                  <c:v>43.28</c:v>
                </c:pt>
                <c:pt idx="576">
                  <c:v>44.06</c:v>
                </c:pt>
                <c:pt idx="577">
                  <c:v>52.33</c:v>
                </c:pt>
                <c:pt idx="578">
                  <c:v>51.57</c:v>
                </c:pt>
                <c:pt idx="579">
                  <c:v>42.52</c:v>
                </c:pt>
                <c:pt idx="580">
                  <c:v>40.61</c:v>
                </c:pt>
                <c:pt idx="581">
                  <c:v>40.04</c:v>
                </c:pt>
                <c:pt idx="582">
                  <c:v>41.61</c:v>
                </c:pt>
                <c:pt idx="583">
                  <c:v>39.799999999999997</c:v>
                </c:pt>
                <c:pt idx="584">
                  <c:v>38.94</c:v>
                </c:pt>
                <c:pt idx="585">
                  <c:v>39.61</c:v>
                </c:pt>
                <c:pt idx="586">
                  <c:v>39.229999999999997</c:v>
                </c:pt>
                <c:pt idx="587">
                  <c:v>38.71</c:v>
                </c:pt>
                <c:pt idx="588">
                  <c:v>41.82</c:v>
                </c:pt>
                <c:pt idx="589">
                  <c:v>44.28</c:v>
                </c:pt>
                <c:pt idx="590">
                  <c:v>43.98</c:v>
                </c:pt>
                <c:pt idx="591">
                  <c:v>42.82</c:v>
                </c:pt>
                <c:pt idx="592">
                  <c:v>41.34</c:v>
                </c:pt>
                <c:pt idx="593">
                  <c:v>41.97</c:v>
                </c:pt>
                <c:pt idx="594">
                  <c:v>42.17</c:v>
                </c:pt>
                <c:pt idx="595">
                  <c:v>40.9</c:v>
                </c:pt>
                <c:pt idx="596">
                  <c:v>39.270000000000003</c:v>
                </c:pt>
                <c:pt idx="597">
                  <c:v>38.46</c:v>
                </c:pt>
                <c:pt idx="598">
                  <c:v>37.67</c:v>
                </c:pt>
                <c:pt idx="599">
                  <c:v>36.4</c:v>
                </c:pt>
                <c:pt idx="600">
                  <c:v>36.22</c:v>
                </c:pt>
                <c:pt idx="601">
                  <c:v>35.630000000000003</c:v>
                </c:pt>
                <c:pt idx="602">
                  <c:v>36.950000000000003</c:v>
                </c:pt>
                <c:pt idx="603">
                  <c:v>38.049999999999997</c:v>
                </c:pt>
                <c:pt idx="604">
                  <c:v>39.36</c:v>
                </c:pt>
                <c:pt idx="605">
                  <c:v>40.31</c:v>
                </c:pt>
                <c:pt idx="606">
                  <c:v>40.46</c:v>
                </c:pt>
                <c:pt idx="607">
                  <c:v>40.6</c:v>
                </c:pt>
                <c:pt idx="608">
                  <c:v>41.58</c:v>
                </c:pt>
                <c:pt idx="609">
                  <c:v>41.82</c:v>
                </c:pt>
                <c:pt idx="610">
                  <c:v>42.52</c:v>
                </c:pt>
                <c:pt idx="611">
                  <c:v>44.23</c:v>
                </c:pt>
                <c:pt idx="612">
                  <c:v>46.68</c:v>
                </c:pt>
                <c:pt idx="613">
                  <c:v>46.52</c:v>
                </c:pt>
                <c:pt idx="614">
                  <c:v>50.71</c:v>
                </c:pt>
                <c:pt idx="615">
                  <c:v>44.96</c:v>
                </c:pt>
                <c:pt idx="616">
                  <c:v>44.29</c:v>
                </c:pt>
                <c:pt idx="617">
                  <c:v>42.77</c:v>
                </c:pt>
                <c:pt idx="618">
                  <c:v>41.88</c:v>
                </c:pt>
                <c:pt idx="619">
                  <c:v>46.05</c:v>
                </c:pt>
                <c:pt idx="620">
                  <c:v>43.68</c:v>
                </c:pt>
                <c:pt idx="621">
                  <c:v>48.97</c:v>
                </c:pt>
                <c:pt idx="622">
                  <c:v>48.97</c:v>
                </c:pt>
                <c:pt idx="623">
                  <c:v>43.88</c:v>
                </c:pt>
                <c:pt idx="624">
                  <c:v>42.87</c:v>
                </c:pt>
                <c:pt idx="625">
                  <c:v>41.73</c:v>
                </c:pt>
                <c:pt idx="626">
                  <c:v>41.25</c:v>
                </c:pt>
                <c:pt idx="627">
                  <c:v>40.04</c:v>
                </c:pt>
                <c:pt idx="628">
                  <c:v>43.43</c:v>
                </c:pt>
                <c:pt idx="629">
                  <c:v>44.55</c:v>
                </c:pt>
                <c:pt idx="630">
                  <c:v>44.49</c:v>
                </c:pt>
                <c:pt idx="631">
                  <c:v>46.37</c:v>
                </c:pt>
                <c:pt idx="632">
                  <c:v>43.22</c:v>
                </c:pt>
                <c:pt idx="633">
                  <c:v>43.28</c:v>
                </c:pt>
                <c:pt idx="634">
                  <c:v>42.8</c:v>
                </c:pt>
                <c:pt idx="635">
                  <c:v>46.48</c:v>
                </c:pt>
                <c:pt idx="636">
                  <c:v>54.52</c:v>
                </c:pt>
                <c:pt idx="637">
                  <c:v>57.53</c:v>
                </c:pt>
                <c:pt idx="638">
                  <c:v>56.22</c:v>
                </c:pt>
                <c:pt idx="639">
                  <c:v>48.53</c:v>
                </c:pt>
                <c:pt idx="640">
                  <c:v>43.73</c:v>
                </c:pt>
                <c:pt idx="641">
                  <c:v>41.05</c:v>
                </c:pt>
                <c:pt idx="642">
                  <c:v>35.909999999999997</c:v>
                </c:pt>
                <c:pt idx="643">
                  <c:v>45.09</c:v>
                </c:pt>
                <c:pt idx="644">
                  <c:v>48.14</c:v>
                </c:pt>
                <c:pt idx="645">
                  <c:v>50.43</c:v>
                </c:pt>
                <c:pt idx="646">
                  <c:v>45.17</c:v>
                </c:pt>
                <c:pt idx="647">
                  <c:v>42.43</c:v>
                </c:pt>
                <c:pt idx="648">
                  <c:v>41.49</c:v>
                </c:pt>
                <c:pt idx="649">
                  <c:v>39.99</c:v>
                </c:pt>
                <c:pt idx="650">
                  <c:v>38.25</c:v>
                </c:pt>
                <c:pt idx="651">
                  <c:v>37.78</c:v>
                </c:pt>
                <c:pt idx="652">
                  <c:v>38.76</c:v>
                </c:pt>
                <c:pt idx="653">
                  <c:v>39.18</c:v>
                </c:pt>
                <c:pt idx="654">
                  <c:v>37.909999999999997</c:v>
                </c:pt>
                <c:pt idx="655">
                  <c:v>37.409999999999997</c:v>
                </c:pt>
                <c:pt idx="656">
                  <c:v>36.9</c:v>
                </c:pt>
                <c:pt idx="657">
                  <c:v>36.99</c:v>
                </c:pt>
                <c:pt idx="658">
                  <c:v>39.32</c:v>
                </c:pt>
                <c:pt idx="659">
                  <c:v>41.09</c:v>
                </c:pt>
                <c:pt idx="660">
                  <c:v>44.69</c:v>
                </c:pt>
                <c:pt idx="661">
                  <c:v>45.99</c:v>
                </c:pt>
                <c:pt idx="662">
                  <c:v>42.62</c:v>
                </c:pt>
                <c:pt idx="663">
                  <c:v>41.53</c:v>
                </c:pt>
                <c:pt idx="664">
                  <c:v>41.44</c:v>
                </c:pt>
                <c:pt idx="665">
                  <c:v>45.26</c:v>
                </c:pt>
                <c:pt idx="666">
                  <c:v>43.57</c:v>
                </c:pt>
                <c:pt idx="667">
                  <c:v>44.63</c:v>
                </c:pt>
                <c:pt idx="668">
                  <c:v>45.27</c:v>
                </c:pt>
                <c:pt idx="669">
                  <c:v>40.18</c:v>
                </c:pt>
                <c:pt idx="670">
                  <c:v>40.33</c:v>
                </c:pt>
                <c:pt idx="671">
                  <c:v>39.659999999999997</c:v>
                </c:pt>
                <c:pt idx="672">
                  <c:v>39.51</c:v>
                </c:pt>
                <c:pt idx="673">
                  <c:v>40.67</c:v>
                </c:pt>
                <c:pt idx="674">
                  <c:v>37.26</c:v>
                </c:pt>
                <c:pt idx="675">
                  <c:v>38.47</c:v>
                </c:pt>
                <c:pt idx="676">
                  <c:v>41.53</c:v>
                </c:pt>
                <c:pt idx="677">
                  <c:v>41.04</c:v>
                </c:pt>
                <c:pt idx="678">
                  <c:v>39.79</c:v>
                </c:pt>
                <c:pt idx="679">
                  <c:v>37.04</c:v>
                </c:pt>
                <c:pt idx="680">
                  <c:v>35.409999999999997</c:v>
                </c:pt>
                <c:pt idx="681">
                  <c:v>37.36</c:v>
                </c:pt>
                <c:pt idx="682">
                  <c:v>36.58</c:v>
                </c:pt>
                <c:pt idx="683">
                  <c:v>36.04</c:v>
                </c:pt>
                <c:pt idx="684">
                  <c:v>37.72</c:v>
                </c:pt>
                <c:pt idx="685">
                  <c:v>37.450000000000003</c:v>
                </c:pt>
                <c:pt idx="686">
                  <c:v>37.380000000000003</c:v>
                </c:pt>
                <c:pt idx="687">
                  <c:v>37.630000000000003</c:v>
                </c:pt>
                <c:pt idx="688">
                  <c:v>37.22</c:v>
                </c:pt>
                <c:pt idx="689">
                  <c:v>36.619999999999997</c:v>
                </c:pt>
                <c:pt idx="690">
                  <c:v>37.950000000000003</c:v>
                </c:pt>
                <c:pt idx="691">
                  <c:v>40.200000000000003</c:v>
                </c:pt>
                <c:pt idx="692">
                  <c:v>41.77</c:v>
                </c:pt>
                <c:pt idx="693">
                  <c:v>39.93</c:v>
                </c:pt>
                <c:pt idx="694">
                  <c:v>39.270000000000003</c:v>
                </c:pt>
                <c:pt idx="695">
                  <c:v>38.659999999999997</c:v>
                </c:pt>
                <c:pt idx="696">
                  <c:v>38.53</c:v>
                </c:pt>
                <c:pt idx="697">
                  <c:v>37.270000000000003</c:v>
                </c:pt>
                <c:pt idx="698">
                  <c:v>36.99</c:v>
                </c:pt>
                <c:pt idx="699">
                  <c:v>37.909999999999997</c:v>
                </c:pt>
                <c:pt idx="700">
                  <c:v>38.89</c:v>
                </c:pt>
                <c:pt idx="701">
                  <c:v>39.22</c:v>
                </c:pt>
                <c:pt idx="702">
                  <c:v>38.979999999999997</c:v>
                </c:pt>
                <c:pt idx="703">
                  <c:v>38.33</c:v>
                </c:pt>
                <c:pt idx="704">
                  <c:v>37.369999999999997</c:v>
                </c:pt>
                <c:pt idx="705">
                  <c:v>37.130000000000003</c:v>
                </c:pt>
                <c:pt idx="706">
                  <c:v>37.82</c:v>
                </c:pt>
                <c:pt idx="707">
                  <c:v>36.94</c:v>
                </c:pt>
                <c:pt idx="708">
                  <c:v>36.85</c:v>
                </c:pt>
                <c:pt idx="709">
                  <c:v>35.76</c:v>
                </c:pt>
                <c:pt idx="710">
                  <c:v>34.51</c:v>
                </c:pt>
                <c:pt idx="711">
                  <c:v>33.590000000000003</c:v>
                </c:pt>
                <c:pt idx="712">
                  <c:v>33.020000000000003</c:v>
                </c:pt>
                <c:pt idx="713">
                  <c:v>31.31</c:v>
                </c:pt>
                <c:pt idx="714">
                  <c:v>31.59</c:v>
                </c:pt>
                <c:pt idx="715">
                  <c:v>32.549999999999997</c:v>
                </c:pt>
                <c:pt idx="716">
                  <c:v>34.07</c:v>
                </c:pt>
                <c:pt idx="717">
                  <c:v>34.82</c:v>
                </c:pt>
                <c:pt idx="718">
                  <c:v>34.47</c:v>
                </c:pt>
                <c:pt idx="719">
                  <c:v>33.46</c:v>
                </c:pt>
                <c:pt idx="720">
                  <c:v>33.24</c:v>
                </c:pt>
                <c:pt idx="721">
                  <c:v>33.99</c:v>
                </c:pt>
                <c:pt idx="722">
                  <c:v>32.549999999999997</c:v>
                </c:pt>
                <c:pt idx="723">
                  <c:v>34.29</c:v>
                </c:pt>
                <c:pt idx="724">
                  <c:v>35.06</c:v>
                </c:pt>
                <c:pt idx="725">
                  <c:v>35.53</c:v>
                </c:pt>
                <c:pt idx="726">
                  <c:v>35.22</c:v>
                </c:pt>
                <c:pt idx="727">
                  <c:v>33.46</c:v>
                </c:pt>
                <c:pt idx="728">
                  <c:v>33.369999999999997</c:v>
                </c:pt>
                <c:pt idx="729">
                  <c:v>32.68</c:v>
                </c:pt>
                <c:pt idx="730">
                  <c:v>33.979999999999997</c:v>
                </c:pt>
                <c:pt idx="731">
                  <c:v>33.72</c:v>
                </c:pt>
                <c:pt idx="732">
                  <c:v>37.35</c:v>
                </c:pt>
                <c:pt idx="733">
                  <c:v>40.31</c:v>
                </c:pt>
                <c:pt idx="734">
                  <c:v>40.549999999999997</c:v>
                </c:pt>
                <c:pt idx="735">
                  <c:v>38.51</c:v>
                </c:pt>
                <c:pt idx="736">
                  <c:v>35.44</c:v>
                </c:pt>
                <c:pt idx="737">
                  <c:v>39.119999999999997</c:v>
                </c:pt>
                <c:pt idx="738">
                  <c:v>44.34</c:v>
                </c:pt>
                <c:pt idx="739">
                  <c:v>42.66</c:v>
                </c:pt>
                <c:pt idx="740">
                  <c:v>39.69</c:v>
                </c:pt>
                <c:pt idx="741">
                  <c:v>39.36</c:v>
                </c:pt>
                <c:pt idx="742">
                  <c:v>38.51</c:v>
                </c:pt>
                <c:pt idx="743">
                  <c:v>38.47</c:v>
                </c:pt>
                <c:pt idx="744">
                  <c:v>38.42</c:v>
                </c:pt>
                <c:pt idx="745">
                  <c:v>37.31</c:v>
                </c:pt>
                <c:pt idx="746">
                  <c:v>37.950000000000003</c:v>
                </c:pt>
                <c:pt idx="747">
                  <c:v>37.31</c:v>
                </c:pt>
                <c:pt idx="748">
                  <c:v>33.5</c:v>
                </c:pt>
                <c:pt idx="749">
                  <c:v>34.380000000000003</c:v>
                </c:pt>
                <c:pt idx="750">
                  <c:v>34.07</c:v>
                </c:pt>
                <c:pt idx="751">
                  <c:v>33.94</c:v>
                </c:pt>
                <c:pt idx="752">
                  <c:v>32.950000000000003</c:v>
                </c:pt>
                <c:pt idx="753">
                  <c:v>33.44</c:v>
                </c:pt>
                <c:pt idx="754">
                  <c:v>32.72</c:v>
                </c:pt>
                <c:pt idx="755">
                  <c:v>33.33</c:v>
                </c:pt>
                <c:pt idx="756">
                  <c:v>35.89</c:v>
                </c:pt>
                <c:pt idx="757">
                  <c:v>34.950000000000003</c:v>
                </c:pt>
                <c:pt idx="758">
                  <c:v>34.64</c:v>
                </c:pt>
                <c:pt idx="759">
                  <c:v>33.33</c:v>
                </c:pt>
                <c:pt idx="760">
                  <c:v>31.91</c:v>
                </c:pt>
                <c:pt idx="761">
                  <c:v>32.08</c:v>
                </c:pt>
                <c:pt idx="762">
                  <c:v>33.28</c:v>
                </c:pt>
                <c:pt idx="763">
                  <c:v>33.15</c:v>
                </c:pt>
                <c:pt idx="764">
                  <c:v>33.85</c:v>
                </c:pt>
                <c:pt idx="765">
                  <c:v>33.14</c:v>
                </c:pt>
                <c:pt idx="766">
                  <c:v>32.21</c:v>
                </c:pt>
                <c:pt idx="767">
                  <c:v>32.33</c:v>
                </c:pt>
                <c:pt idx="768">
                  <c:v>32.33</c:v>
                </c:pt>
                <c:pt idx="769">
                  <c:v>32.76</c:v>
                </c:pt>
                <c:pt idx="770">
                  <c:v>32.380000000000003</c:v>
                </c:pt>
                <c:pt idx="771">
                  <c:v>33.020000000000003</c:v>
                </c:pt>
                <c:pt idx="772">
                  <c:v>34.42</c:v>
                </c:pt>
                <c:pt idx="773">
                  <c:v>35</c:v>
                </c:pt>
                <c:pt idx="774">
                  <c:v>34.29</c:v>
                </c:pt>
                <c:pt idx="775">
                  <c:v>33.130000000000003</c:v>
                </c:pt>
                <c:pt idx="776">
                  <c:v>32.119999999999997</c:v>
                </c:pt>
                <c:pt idx="777">
                  <c:v>31.57</c:v>
                </c:pt>
                <c:pt idx="778">
                  <c:v>32.03</c:v>
                </c:pt>
                <c:pt idx="779">
                  <c:v>32.94</c:v>
                </c:pt>
                <c:pt idx="780">
                  <c:v>33.590000000000003</c:v>
                </c:pt>
                <c:pt idx="781">
                  <c:v>34.6</c:v>
                </c:pt>
                <c:pt idx="782">
                  <c:v>33.94</c:v>
                </c:pt>
                <c:pt idx="783">
                  <c:v>30.34</c:v>
                </c:pt>
                <c:pt idx="784">
                  <c:v>29.16</c:v>
                </c:pt>
                <c:pt idx="785">
                  <c:v>29.41</c:v>
                </c:pt>
                <c:pt idx="786">
                  <c:v>28.25</c:v>
                </c:pt>
                <c:pt idx="787">
                  <c:v>30.63</c:v>
                </c:pt>
                <c:pt idx="788">
                  <c:v>31.81</c:v>
                </c:pt>
                <c:pt idx="789">
                  <c:v>33.28</c:v>
                </c:pt>
                <c:pt idx="790">
                  <c:v>32.51</c:v>
                </c:pt>
                <c:pt idx="791">
                  <c:v>30.49</c:v>
                </c:pt>
                <c:pt idx="792">
                  <c:v>31.65</c:v>
                </c:pt>
                <c:pt idx="793">
                  <c:v>31.1</c:v>
                </c:pt>
                <c:pt idx="794">
                  <c:v>24.66</c:v>
                </c:pt>
                <c:pt idx="795">
                  <c:v>27.02</c:v>
                </c:pt>
                <c:pt idx="796">
                  <c:v>34.82</c:v>
                </c:pt>
                <c:pt idx="797">
                  <c:v>35</c:v>
                </c:pt>
                <c:pt idx="798">
                  <c:v>32.89</c:v>
                </c:pt>
                <c:pt idx="799">
                  <c:v>29.34</c:v>
                </c:pt>
                <c:pt idx="800">
                  <c:v>36.409999999999997</c:v>
                </c:pt>
                <c:pt idx="801">
                  <c:v>36.21</c:v>
                </c:pt>
                <c:pt idx="802">
                  <c:v>36.71</c:v>
                </c:pt>
                <c:pt idx="803">
                  <c:v>41.08</c:v>
                </c:pt>
                <c:pt idx="804">
                  <c:v>48.07</c:v>
                </c:pt>
                <c:pt idx="805">
                  <c:v>40.409999999999997</c:v>
                </c:pt>
                <c:pt idx="806">
                  <c:v>38.99</c:v>
                </c:pt>
                <c:pt idx="807">
                  <c:v>35.630000000000003</c:v>
                </c:pt>
                <c:pt idx="808">
                  <c:v>32.49</c:v>
                </c:pt>
                <c:pt idx="809">
                  <c:v>32.979999999999997</c:v>
                </c:pt>
                <c:pt idx="810">
                  <c:v>33</c:v>
                </c:pt>
                <c:pt idx="811">
                  <c:v>34.840000000000003</c:v>
                </c:pt>
                <c:pt idx="812">
                  <c:v>35.85</c:v>
                </c:pt>
                <c:pt idx="813">
                  <c:v>36.619999999999997</c:v>
                </c:pt>
                <c:pt idx="814">
                  <c:v>35.4</c:v>
                </c:pt>
                <c:pt idx="815">
                  <c:v>36.299999999999997</c:v>
                </c:pt>
                <c:pt idx="816">
                  <c:v>36.659999999999997</c:v>
                </c:pt>
                <c:pt idx="817">
                  <c:v>35.31</c:v>
                </c:pt>
                <c:pt idx="818">
                  <c:v>37.49</c:v>
                </c:pt>
                <c:pt idx="819">
                  <c:v>37.76</c:v>
                </c:pt>
                <c:pt idx="820">
                  <c:v>40.21</c:v>
                </c:pt>
                <c:pt idx="821">
                  <c:v>39.590000000000003</c:v>
                </c:pt>
                <c:pt idx="822">
                  <c:v>34.64</c:v>
                </c:pt>
                <c:pt idx="823">
                  <c:v>34.42</c:v>
                </c:pt>
                <c:pt idx="824">
                  <c:v>36.94</c:v>
                </c:pt>
                <c:pt idx="825">
                  <c:v>37.21</c:v>
                </c:pt>
                <c:pt idx="826">
                  <c:v>38.369999999999997</c:v>
                </c:pt>
                <c:pt idx="827">
                  <c:v>48.29</c:v>
                </c:pt>
                <c:pt idx="828">
                  <c:v>53.58</c:v>
                </c:pt>
                <c:pt idx="829">
                  <c:v>51.68</c:v>
                </c:pt>
                <c:pt idx="830">
                  <c:v>49.74</c:v>
                </c:pt>
                <c:pt idx="831">
                  <c:v>48.36</c:v>
                </c:pt>
                <c:pt idx="832">
                  <c:v>37.869999999999997</c:v>
                </c:pt>
                <c:pt idx="833">
                  <c:v>34.75</c:v>
                </c:pt>
                <c:pt idx="834">
                  <c:v>37.549999999999997</c:v>
                </c:pt>
                <c:pt idx="835">
                  <c:v>48.44</c:v>
                </c:pt>
                <c:pt idx="836">
                  <c:v>49.46</c:v>
                </c:pt>
                <c:pt idx="837">
                  <c:v>52.96</c:v>
                </c:pt>
                <c:pt idx="838">
                  <c:v>49.52</c:v>
                </c:pt>
                <c:pt idx="839">
                  <c:v>40.840000000000003</c:v>
                </c:pt>
                <c:pt idx="840">
                  <c:v>37.369999999999997</c:v>
                </c:pt>
                <c:pt idx="841">
                  <c:v>38.15</c:v>
                </c:pt>
                <c:pt idx="842">
                  <c:v>36.630000000000003</c:v>
                </c:pt>
                <c:pt idx="843">
                  <c:v>42.97</c:v>
                </c:pt>
                <c:pt idx="844">
                  <c:v>41.09</c:v>
                </c:pt>
                <c:pt idx="845">
                  <c:v>38.630000000000003</c:v>
                </c:pt>
                <c:pt idx="846">
                  <c:v>37.06</c:v>
                </c:pt>
                <c:pt idx="847">
                  <c:v>35.979999999999997</c:v>
                </c:pt>
                <c:pt idx="848">
                  <c:v>36.35</c:v>
                </c:pt>
                <c:pt idx="849">
                  <c:v>36.81</c:v>
                </c:pt>
                <c:pt idx="850">
                  <c:v>36.53</c:v>
                </c:pt>
                <c:pt idx="851">
                  <c:v>38.61</c:v>
                </c:pt>
                <c:pt idx="852">
                  <c:v>39.119999999999997</c:v>
                </c:pt>
                <c:pt idx="853">
                  <c:v>38.19</c:v>
                </c:pt>
                <c:pt idx="854">
                  <c:v>37.130000000000003</c:v>
                </c:pt>
                <c:pt idx="855">
                  <c:v>35.49</c:v>
                </c:pt>
                <c:pt idx="856">
                  <c:v>34.78</c:v>
                </c:pt>
                <c:pt idx="857">
                  <c:v>33.94</c:v>
                </c:pt>
                <c:pt idx="858">
                  <c:v>34.42</c:v>
                </c:pt>
                <c:pt idx="859">
                  <c:v>33.85</c:v>
                </c:pt>
                <c:pt idx="860">
                  <c:v>35.71</c:v>
                </c:pt>
                <c:pt idx="861">
                  <c:v>36.14</c:v>
                </c:pt>
                <c:pt idx="862">
                  <c:v>32.42</c:v>
                </c:pt>
                <c:pt idx="863">
                  <c:v>31.1</c:v>
                </c:pt>
                <c:pt idx="864">
                  <c:v>32.549999999999997</c:v>
                </c:pt>
                <c:pt idx="865">
                  <c:v>32.409999999999997</c:v>
                </c:pt>
                <c:pt idx="866">
                  <c:v>32.72</c:v>
                </c:pt>
                <c:pt idx="867">
                  <c:v>33.85</c:v>
                </c:pt>
                <c:pt idx="868">
                  <c:v>33.24</c:v>
                </c:pt>
                <c:pt idx="869">
                  <c:v>32.89</c:v>
                </c:pt>
                <c:pt idx="870">
                  <c:v>33.11</c:v>
                </c:pt>
                <c:pt idx="871">
                  <c:v>32.72</c:v>
                </c:pt>
                <c:pt idx="872">
                  <c:v>31.78</c:v>
                </c:pt>
                <c:pt idx="873">
                  <c:v>30.01</c:v>
                </c:pt>
                <c:pt idx="874">
                  <c:v>29.97</c:v>
                </c:pt>
                <c:pt idx="875">
                  <c:v>32.08</c:v>
                </c:pt>
                <c:pt idx="876">
                  <c:v>32.68</c:v>
                </c:pt>
                <c:pt idx="877">
                  <c:v>32.979999999999997</c:v>
                </c:pt>
                <c:pt idx="878">
                  <c:v>33.89</c:v>
                </c:pt>
                <c:pt idx="879">
                  <c:v>32.979999999999997</c:v>
                </c:pt>
                <c:pt idx="880">
                  <c:v>30.85</c:v>
                </c:pt>
                <c:pt idx="881">
                  <c:v>30.36</c:v>
                </c:pt>
                <c:pt idx="882">
                  <c:v>30.51</c:v>
                </c:pt>
                <c:pt idx="883">
                  <c:v>32.159999999999997</c:v>
                </c:pt>
                <c:pt idx="884">
                  <c:v>33.409999999999997</c:v>
                </c:pt>
                <c:pt idx="885">
                  <c:v>31.65</c:v>
                </c:pt>
                <c:pt idx="886">
                  <c:v>25.45</c:v>
                </c:pt>
                <c:pt idx="887">
                  <c:v>20.88</c:v>
                </c:pt>
                <c:pt idx="888">
                  <c:v>22.81</c:v>
                </c:pt>
                <c:pt idx="889">
                  <c:v>24.78</c:v>
                </c:pt>
                <c:pt idx="890">
                  <c:v>27.86</c:v>
                </c:pt>
                <c:pt idx="891">
                  <c:v>32.880000000000003</c:v>
                </c:pt>
                <c:pt idx="892">
                  <c:v>33.82</c:v>
                </c:pt>
                <c:pt idx="893">
                  <c:v>33.67</c:v>
                </c:pt>
                <c:pt idx="894">
                  <c:v>32.76</c:v>
                </c:pt>
                <c:pt idx="895">
                  <c:v>36.86</c:v>
                </c:pt>
                <c:pt idx="896">
                  <c:v>37.39</c:v>
                </c:pt>
                <c:pt idx="897">
                  <c:v>35.619999999999997</c:v>
                </c:pt>
                <c:pt idx="898">
                  <c:v>36.619999999999997</c:v>
                </c:pt>
                <c:pt idx="899">
                  <c:v>38.32</c:v>
                </c:pt>
                <c:pt idx="900">
                  <c:v>38.6</c:v>
                </c:pt>
                <c:pt idx="901">
                  <c:v>37.83</c:v>
                </c:pt>
                <c:pt idx="902">
                  <c:v>34.33</c:v>
                </c:pt>
                <c:pt idx="903">
                  <c:v>33.89</c:v>
                </c:pt>
                <c:pt idx="904">
                  <c:v>37.17</c:v>
                </c:pt>
                <c:pt idx="905">
                  <c:v>38.369999999999997</c:v>
                </c:pt>
                <c:pt idx="906">
                  <c:v>39.97</c:v>
                </c:pt>
                <c:pt idx="907">
                  <c:v>39.9</c:v>
                </c:pt>
                <c:pt idx="908">
                  <c:v>38.18</c:v>
                </c:pt>
                <c:pt idx="909">
                  <c:v>36.840000000000003</c:v>
                </c:pt>
                <c:pt idx="910">
                  <c:v>34.47</c:v>
                </c:pt>
                <c:pt idx="911">
                  <c:v>31.1</c:v>
                </c:pt>
                <c:pt idx="912">
                  <c:v>30.15</c:v>
                </c:pt>
                <c:pt idx="913">
                  <c:v>32.270000000000003</c:v>
                </c:pt>
                <c:pt idx="914">
                  <c:v>34.03</c:v>
                </c:pt>
                <c:pt idx="915">
                  <c:v>36.39</c:v>
                </c:pt>
                <c:pt idx="916">
                  <c:v>37.39</c:v>
                </c:pt>
                <c:pt idx="917">
                  <c:v>35.89</c:v>
                </c:pt>
                <c:pt idx="918">
                  <c:v>35.24</c:v>
                </c:pt>
                <c:pt idx="919">
                  <c:v>35.090000000000003</c:v>
                </c:pt>
                <c:pt idx="920">
                  <c:v>34.42</c:v>
                </c:pt>
                <c:pt idx="921">
                  <c:v>34.03</c:v>
                </c:pt>
                <c:pt idx="922">
                  <c:v>33.72</c:v>
                </c:pt>
                <c:pt idx="923">
                  <c:v>39.31</c:v>
                </c:pt>
                <c:pt idx="924">
                  <c:v>40.31</c:v>
                </c:pt>
                <c:pt idx="925">
                  <c:v>36.85</c:v>
                </c:pt>
                <c:pt idx="926">
                  <c:v>34.64</c:v>
                </c:pt>
                <c:pt idx="927">
                  <c:v>33.72</c:v>
                </c:pt>
                <c:pt idx="928">
                  <c:v>32.21</c:v>
                </c:pt>
                <c:pt idx="929">
                  <c:v>31.01</c:v>
                </c:pt>
                <c:pt idx="930">
                  <c:v>30.97</c:v>
                </c:pt>
                <c:pt idx="931">
                  <c:v>34.86</c:v>
                </c:pt>
                <c:pt idx="932">
                  <c:v>39.119999999999997</c:v>
                </c:pt>
                <c:pt idx="933">
                  <c:v>35.130000000000003</c:v>
                </c:pt>
                <c:pt idx="934">
                  <c:v>32.68</c:v>
                </c:pt>
                <c:pt idx="935">
                  <c:v>32.76</c:v>
                </c:pt>
                <c:pt idx="936">
                  <c:v>29.34</c:v>
                </c:pt>
                <c:pt idx="937">
                  <c:v>23.65</c:v>
                </c:pt>
                <c:pt idx="938">
                  <c:v>26.58</c:v>
                </c:pt>
                <c:pt idx="939">
                  <c:v>36.89</c:v>
                </c:pt>
                <c:pt idx="940">
                  <c:v>33.76</c:v>
                </c:pt>
                <c:pt idx="941">
                  <c:v>31.23</c:v>
                </c:pt>
                <c:pt idx="942">
                  <c:v>32.68</c:v>
                </c:pt>
                <c:pt idx="943">
                  <c:v>35.270000000000003</c:v>
                </c:pt>
                <c:pt idx="944">
                  <c:v>35.799999999999997</c:v>
                </c:pt>
                <c:pt idx="945">
                  <c:v>35.89</c:v>
                </c:pt>
                <c:pt idx="946">
                  <c:v>35.979999999999997</c:v>
                </c:pt>
                <c:pt idx="947">
                  <c:v>37.21</c:v>
                </c:pt>
                <c:pt idx="948">
                  <c:v>35.44</c:v>
                </c:pt>
                <c:pt idx="949">
                  <c:v>33.200000000000003</c:v>
                </c:pt>
                <c:pt idx="950">
                  <c:v>31.91</c:v>
                </c:pt>
                <c:pt idx="951">
                  <c:v>31.1</c:v>
                </c:pt>
                <c:pt idx="952">
                  <c:v>29.84</c:v>
                </c:pt>
                <c:pt idx="953">
                  <c:v>30.3</c:v>
                </c:pt>
                <c:pt idx="954">
                  <c:v>30.13</c:v>
                </c:pt>
                <c:pt idx="955">
                  <c:v>32.03</c:v>
                </c:pt>
                <c:pt idx="956">
                  <c:v>32.82</c:v>
                </c:pt>
                <c:pt idx="957">
                  <c:v>32.33</c:v>
                </c:pt>
                <c:pt idx="958">
                  <c:v>32.03</c:v>
                </c:pt>
                <c:pt idx="959">
                  <c:v>30.3</c:v>
                </c:pt>
                <c:pt idx="960">
                  <c:v>30.74</c:v>
                </c:pt>
                <c:pt idx="961">
                  <c:v>31.65</c:v>
                </c:pt>
                <c:pt idx="962">
                  <c:v>31.44</c:v>
                </c:pt>
                <c:pt idx="963">
                  <c:v>32.29</c:v>
                </c:pt>
                <c:pt idx="964">
                  <c:v>32.68</c:v>
                </c:pt>
                <c:pt idx="965">
                  <c:v>32.68</c:v>
                </c:pt>
                <c:pt idx="966">
                  <c:v>33.020000000000003</c:v>
                </c:pt>
                <c:pt idx="967">
                  <c:v>34.07</c:v>
                </c:pt>
                <c:pt idx="968">
                  <c:v>33.94</c:v>
                </c:pt>
                <c:pt idx="969">
                  <c:v>33.46</c:v>
                </c:pt>
                <c:pt idx="970">
                  <c:v>32.979999999999997</c:v>
                </c:pt>
                <c:pt idx="971">
                  <c:v>32.549999999999997</c:v>
                </c:pt>
                <c:pt idx="972">
                  <c:v>32.08</c:v>
                </c:pt>
                <c:pt idx="973">
                  <c:v>32.51</c:v>
                </c:pt>
                <c:pt idx="974">
                  <c:v>33.46</c:v>
                </c:pt>
                <c:pt idx="975">
                  <c:v>33.5</c:v>
                </c:pt>
                <c:pt idx="976">
                  <c:v>33.57</c:v>
                </c:pt>
                <c:pt idx="977">
                  <c:v>32.51</c:v>
                </c:pt>
                <c:pt idx="978">
                  <c:v>32.380000000000003</c:v>
                </c:pt>
                <c:pt idx="979">
                  <c:v>33.94</c:v>
                </c:pt>
                <c:pt idx="980">
                  <c:v>33.020000000000003</c:v>
                </c:pt>
                <c:pt idx="981">
                  <c:v>32.82</c:v>
                </c:pt>
                <c:pt idx="982">
                  <c:v>32.94</c:v>
                </c:pt>
                <c:pt idx="983">
                  <c:v>31.74</c:v>
                </c:pt>
                <c:pt idx="984">
                  <c:v>29.34</c:v>
                </c:pt>
                <c:pt idx="985">
                  <c:v>25.98</c:v>
                </c:pt>
                <c:pt idx="986">
                  <c:v>26.74</c:v>
                </c:pt>
                <c:pt idx="987">
                  <c:v>29.43</c:v>
                </c:pt>
                <c:pt idx="988">
                  <c:v>30.3</c:v>
                </c:pt>
                <c:pt idx="989">
                  <c:v>30.51</c:v>
                </c:pt>
                <c:pt idx="990">
                  <c:v>29.76</c:v>
                </c:pt>
                <c:pt idx="991">
                  <c:v>31.01</c:v>
                </c:pt>
                <c:pt idx="992">
                  <c:v>30.55</c:v>
                </c:pt>
                <c:pt idx="993">
                  <c:v>30.57</c:v>
                </c:pt>
                <c:pt idx="994">
                  <c:v>30.72</c:v>
                </c:pt>
                <c:pt idx="995">
                  <c:v>31.31</c:v>
                </c:pt>
                <c:pt idx="996">
                  <c:v>32.72</c:v>
                </c:pt>
                <c:pt idx="997">
                  <c:v>31.65</c:v>
                </c:pt>
                <c:pt idx="998">
                  <c:v>31.82</c:v>
                </c:pt>
                <c:pt idx="999">
                  <c:v>31.75</c:v>
                </c:pt>
                <c:pt idx="1000">
                  <c:v>31.69</c:v>
                </c:pt>
                <c:pt idx="1001">
                  <c:v>31.82</c:v>
                </c:pt>
                <c:pt idx="1002">
                  <c:v>30.93</c:v>
                </c:pt>
                <c:pt idx="1003">
                  <c:v>31.91</c:v>
                </c:pt>
                <c:pt idx="1004">
                  <c:v>33.07</c:v>
                </c:pt>
                <c:pt idx="1005">
                  <c:v>31.1</c:v>
                </c:pt>
                <c:pt idx="1006">
                  <c:v>30.51</c:v>
                </c:pt>
                <c:pt idx="1007">
                  <c:v>30.08</c:v>
                </c:pt>
                <c:pt idx="1008">
                  <c:v>29.65</c:v>
                </c:pt>
                <c:pt idx="1009">
                  <c:v>29.55</c:v>
                </c:pt>
                <c:pt idx="1010">
                  <c:v>28.92</c:v>
                </c:pt>
                <c:pt idx="1011">
                  <c:v>28.53</c:v>
                </c:pt>
                <c:pt idx="1012">
                  <c:v>28.25</c:v>
                </c:pt>
                <c:pt idx="1013">
                  <c:v>27.01</c:v>
                </c:pt>
                <c:pt idx="1014">
                  <c:v>26.93</c:v>
                </c:pt>
                <c:pt idx="1015">
                  <c:v>26.94</c:v>
                </c:pt>
                <c:pt idx="1016">
                  <c:v>25.97</c:v>
                </c:pt>
                <c:pt idx="1017">
                  <c:v>25.78</c:v>
                </c:pt>
                <c:pt idx="1018">
                  <c:v>25.63</c:v>
                </c:pt>
                <c:pt idx="1019">
                  <c:v>25.7</c:v>
                </c:pt>
                <c:pt idx="1020">
                  <c:v>25.55</c:v>
                </c:pt>
                <c:pt idx="1021">
                  <c:v>25.8</c:v>
                </c:pt>
                <c:pt idx="1022">
                  <c:v>25.92</c:v>
                </c:pt>
                <c:pt idx="1023">
                  <c:v>25.64</c:v>
                </c:pt>
                <c:pt idx="1024">
                  <c:v>24.25</c:v>
                </c:pt>
                <c:pt idx="1025">
                  <c:v>23.29</c:v>
                </c:pt>
                <c:pt idx="1026">
                  <c:v>25.8</c:v>
                </c:pt>
                <c:pt idx="1027">
                  <c:v>26.56</c:v>
                </c:pt>
                <c:pt idx="1028">
                  <c:v>26.32</c:v>
                </c:pt>
                <c:pt idx="1029">
                  <c:v>26.8</c:v>
                </c:pt>
                <c:pt idx="1030">
                  <c:v>25.8</c:v>
                </c:pt>
                <c:pt idx="1031">
                  <c:v>26.46</c:v>
                </c:pt>
                <c:pt idx="1032">
                  <c:v>25.41</c:v>
                </c:pt>
                <c:pt idx="1033">
                  <c:v>25.09</c:v>
                </c:pt>
                <c:pt idx="1034">
                  <c:v>25.54</c:v>
                </c:pt>
                <c:pt idx="1035">
                  <c:v>26.44</c:v>
                </c:pt>
                <c:pt idx="1036">
                  <c:v>27.32</c:v>
                </c:pt>
                <c:pt idx="1037">
                  <c:v>26.35</c:v>
                </c:pt>
                <c:pt idx="1038">
                  <c:v>26.35</c:v>
                </c:pt>
                <c:pt idx="1039">
                  <c:v>25.13</c:v>
                </c:pt>
                <c:pt idx="1040">
                  <c:v>24.62</c:v>
                </c:pt>
                <c:pt idx="1041">
                  <c:v>23.52</c:v>
                </c:pt>
                <c:pt idx="1042">
                  <c:v>21.64</c:v>
                </c:pt>
                <c:pt idx="1043">
                  <c:v>5.1989999999999998</c:v>
                </c:pt>
                <c:pt idx="1044">
                  <c:v>11.7</c:v>
                </c:pt>
                <c:pt idx="1045">
                  <c:v>17.48</c:v>
                </c:pt>
                <c:pt idx="1046">
                  <c:v>19.04</c:v>
                </c:pt>
                <c:pt idx="1047">
                  <c:v>20.3</c:v>
                </c:pt>
                <c:pt idx="1048">
                  <c:v>19.809999999999999</c:v>
                </c:pt>
                <c:pt idx="1049">
                  <c:v>22.02</c:v>
                </c:pt>
                <c:pt idx="1050">
                  <c:v>23.95</c:v>
                </c:pt>
                <c:pt idx="1051">
                  <c:v>22.79</c:v>
                </c:pt>
                <c:pt idx="1052">
                  <c:v>23.6</c:v>
                </c:pt>
                <c:pt idx="1053">
                  <c:v>22.64</c:v>
                </c:pt>
                <c:pt idx="1054">
                  <c:v>21.49</c:v>
                </c:pt>
                <c:pt idx="1055">
                  <c:v>17.170000000000002</c:v>
                </c:pt>
                <c:pt idx="1056">
                  <c:v>17.059999999999999</c:v>
                </c:pt>
                <c:pt idx="1057">
                  <c:v>5.8769999999999998</c:v>
                </c:pt>
                <c:pt idx="1058">
                  <c:v>2.91</c:v>
                </c:pt>
                <c:pt idx="1059">
                  <c:v>3.77</c:v>
                </c:pt>
                <c:pt idx="1060">
                  <c:v>10.71</c:v>
                </c:pt>
                <c:pt idx="1061">
                  <c:v>13.92</c:v>
                </c:pt>
                <c:pt idx="1062">
                  <c:v>11.52</c:v>
                </c:pt>
                <c:pt idx="1063">
                  <c:v>4.2729999999999997</c:v>
                </c:pt>
                <c:pt idx="1064">
                  <c:v>1.466</c:v>
                </c:pt>
                <c:pt idx="1065">
                  <c:v>3.8220000000000001</c:v>
                </c:pt>
                <c:pt idx="1066">
                  <c:v>14.26</c:v>
                </c:pt>
                <c:pt idx="1067">
                  <c:v>13.22</c:v>
                </c:pt>
                <c:pt idx="1068">
                  <c:v>18.48</c:v>
                </c:pt>
                <c:pt idx="1069">
                  <c:v>23.2</c:v>
                </c:pt>
                <c:pt idx="1070">
                  <c:v>21.74</c:v>
                </c:pt>
                <c:pt idx="1071">
                  <c:v>22.9</c:v>
                </c:pt>
                <c:pt idx="1072">
                  <c:v>24</c:v>
                </c:pt>
                <c:pt idx="1073">
                  <c:v>25.96</c:v>
                </c:pt>
                <c:pt idx="1074">
                  <c:v>23.87</c:v>
                </c:pt>
                <c:pt idx="1075">
                  <c:v>23.6</c:v>
                </c:pt>
                <c:pt idx="1076">
                  <c:v>23.62</c:v>
                </c:pt>
                <c:pt idx="1077">
                  <c:v>21.68</c:v>
                </c:pt>
                <c:pt idx="1078">
                  <c:v>25.01</c:v>
                </c:pt>
                <c:pt idx="1079">
                  <c:v>24.93</c:v>
                </c:pt>
                <c:pt idx="1080">
                  <c:v>26.08</c:v>
                </c:pt>
                <c:pt idx="1081">
                  <c:v>27.65</c:v>
                </c:pt>
                <c:pt idx="1082">
                  <c:v>28.22</c:v>
                </c:pt>
                <c:pt idx="1083">
                  <c:v>27.57</c:v>
                </c:pt>
                <c:pt idx="1084">
                  <c:v>27.28</c:v>
                </c:pt>
                <c:pt idx="1085">
                  <c:v>27.12</c:v>
                </c:pt>
                <c:pt idx="1086">
                  <c:v>23.68</c:v>
                </c:pt>
                <c:pt idx="1087">
                  <c:v>25.92</c:v>
                </c:pt>
                <c:pt idx="1088">
                  <c:v>20.62</c:v>
                </c:pt>
                <c:pt idx="1089">
                  <c:v>22.56</c:v>
                </c:pt>
                <c:pt idx="1090">
                  <c:v>22.52</c:v>
                </c:pt>
                <c:pt idx="1091">
                  <c:v>22.64</c:v>
                </c:pt>
                <c:pt idx="1092">
                  <c:v>19.62</c:v>
                </c:pt>
                <c:pt idx="1093">
                  <c:v>16.82</c:v>
                </c:pt>
                <c:pt idx="1094">
                  <c:v>14.95</c:v>
                </c:pt>
                <c:pt idx="1095">
                  <c:v>12.11</c:v>
                </c:pt>
                <c:pt idx="1096">
                  <c:v>12.11</c:v>
                </c:pt>
                <c:pt idx="1097">
                  <c:v>11.85</c:v>
                </c:pt>
                <c:pt idx="1098">
                  <c:v>19.12</c:v>
                </c:pt>
                <c:pt idx="1099">
                  <c:v>16.21</c:v>
                </c:pt>
                <c:pt idx="1100">
                  <c:v>14.82</c:v>
                </c:pt>
                <c:pt idx="1101">
                  <c:v>16.27</c:v>
                </c:pt>
                <c:pt idx="1102">
                  <c:v>17.989999999999998</c:v>
                </c:pt>
                <c:pt idx="1103">
                  <c:v>20.62</c:v>
                </c:pt>
                <c:pt idx="1104">
                  <c:v>21.59</c:v>
                </c:pt>
                <c:pt idx="1105">
                  <c:v>18.399999999999999</c:v>
                </c:pt>
                <c:pt idx="1106">
                  <c:v>22.15</c:v>
                </c:pt>
                <c:pt idx="1107">
                  <c:v>24.93</c:v>
                </c:pt>
                <c:pt idx="1108">
                  <c:v>19.86</c:v>
                </c:pt>
                <c:pt idx="1109">
                  <c:v>19.71</c:v>
                </c:pt>
                <c:pt idx="1110">
                  <c:v>20.05</c:v>
                </c:pt>
                <c:pt idx="1111">
                  <c:v>19.170000000000002</c:v>
                </c:pt>
                <c:pt idx="1112">
                  <c:v>22.39</c:v>
                </c:pt>
                <c:pt idx="1113">
                  <c:v>16.27</c:v>
                </c:pt>
                <c:pt idx="1114">
                  <c:v>20.69</c:v>
                </c:pt>
                <c:pt idx="1115">
                  <c:v>31.28</c:v>
                </c:pt>
                <c:pt idx="1116">
                  <c:v>24.07</c:v>
                </c:pt>
                <c:pt idx="1117">
                  <c:v>18.41</c:v>
                </c:pt>
                <c:pt idx="1118">
                  <c:v>19.260000000000002</c:v>
                </c:pt>
                <c:pt idx="1119">
                  <c:v>14.8</c:v>
                </c:pt>
                <c:pt idx="1120">
                  <c:v>20.82</c:v>
                </c:pt>
                <c:pt idx="1121">
                  <c:v>22.06</c:v>
                </c:pt>
                <c:pt idx="1122">
                  <c:v>24.73</c:v>
                </c:pt>
                <c:pt idx="1123">
                  <c:v>24.95</c:v>
                </c:pt>
                <c:pt idx="1124">
                  <c:v>24.11</c:v>
                </c:pt>
                <c:pt idx="1125">
                  <c:v>21.07</c:v>
                </c:pt>
                <c:pt idx="1126">
                  <c:v>17.95</c:v>
                </c:pt>
                <c:pt idx="1127">
                  <c:v>20.92</c:v>
                </c:pt>
                <c:pt idx="1128">
                  <c:v>18.260000000000002</c:v>
                </c:pt>
                <c:pt idx="1129">
                  <c:v>16.190000000000001</c:v>
                </c:pt>
                <c:pt idx="1130">
                  <c:v>12.33</c:v>
                </c:pt>
                <c:pt idx="1131">
                  <c:v>10.15</c:v>
                </c:pt>
                <c:pt idx="1132">
                  <c:v>7.7080000000000002</c:v>
                </c:pt>
                <c:pt idx="1133">
                  <c:v>7.2359999999999998</c:v>
                </c:pt>
                <c:pt idx="1134">
                  <c:v>14.52</c:v>
                </c:pt>
                <c:pt idx="1135">
                  <c:v>15.49</c:v>
                </c:pt>
                <c:pt idx="1136">
                  <c:v>18.13</c:v>
                </c:pt>
                <c:pt idx="1137">
                  <c:v>23.6</c:v>
                </c:pt>
                <c:pt idx="1138">
                  <c:v>26.5</c:v>
                </c:pt>
                <c:pt idx="1139">
                  <c:v>27.08</c:v>
                </c:pt>
                <c:pt idx="1140">
                  <c:v>26.82</c:v>
                </c:pt>
                <c:pt idx="1141">
                  <c:v>26.68</c:v>
                </c:pt>
                <c:pt idx="1142">
                  <c:v>23.87</c:v>
                </c:pt>
                <c:pt idx="1143">
                  <c:v>24.23</c:v>
                </c:pt>
                <c:pt idx="1144">
                  <c:v>25.88</c:v>
                </c:pt>
                <c:pt idx="1145">
                  <c:v>25.9</c:v>
                </c:pt>
                <c:pt idx="1146">
                  <c:v>26.92</c:v>
                </c:pt>
                <c:pt idx="1147">
                  <c:v>26.92</c:v>
                </c:pt>
                <c:pt idx="1148">
                  <c:v>26.56</c:v>
                </c:pt>
                <c:pt idx="1149">
                  <c:v>26.96</c:v>
                </c:pt>
                <c:pt idx="1150">
                  <c:v>28.16</c:v>
                </c:pt>
                <c:pt idx="1151">
                  <c:v>27.83</c:v>
                </c:pt>
                <c:pt idx="1152">
                  <c:v>28.05</c:v>
                </c:pt>
                <c:pt idx="1153">
                  <c:v>28.48</c:v>
                </c:pt>
                <c:pt idx="1154">
                  <c:v>28.46</c:v>
                </c:pt>
                <c:pt idx="1155">
                  <c:v>30.12</c:v>
                </c:pt>
                <c:pt idx="1156">
                  <c:v>24.39</c:v>
                </c:pt>
                <c:pt idx="1157">
                  <c:v>18.71</c:v>
                </c:pt>
                <c:pt idx="1158">
                  <c:v>15.84</c:v>
                </c:pt>
                <c:pt idx="1159">
                  <c:v>15.62</c:v>
                </c:pt>
                <c:pt idx="1160">
                  <c:v>14.7</c:v>
                </c:pt>
                <c:pt idx="1161">
                  <c:v>14.66</c:v>
                </c:pt>
                <c:pt idx="1162">
                  <c:v>16.53</c:v>
                </c:pt>
                <c:pt idx="1163">
                  <c:v>17.82</c:v>
                </c:pt>
                <c:pt idx="1164">
                  <c:v>14.53</c:v>
                </c:pt>
                <c:pt idx="1165">
                  <c:v>16.64</c:v>
                </c:pt>
                <c:pt idx="1166">
                  <c:v>19.760000000000002</c:v>
                </c:pt>
                <c:pt idx="1167">
                  <c:v>18.739999999999998</c:v>
                </c:pt>
                <c:pt idx="1168">
                  <c:v>19.059999999999999</c:v>
                </c:pt>
                <c:pt idx="1169">
                  <c:v>22.48</c:v>
                </c:pt>
                <c:pt idx="1170">
                  <c:v>25.19</c:v>
                </c:pt>
                <c:pt idx="1171">
                  <c:v>24.23</c:v>
                </c:pt>
                <c:pt idx="1172">
                  <c:v>24.34</c:v>
                </c:pt>
                <c:pt idx="1173">
                  <c:v>23.39</c:v>
                </c:pt>
                <c:pt idx="1174">
                  <c:v>21.16</c:v>
                </c:pt>
                <c:pt idx="1175">
                  <c:v>19.079999999999998</c:v>
                </c:pt>
                <c:pt idx="1176">
                  <c:v>17.920000000000002</c:v>
                </c:pt>
                <c:pt idx="1177">
                  <c:v>17.350000000000001</c:v>
                </c:pt>
                <c:pt idx="1178">
                  <c:v>17.190000000000001</c:v>
                </c:pt>
                <c:pt idx="1179">
                  <c:v>17.09</c:v>
                </c:pt>
                <c:pt idx="1180">
                  <c:v>16.38</c:v>
                </c:pt>
                <c:pt idx="1181">
                  <c:v>15.95</c:v>
                </c:pt>
                <c:pt idx="1182">
                  <c:v>15.71</c:v>
                </c:pt>
                <c:pt idx="1183">
                  <c:v>15.73</c:v>
                </c:pt>
                <c:pt idx="1184">
                  <c:v>15.65</c:v>
                </c:pt>
                <c:pt idx="1185">
                  <c:v>15.41</c:v>
                </c:pt>
                <c:pt idx="1186">
                  <c:v>14.83</c:v>
                </c:pt>
                <c:pt idx="1187">
                  <c:v>13.5</c:v>
                </c:pt>
                <c:pt idx="1188">
                  <c:v>13.81</c:v>
                </c:pt>
                <c:pt idx="1189">
                  <c:v>13.58</c:v>
                </c:pt>
                <c:pt idx="1190">
                  <c:v>13.59</c:v>
                </c:pt>
                <c:pt idx="1191">
                  <c:v>13.88</c:v>
                </c:pt>
                <c:pt idx="1192">
                  <c:v>12.43</c:v>
                </c:pt>
                <c:pt idx="1193">
                  <c:v>10.32</c:v>
                </c:pt>
                <c:pt idx="1194">
                  <c:v>7.633</c:v>
                </c:pt>
                <c:pt idx="1195">
                  <c:v>10.25</c:v>
                </c:pt>
                <c:pt idx="1196">
                  <c:v>9.42</c:v>
                </c:pt>
                <c:pt idx="1197">
                  <c:v>12.03</c:v>
                </c:pt>
                <c:pt idx="1198">
                  <c:v>13.33</c:v>
                </c:pt>
                <c:pt idx="1199">
                  <c:v>13.37</c:v>
                </c:pt>
                <c:pt idx="1200">
                  <c:v>14.13</c:v>
                </c:pt>
                <c:pt idx="1201">
                  <c:v>14.89</c:v>
                </c:pt>
                <c:pt idx="1202">
                  <c:v>16.2</c:v>
                </c:pt>
                <c:pt idx="1203">
                  <c:v>16.73</c:v>
                </c:pt>
                <c:pt idx="1204">
                  <c:v>17.04</c:v>
                </c:pt>
                <c:pt idx="1205">
                  <c:v>17.559999999999999</c:v>
                </c:pt>
                <c:pt idx="1206">
                  <c:v>17.37</c:v>
                </c:pt>
                <c:pt idx="1207">
                  <c:v>17.809999999999999</c:v>
                </c:pt>
                <c:pt idx="1208">
                  <c:v>17.760000000000002</c:v>
                </c:pt>
                <c:pt idx="1209">
                  <c:v>10.8</c:v>
                </c:pt>
                <c:pt idx="1210">
                  <c:v>14.28</c:v>
                </c:pt>
                <c:pt idx="1211">
                  <c:v>9.51</c:v>
                </c:pt>
                <c:pt idx="1212">
                  <c:v>14.37</c:v>
                </c:pt>
                <c:pt idx="1213">
                  <c:v>20.239999999999998</c:v>
                </c:pt>
                <c:pt idx="1214">
                  <c:v>16.989999999999998</c:v>
                </c:pt>
                <c:pt idx="1215">
                  <c:v>19.600000000000001</c:v>
                </c:pt>
                <c:pt idx="1216">
                  <c:v>16.920000000000002</c:v>
                </c:pt>
                <c:pt idx="1217">
                  <c:v>16.21</c:v>
                </c:pt>
                <c:pt idx="1218">
                  <c:v>16.36</c:v>
                </c:pt>
                <c:pt idx="1219">
                  <c:v>17.72</c:v>
                </c:pt>
                <c:pt idx="1220">
                  <c:v>18.91</c:v>
                </c:pt>
                <c:pt idx="1221">
                  <c:v>19.059999999999999</c:v>
                </c:pt>
                <c:pt idx="1222">
                  <c:v>20.69</c:v>
                </c:pt>
                <c:pt idx="1223">
                  <c:v>20.23</c:v>
                </c:pt>
                <c:pt idx="1224">
                  <c:v>21.01</c:v>
                </c:pt>
                <c:pt idx="1225">
                  <c:v>16.93</c:v>
                </c:pt>
                <c:pt idx="1226">
                  <c:v>22.21</c:v>
                </c:pt>
                <c:pt idx="1227">
                  <c:v>19.920000000000002</c:v>
                </c:pt>
                <c:pt idx="1228">
                  <c:v>18.670000000000002</c:v>
                </c:pt>
                <c:pt idx="1229">
                  <c:v>18.13</c:v>
                </c:pt>
                <c:pt idx="1230">
                  <c:v>17.71</c:v>
                </c:pt>
                <c:pt idx="1231">
                  <c:v>18.32</c:v>
                </c:pt>
                <c:pt idx="1232">
                  <c:v>17.399999999999999</c:v>
                </c:pt>
                <c:pt idx="1233">
                  <c:v>18.98</c:v>
                </c:pt>
                <c:pt idx="1234">
                  <c:v>18.98</c:v>
                </c:pt>
                <c:pt idx="1235">
                  <c:v>20.67</c:v>
                </c:pt>
                <c:pt idx="1236">
                  <c:v>20.309999999999999</c:v>
                </c:pt>
                <c:pt idx="1237">
                  <c:v>21.68</c:v>
                </c:pt>
                <c:pt idx="1238">
                  <c:v>22.94</c:v>
                </c:pt>
                <c:pt idx="1239">
                  <c:v>22.52</c:v>
                </c:pt>
                <c:pt idx="1240">
                  <c:v>21.77</c:v>
                </c:pt>
                <c:pt idx="1241">
                  <c:v>23.35</c:v>
                </c:pt>
                <c:pt idx="1242">
                  <c:v>23.56</c:v>
                </c:pt>
                <c:pt idx="1243">
                  <c:v>24.54</c:v>
                </c:pt>
                <c:pt idx="1244">
                  <c:v>24.97</c:v>
                </c:pt>
                <c:pt idx="1245">
                  <c:v>22.14</c:v>
                </c:pt>
                <c:pt idx="1246">
                  <c:v>19.510000000000002</c:v>
                </c:pt>
                <c:pt idx="1247">
                  <c:v>19.559999999999999</c:v>
                </c:pt>
                <c:pt idx="1248">
                  <c:v>18.41</c:v>
                </c:pt>
                <c:pt idx="1249">
                  <c:v>19.41</c:v>
                </c:pt>
                <c:pt idx="1250">
                  <c:v>19.54</c:v>
                </c:pt>
                <c:pt idx="1251">
                  <c:v>20.82</c:v>
                </c:pt>
                <c:pt idx="1252">
                  <c:v>19.690000000000001</c:v>
                </c:pt>
                <c:pt idx="1253">
                  <c:v>21.6</c:v>
                </c:pt>
                <c:pt idx="1254">
                  <c:v>21.05</c:v>
                </c:pt>
                <c:pt idx="1255">
                  <c:v>21.45</c:v>
                </c:pt>
                <c:pt idx="1256">
                  <c:v>20.260000000000002</c:v>
                </c:pt>
                <c:pt idx="1257">
                  <c:v>18.239999999999998</c:v>
                </c:pt>
                <c:pt idx="1258">
                  <c:v>16.68</c:v>
                </c:pt>
                <c:pt idx="1259">
                  <c:v>15.76</c:v>
                </c:pt>
                <c:pt idx="1260">
                  <c:v>19.739999999999998</c:v>
                </c:pt>
                <c:pt idx="1261">
                  <c:v>22</c:v>
                </c:pt>
                <c:pt idx="1262">
                  <c:v>23.54</c:v>
                </c:pt>
                <c:pt idx="1263">
                  <c:v>24.15</c:v>
                </c:pt>
                <c:pt idx="1264">
                  <c:v>23.14</c:v>
                </c:pt>
                <c:pt idx="1265">
                  <c:v>20.99</c:v>
                </c:pt>
                <c:pt idx="1266">
                  <c:v>21.2</c:v>
                </c:pt>
                <c:pt idx="1267">
                  <c:v>20.22</c:v>
                </c:pt>
                <c:pt idx="1268">
                  <c:v>19.14</c:v>
                </c:pt>
                <c:pt idx="1269">
                  <c:v>17.059999999999999</c:v>
                </c:pt>
                <c:pt idx="1270">
                  <c:v>18.22</c:v>
                </c:pt>
                <c:pt idx="1271">
                  <c:v>15.91</c:v>
                </c:pt>
                <c:pt idx="1272">
                  <c:v>13.11</c:v>
                </c:pt>
                <c:pt idx="1273">
                  <c:v>12.73</c:v>
                </c:pt>
                <c:pt idx="1274">
                  <c:v>14.21</c:v>
                </c:pt>
                <c:pt idx="1275">
                  <c:v>15.97</c:v>
                </c:pt>
                <c:pt idx="1276">
                  <c:v>6.0259999999999998</c:v>
                </c:pt>
                <c:pt idx="1277">
                  <c:v>-0.33</c:v>
                </c:pt>
                <c:pt idx="1278">
                  <c:v>8.32</c:v>
                </c:pt>
                <c:pt idx="1279">
                  <c:v>5.0369999999999999</c:v>
                </c:pt>
                <c:pt idx="1280">
                  <c:v>1.431</c:v>
                </c:pt>
                <c:pt idx="1281">
                  <c:v>8.35</c:v>
                </c:pt>
                <c:pt idx="1282">
                  <c:v>11.06</c:v>
                </c:pt>
                <c:pt idx="1283">
                  <c:v>6.9169999999999998</c:v>
                </c:pt>
                <c:pt idx="1284">
                  <c:v>16.11</c:v>
                </c:pt>
                <c:pt idx="1285">
                  <c:v>15.65</c:v>
                </c:pt>
                <c:pt idx="1286">
                  <c:v>16.02</c:v>
                </c:pt>
                <c:pt idx="1287">
                  <c:v>17.829999999999998</c:v>
                </c:pt>
                <c:pt idx="1288">
                  <c:v>18.05</c:v>
                </c:pt>
                <c:pt idx="1289">
                  <c:v>18</c:v>
                </c:pt>
                <c:pt idx="1290">
                  <c:v>16.559999999999999</c:v>
                </c:pt>
                <c:pt idx="1291">
                  <c:v>16.18</c:v>
                </c:pt>
                <c:pt idx="1292">
                  <c:v>16.09</c:v>
                </c:pt>
                <c:pt idx="1293">
                  <c:v>15.73</c:v>
                </c:pt>
                <c:pt idx="1294">
                  <c:v>15.33</c:v>
                </c:pt>
                <c:pt idx="1295">
                  <c:v>16.29</c:v>
                </c:pt>
                <c:pt idx="1296">
                  <c:v>16.399999999999999</c:v>
                </c:pt>
                <c:pt idx="1297">
                  <c:v>17.25</c:v>
                </c:pt>
                <c:pt idx="1298">
                  <c:v>16.809999999999999</c:v>
                </c:pt>
                <c:pt idx="1299">
                  <c:v>16.25</c:v>
                </c:pt>
                <c:pt idx="1300">
                  <c:v>11.96</c:v>
                </c:pt>
                <c:pt idx="1301">
                  <c:v>8.3800000000000008</c:v>
                </c:pt>
                <c:pt idx="1302">
                  <c:v>5.9089999999999998</c:v>
                </c:pt>
                <c:pt idx="1303">
                  <c:v>1.2929999999999999</c:v>
                </c:pt>
                <c:pt idx="1304">
                  <c:v>3.4929999999999999</c:v>
                </c:pt>
                <c:pt idx="1305">
                  <c:v>4.2039999999999997</c:v>
                </c:pt>
                <c:pt idx="1306">
                  <c:v>2.496</c:v>
                </c:pt>
                <c:pt idx="1307">
                  <c:v>1.0999999999999999E-2</c:v>
                </c:pt>
                <c:pt idx="1308">
                  <c:v>4.4420000000000002</c:v>
                </c:pt>
                <c:pt idx="1309">
                  <c:v>6.5229999999999997</c:v>
                </c:pt>
                <c:pt idx="1310">
                  <c:v>5.3040000000000003</c:v>
                </c:pt>
                <c:pt idx="1311">
                  <c:v>1.974</c:v>
                </c:pt>
                <c:pt idx="1312">
                  <c:v>-1.597</c:v>
                </c:pt>
                <c:pt idx="1313">
                  <c:v>-3.6139999999999999</c:v>
                </c:pt>
                <c:pt idx="1314">
                  <c:v>-3.7010000000000001</c:v>
                </c:pt>
                <c:pt idx="1315">
                  <c:v>-5.5019999999999998</c:v>
                </c:pt>
                <c:pt idx="1316">
                  <c:v>-7.3680000000000003</c:v>
                </c:pt>
                <c:pt idx="1317">
                  <c:v>-2.6440000000000001</c:v>
                </c:pt>
                <c:pt idx="1318">
                  <c:v>5.5389999999999997</c:v>
                </c:pt>
                <c:pt idx="1319">
                  <c:v>5.6470000000000002</c:v>
                </c:pt>
                <c:pt idx="1320">
                  <c:v>9.3800000000000008</c:v>
                </c:pt>
                <c:pt idx="1321">
                  <c:v>11.34</c:v>
                </c:pt>
                <c:pt idx="1322">
                  <c:v>12.33</c:v>
                </c:pt>
                <c:pt idx="1323">
                  <c:v>12.15</c:v>
                </c:pt>
                <c:pt idx="1324">
                  <c:v>12.49</c:v>
                </c:pt>
                <c:pt idx="1325">
                  <c:v>12.34</c:v>
                </c:pt>
                <c:pt idx="1326">
                  <c:v>13.64</c:v>
                </c:pt>
                <c:pt idx="1327">
                  <c:v>15.91</c:v>
                </c:pt>
                <c:pt idx="1328">
                  <c:v>14.71</c:v>
                </c:pt>
                <c:pt idx="1329">
                  <c:v>14.57</c:v>
                </c:pt>
                <c:pt idx="1330">
                  <c:v>13.47</c:v>
                </c:pt>
                <c:pt idx="1331">
                  <c:v>11.44</c:v>
                </c:pt>
                <c:pt idx="1332">
                  <c:v>10.34</c:v>
                </c:pt>
                <c:pt idx="1333">
                  <c:v>9.76</c:v>
                </c:pt>
                <c:pt idx="1334">
                  <c:v>9.26</c:v>
                </c:pt>
                <c:pt idx="1335">
                  <c:v>7.6849999999999996</c:v>
                </c:pt>
                <c:pt idx="1336">
                  <c:v>6.0979999999999999</c:v>
                </c:pt>
                <c:pt idx="1337">
                  <c:v>3.9089999999999998</c:v>
                </c:pt>
                <c:pt idx="1338">
                  <c:v>4.6029999999999998</c:v>
                </c:pt>
                <c:pt idx="1339">
                  <c:v>3.6659999999999999</c:v>
                </c:pt>
                <c:pt idx="1340">
                  <c:v>2.1589999999999998</c:v>
                </c:pt>
                <c:pt idx="1341">
                  <c:v>-1.7749999999999999</c:v>
                </c:pt>
                <c:pt idx="1342">
                  <c:v>3.5430000000000001</c:v>
                </c:pt>
                <c:pt idx="1343">
                  <c:v>2.706</c:v>
                </c:pt>
                <c:pt idx="1344">
                  <c:v>2.8780000000000001</c:v>
                </c:pt>
                <c:pt idx="1345">
                  <c:v>3.8809999999999998</c:v>
                </c:pt>
                <c:pt idx="1346">
                  <c:v>3.62</c:v>
                </c:pt>
                <c:pt idx="1347">
                  <c:v>3.4980000000000002</c:v>
                </c:pt>
                <c:pt idx="1348">
                  <c:v>3.2210000000000001</c:v>
                </c:pt>
                <c:pt idx="1349">
                  <c:v>2.597</c:v>
                </c:pt>
                <c:pt idx="1350">
                  <c:v>2.597</c:v>
                </c:pt>
                <c:pt idx="1351">
                  <c:v>2.597</c:v>
                </c:pt>
                <c:pt idx="1352">
                  <c:v>2.2250000000000001</c:v>
                </c:pt>
                <c:pt idx="1353">
                  <c:v>2.4940000000000002</c:v>
                </c:pt>
                <c:pt idx="1354">
                  <c:v>2.3889999999999998</c:v>
                </c:pt>
                <c:pt idx="1355">
                  <c:v>2.0430000000000001</c:v>
                </c:pt>
                <c:pt idx="1356">
                  <c:v>-3.754</c:v>
                </c:pt>
                <c:pt idx="1357">
                  <c:v>1.004</c:v>
                </c:pt>
                <c:pt idx="1358">
                  <c:v>0.83</c:v>
                </c:pt>
                <c:pt idx="1359">
                  <c:v>-0.24399999999999999</c:v>
                </c:pt>
                <c:pt idx="1360">
                  <c:v>0.73499999999999999</c:v>
                </c:pt>
                <c:pt idx="1361">
                  <c:v>1.2809999999999999</c:v>
                </c:pt>
                <c:pt idx="1362">
                  <c:v>0.51900000000000002</c:v>
                </c:pt>
                <c:pt idx="1363">
                  <c:v>0.51900000000000002</c:v>
                </c:pt>
                <c:pt idx="1364">
                  <c:v>0.70899999999999996</c:v>
                </c:pt>
                <c:pt idx="1365">
                  <c:v>-0.41699999999999998</c:v>
                </c:pt>
                <c:pt idx="1366">
                  <c:v>-0.97199999999999998</c:v>
                </c:pt>
                <c:pt idx="1367">
                  <c:v>-1.4930000000000001</c:v>
                </c:pt>
                <c:pt idx="1368">
                  <c:v>-1.8049999999999999</c:v>
                </c:pt>
                <c:pt idx="1369">
                  <c:v>-2.6219999999999999</c:v>
                </c:pt>
                <c:pt idx="1370">
                  <c:v>-6.875</c:v>
                </c:pt>
                <c:pt idx="1371">
                  <c:v>-10.97</c:v>
                </c:pt>
                <c:pt idx="1372">
                  <c:v>-15.67</c:v>
                </c:pt>
                <c:pt idx="1373">
                  <c:v>-15.64</c:v>
                </c:pt>
                <c:pt idx="1374">
                  <c:v>-7.673</c:v>
                </c:pt>
                <c:pt idx="1375">
                  <c:v>-4.5830000000000002</c:v>
                </c:pt>
                <c:pt idx="1376">
                  <c:v>-12.65</c:v>
                </c:pt>
                <c:pt idx="1377">
                  <c:v>-16.12</c:v>
                </c:pt>
                <c:pt idx="1378">
                  <c:v>-19.62</c:v>
                </c:pt>
                <c:pt idx="1379">
                  <c:v>-21.23</c:v>
                </c:pt>
                <c:pt idx="1380">
                  <c:v>-3.0830000000000002</c:v>
                </c:pt>
                <c:pt idx="1381">
                  <c:v>-2.4239999999999999</c:v>
                </c:pt>
                <c:pt idx="1382">
                  <c:v>-6.4089999999999998</c:v>
                </c:pt>
                <c:pt idx="1383">
                  <c:v>-5.5640000000000001</c:v>
                </c:pt>
                <c:pt idx="1384">
                  <c:v>-5.7750000000000004</c:v>
                </c:pt>
                <c:pt idx="1385">
                  <c:v>-12.56</c:v>
                </c:pt>
                <c:pt idx="1386">
                  <c:v>-9.9600000000000009</c:v>
                </c:pt>
                <c:pt idx="1387">
                  <c:v>-16.989999999999998</c:v>
                </c:pt>
                <c:pt idx="1388">
                  <c:v>-16.07</c:v>
                </c:pt>
                <c:pt idx="1389">
                  <c:v>-15.29</c:v>
                </c:pt>
                <c:pt idx="1390">
                  <c:v>-19.93</c:v>
                </c:pt>
                <c:pt idx="1391">
                  <c:v>-18.59</c:v>
                </c:pt>
                <c:pt idx="1392">
                  <c:v>-20.87</c:v>
                </c:pt>
                <c:pt idx="1393">
                  <c:v>-21.37</c:v>
                </c:pt>
                <c:pt idx="1394">
                  <c:v>-17.47</c:v>
                </c:pt>
                <c:pt idx="1395">
                  <c:v>-15.58</c:v>
                </c:pt>
                <c:pt idx="1396">
                  <c:v>-15.97</c:v>
                </c:pt>
                <c:pt idx="1397">
                  <c:v>-16.27</c:v>
                </c:pt>
                <c:pt idx="1398">
                  <c:v>-16.34</c:v>
                </c:pt>
                <c:pt idx="1399">
                  <c:v>-16.57</c:v>
                </c:pt>
                <c:pt idx="1400">
                  <c:v>-16.97</c:v>
                </c:pt>
                <c:pt idx="1401">
                  <c:v>-17.04</c:v>
                </c:pt>
                <c:pt idx="1402">
                  <c:v>-18.690000000000001</c:v>
                </c:pt>
                <c:pt idx="1403">
                  <c:v>-16.66</c:v>
                </c:pt>
                <c:pt idx="1404">
                  <c:v>-8.17</c:v>
                </c:pt>
                <c:pt idx="1405">
                  <c:v>-0.29299999999999998</c:v>
                </c:pt>
                <c:pt idx="1406">
                  <c:v>-0.63800000000000001</c:v>
                </c:pt>
                <c:pt idx="1407">
                  <c:v>-2.6949999999999998</c:v>
                </c:pt>
                <c:pt idx="1408">
                  <c:v>-3.4670000000000001</c:v>
                </c:pt>
                <c:pt idx="1409">
                  <c:v>-5.2750000000000004</c:v>
                </c:pt>
                <c:pt idx="1410">
                  <c:v>-4.1989999999999998</c:v>
                </c:pt>
                <c:pt idx="1411">
                  <c:v>-2.4910000000000001</c:v>
                </c:pt>
                <c:pt idx="1412">
                  <c:v>-0.40600000000000003</c:v>
                </c:pt>
                <c:pt idx="1413">
                  <c:v>-0.89</c:v>
                </c:pt>
                <c:pt idx="1414">
                  <c:v>0.99199999999999999</c:v>
                </c:pt>
                <c:pt idx="1415">
                  <c:v>-3.1389999999999998</c:v>
                </c:pt>
                <c:pt idx="1416">
                  <c:v>-1.397</c:v>
                </c:pt>
                <c:pt idx="1417">
                  <c:v>-0.871</c:v>
                </c:pt>
                <c:pt idx="1418">
                  <c:v>-2.468</c:v>
                </c:pt>
                <c:pt idx="1419">
                  <c:v>-1.494</c:v>
                </c:pt>
                <c:pt idx="1420">
                  <c:v>-4.1070000000000002</c:v>
                </c:pt>
                <c:pt idx="1421">
                  <c:v>-2.5019999999999998</c:v>
                </c:pt>
                <c:pt idx="1422">
                  <c:v>-2.0499999999999998</c:v>
                </c:pt>
                <c:pt idx="1423">
                  <c:v>-7.7389999999999999</c:v>
                </c:pt>
                <c:pt idx="1424">
                  <c:v>-7.5830000000000002</c:v>
                </c:pt>
                <c:pt idx="1425">
                  <c:v>-8.94</c:v>
                </c:pt>
                <c:pt idx="1426">
                  <c:v>-19.29</c:v>
                </c:pt>
                <c:pt idx="1427">
                  <c:v>-21.82</c:v>
                </c:pt>
                <c:pt idx="1428">
                  <c:v>-22.73</c:v>
                </c:pt>
                <c:pt idx="1429">
                  <c:v>-21.5</c:v>
                </c:pt>
                <c:pt idx="1430">
                  <c:v>-19.149999999999999</c:v>
                </c:pt>
                <c:pt idx="1431">
                  <c:v>-13.38</c:v>
                </c:pt>
                <c:pt idx="1432">
                  <c:v>-11.91</c:v>
                </c:pt>
                <c:pt idx="1433">
                  <c:v>-12.51</c:v>
                </c:pt>
                <c:pt idx="1434">
                  <c:v>-13.62</c:v>
                </c:pt>
                <c:pt idx="1435">
                  <c:v>-8.44</c:v>
                </c:pt>
                <c:pt idx="1436">
                  <c:v>-7.8330000000000002</c:v>
                </c:pt>
                <c:pt idx="1437">
                  <c:v>-10.58</c:v>
                </c:pt>
                <c:pt idx="1438">
                  <c:v>-9.7799999999999994</c:v>
                </c:pt>
                <c:pt idx="1439">
                  <c:v>-8.64</c:v>
                </c:pt>
                <c:pt idx="1440">
                  <c:v>-7.5369999999999999</c:v>
                </c:pt>
                <c:pt idx="1441">
                  <c:v>-7.36</c:v>
                </c:pt>
                <c:pt idx="1442">
                  <c:v>-7.6070000000000002</c:v>
                </c:pt>
                <c:pt idx="1443">
                  <c:v>-7.36</c:v>
                </c:pt>
                <c:pt idx="1444">
                  <c:v>-7.3239999999999998</c:v>
                </c:pt>
                <c:pt idx="1445">
                  <c:v>-7.6779999999999999</c:v>
                </c:pt>
                <c:pt idx="1446">
                  <c:v>-5.5460000000000003</c:v>
                </c:pt>
                <c:pt idx="1447">
                  <c:v>-5.4939999999999998</c:v>
                </c:pt>
                <c:pt idx="1448">
                  <c:v>-3.78</c:v>
                </c:pt>
                <c:pt idx="1449">
                  <c:v>-7.9260000000000002</c:v>
                </c:pt>
                <c:pt idx="1450">
                  <c:v>-9.17</c:v>
                </c:pt>
                <c:pt idx="1451">
                  <c:v>-20.83</c:v>
                </c:pt>
                <c:pt idx="1452">
                  <c:v>-20.83</c:v>
                </c:pt>
                <c:pt idx="1453">
                  <c:v>-20.59</c:v>
                </c:pt>
                <c:pt idx="1454">
                  <c:v>-20.54</c:v>
                </c:pt>
                <c:pt idx="1455">
                  <c:v>-19.45</c:v>
                </c:pt>
                <c:pt idx="1456">
                  <c:v>-17.510000000000002</c:v>
                </c:pt>
                <c:pt idx="1457">
                  <c:v>-19.98</c:v>
                </c:pt>
                <c:pt idx="1458">
                  <c:v>-17.12</c:v>
                </c:pt>
                <c:pt idx="1459">
                  <c:v>-18.489999999999998</c:v>
                </c:pt>
                <c:pt idx="1460">
                  <c:v>-17.8</c:v>
                </c:pt>
                <c:pt idx="1461">
                  <c:v>-16.010000000000002</c:v>
                </c:pt>
                <c:pt idx="1462">
                  <c:v>-16.27</c:v>
                </c:pt>
                <c:pt idx="1463">
                  <c:v>-20.22</c:v>
                </c:pt>
                <c:pt idx="1464">
                  <c:v>-21.04</c:v>
                </c:pt>
                <c:pt idx="1465">
                  <c:v>-20.95</c:v>
                </c:pt>
                <c:pt idx="1466">
                  <c:v>-20.73</c:v>
                </c:pt>
                <c:pt idx="1467">
                  <c:v>-15.71</c:v>
                </c:pt>
                <c:pt idx="1468">
                  <c:v>-14.04</c:v>
                </c:pt>
                <c:pt idx="1469">
                  <c:v>-14.18</c:v>
                </c:pt>
                <c:pt idx="1470">
                  <c:v>-7.5460000000000003</c:v>
                </c:pt>
                <c:pt idx="1471">
                  <c:v>-6.3289999999999997</c:v>
                </c:pt>
                <c:pt idx="1472">
                  <c:v>5.5359999999999996</c:v>
                </c:pt>
                <c:pt idx="1473">
                  <c:v>8.1999999999999993</c:v>
                </c:pt>
                <c:pt idx="1474">
                  <c:v>7.407</c:v>
                </c:pt>
                <c:pt idx="1475">
                  <c:v>8.6</c:v>
                </c:pt>
                <c:pt idx="1476">
                  <c:v>4.28</c:v>
                </c:pt>
                <c:pt idx="1477">
                  <c:v>-1.988</c:v>
                </c:pt>
                <c:pt idx="1478">
                  <c:v>3.4239999999999999</c:v>
                </c:pt>
                <c:pt idx="1479">
                  <c:v>4.8860000000000001</c:v>
                </c:pt>
                <c:pt idx="1480">
                  <c:v>6.8179999999999996</c:v>
                </c:pt>
                <c:pt idx="1481">
                  <c:v>7.1150000000000002</c:v>
                </c:pt>
                <c:pt idx="1482">
                  <c:v>4.0880000000000001</c:v>
                </c:pt>
                <c:pt idx="1483">
                  <c:v>1.004</c:v>
                </c:pt>
                <c:pt idx="1484">
                  <c:v>-6.53</c:v>
                </c:pt>
                <c:pt idx="1485">
                  <c:v>-9.2100000000000009</c:v>
                </c:pt>
                <c:pt idx="1486">
                  <c:v>-11.29</c:v>
                </c:pt>
                <c:pt idx="1487">
                  <c:v>-5.5789999999999997</c:v>
                </c:pt>
                <c:pt idx="1488">
                  <c:v>-4.6840000000000002</c:v>
                </c:pt>
                <c:pt idx="1489">
                  <c:v>-5.0609999999999999</c:v>
                </c:pt>
                <c:pt idx="1490">
                  <c:v>-2.6920000000000002</c:v>
                </c:pt>
                <c:pt idx="1491">
                  <c:v>-2.3149999999999999</c:v>
                </c:pt>
                <c:pt idx="1492">
                  <c:v>-2.5230000000000001</c:v>
                </c:pt>
                <c:pt idx="1493">
                  <c:v>3.5449999999999999</c:v>
                </c:pt>
                <c:pt idx="1494">
                  <c:v>6.7809999999999997</c:v>
                </c:pt>
                <c:pt idx="1495">
                  <c:v>9.56</c:v>
                </c:pt>
                <c:pt idx="1496">
                  <c:v>12.45</c:v>
                </c:pt>
                <c:pt idx="1497">
                  <c:v>13.31</c:v>
                </c:pt>
                <c:pt idx="1498">
                  <c:v>10.77</c:v>
                </c:pt>
                <c:pt idx="1499">
                  <c:v>6.8360000000000003</c:v>
                </c:pt>
                <c:pt idx="1500">
                  <c:v>8.44</c:v>
                </c:pt>
                <c:pt idx="1501">
                  <c:v>7.68</c:v>
                </c:pt>
                <c:pt idx="1502">
                  <c:v>8.1</c:v>
                </c:pt>
                <c:pt idx="1503">
                  <c:v>7.4749999999999996</c:v>
                </c:pt>
                <c:pt idx="1504">
                  <c:v>2.0550000000000002</c:v>
                </c:pt>
                <c:pt idx="1505">
                  <c:v>-2.5230000000000001</c:v>
                </c:pt>
                <c:pt idx="1506">
                  <c:v>-15.02</c:v>
                </c:pt>
                <c:pt idx="1507">
                  <c:v>-16.86</c:v>
                </c:pt>
                <c:pt idx="1508">
                  <c:v>-16.260000000000002</c:v>
                </c:pt>
                <c:pt idx="1509">
                  <c:v>-11.32</c:v>
                </c:pt>
                <c:pt idx="1510">
                  <c:v>-12.51</c:v>
                </c:pt>
                <c:pt idx="1511">
                  <c:v>-10.94</c:v>
                </c:pt>
                <c:pt idx="1512">
                  <c:v>-9.49</c:v>
                </c:pt>
                <c:pt idx="1513">
                  <c:v>-8.64</c:v>
                </c:pt>
                <c:pt idx="1514">
                  <c:v>-7.1120000000000001</c:v>
                </c:pt>
                <c:pt idx="1515">
                  <c:v>-4.4429999999999996</c:v>
                </c:pt>
                <c:pt idx="1516">
                  <c:v>-3.9980000000000002</c:v>
                </c:pt>
                <c:pt idx="1517">
                  <c:v>-1.639</c:v>
                </c:pt>
                <c:pt idx="1518">
                  <c:v>1.464</c:v>
                </c:pt>
                <c:pt idx="1519">
                  <c:v>2.056</c:v>
                </c:pt>
                <c:pt idx="1520">
                  <c:v>1.1990000000000001</c:v>
                </c:pt>
                <c:pt idx="1521">
                  <c:v>-2.93</c:v>
                </c:pt>
                <c:pt idx="1522">
                  <c:v>0.47299999999999998</c:v>
                </c:pt>
                <c:pt idx="1523">
                  <c:v>1.794</c:v>
                </c:pt>
                <c:pt idx="1524">
                  <c:v>4.1529999999999996</c:v>
                </c:pt>
                <c:pt idx="1525">
                  <c:v>4.2610000000000001</c:v>
                </c:pt>
                <c:pt idx="1526">
                  <c:v>5.72</c:v>
                </c:pt>
                <c:pt idx="1527">
                  <c:v>6.6619999999999999</c:v>
                </c:pt>
                <c:pt idx="1528">
                  <c:v>7.8140000000000001</c:v>
                </c:pt>
                <c:pt idx="1529">
                  <c:v>5.7210000000000001</c:v>
                </c:pt>
                <c:pt idx="1530">
                  <c:v>8.52</c:v>
                </c:pt>
                <c:pt idx="1531">
                  <c:v>8.85</c:v>
                </c:pt>
                <c:pt idx="1532">
                  <c:v>13.3</c:v>
                </c:pt>
                <c:pt idx="1533">
                  <c:v>4.5430000000000001</c:v>
                </c:pt>
                <c:pt idx="1534">
                  <c:v>8.3699999999999992</c:v>
                </c:pt>
                <c:pt idx="1535">
                  <c:v>5.5209999999999999</c:v>
                </c:pt>
                <c:pt idx="1536">
                  <c:v>5.14</c:v>
                </c:pt>
                <c:pt idx="1537">
                  <c:v>4.74</c:v>
                </c:pt>
                <c:pt idx="1538">
                  <c:v>0.85799999999999998</c:v>
                </c:pt>
                <c:pt idx="1539">
                  <c:v>1.877</c:v>
                </c:pt>
                <c:pt idx="1540">
                  <c:v>-6.38</c:v>
                </c:pt>
                <c:pt idx="1541">
                  <c:v>-3.823</c:v>
                </c:pt>
                <c:pt idx="1542">
                  <c:v>-1.9790000000000001</c:v>
                </c:pt>
                <c:pt idx="1543">
                  <c:v>-10.43</c:v>
                </c:pt>
                <c:pt idx="1544">
                  <c:v>-5.0819999999999999</c:v>
                </c:pt>
                <c:pt idx="1545">
                  <c:v>8.65</c:v>
                </c:pt>
                <c:pt idx="1546">
                  <c:v>6.9749999999999996</c:v>
                </c:pt>
                <c:pt idx="1547">
                  <c:v>-3.5880000000000001</c:v>
                </c:pt>
                <c:pt idx="1548">
                  <c:v>2.1120000000000001</c:v>
                </c:pt>
                <c:pt idx="1549">
                  <c:v>3.1509999999999998</c:v>
                </c:pt>
                <c:pt idx="1550">
                  <c:v>3.7410000000000001</c:v>
                </c:pt>
                <c:pt idx="1551">
                  <c:v>3.7410000000000001</c:v>
                </c:pt>
                <c:pt idx="1552">
                  <c:v>3.81</c:v>
                </c:pt>
                <c:pt idx="1553">
                  <c:v>3.7759999999999998</c:v>
                </c:pt>
                <c:pt idx="1554">
                  <c:v>1.714</c:v>
                </c:pt>
                <c:pt idx="1555">
                  <c:v>-5.2220000000000004</c:v>
                </c:pt>
                <c:pt idx="1556">
                  <c:v>-8.4700000000000006</c:v>
                </c:pt>
                <c:pt idx="1557">
                  <c:v>-10.72</c:v>
                </c:pt>
                <c:pt idx="1558">
                  <c:v>-7.7750000000000004</c:v>
                </c:pt>
                <c:pt idx="1559">
                  <c:v>-9.18</c:v>
                </c:pt>
                <c:pt idx="1560">
                  <c:v>0.26400000000000001</c:v>
                </c:pt>
                <c:pt idx="1561">
                  <c:v>6.3440000000000003</c:v>
                </c:pt>
                <c:pt idx="1562">
                  <c:v>6.3390000000000004</c:v>
                </c:pt>
                <c:pt idx="1563">
                  <c:v>6.2729999999999997</c:v>
                </c:pt>
                <c:pt idx="1564">
                  <c:v>3.62</c:v>
                </c:pt>
                <c:pt idx="1565">
                  <c:v>2.1110000000000002</c:v>
                </c:pt>
                <c:pt idx="1566">
                  <c:v>2.1110000000000002</c:v>
                </c:pt>
                <c:pt idx="1567">
                  <c:v>2.2509999999999999</c:v>
                </c:pt>
                <c:pt idx="1568">
                  <c:v>0.58799999999999997</c:v>
                </c:pt>
                <c:pt idx="1569">
                  <c:v>-1.0069999999999999</c:v>
                </c:pt>
                <c:pt idx="1570">
                  <c:v>-1.9790000000000001</c:v>
                </c:pt>
                <c:pt idx="1571">
                  <c:v>-7.1909999999999998</c:v>
                </c:pt>
                <c:pt idx="1572">
                  <c:v>-9.42</c:v>
                </c:pt>
                <c:pt idx="1573">
                  <c:v>-8.2899999999999991</c:v>
                </c:pt>
                <c:pt idx="1574">
                  <c:v>-9.23</c:v>
                </c:pt>
                <c:pt idx="1575">
                  <c:v>-13.95</c:v>
                </c:pt>
                <c:pt idx="1576">
                  <c:v>-13.91</c:v>
                </c:pt>
                <c:pt idx="1577">
                  <c:v>-12.89</c:v>
                </c:pt>
                <c:pt idx="1578">
                  <c:v>-8.42</c:v>
                </c:pt>
                <c:pt idx="1579">
                  <c:v>-9.86</c:v>
                </c:pt>
                <c:pt idx="1580">
                  <c:v>-1.448</c:v>
                </c:pt>
                <c:pt idx="1581">
                  <c:v>-5.1079999999999997</c:v>
                </c:pt>
                <c:pt idx="1582">
                  <c:v>-2.6909999999999998</c:v>
                </c:pt>
                <c:pt idx="1583">
                  <c:v>6.9530000000000003</c:v>
                </c:pt>
                <c:pt idx="1584">
                  <c:v>-1.9339999999999999</c:v>
                </c:pt>
                <c:pt idx="1585">
                  <c:v>7.093</c:v>
                </c:pt>
                <c:pt idx="1586">
                  <c:v>8.35</c:v>
                </c:pt>
                <c:pt idx="1587">
                  <c:v>8.64</c:v>
                </c:pt>
                <c:pt idx="1588">
                  <c:v>5.4710000000000001</c:v>
                </c:pt>
                <c:pt idx="1589">
                  <c:v>4.2949999999999999</c:v>
                </c:pt>
                <c:pt idx="1590">
                  <c:v>-1.84</c:v>
                </c:pt>
                <c:pt idx="1591">
                  <c:v>-5.3280000000000003</c:v>
                </c:pt>
                <c:pt idx="1592">
                  <c:v>2.2490000000000001</c:v>
                </c:pt>
                <c:pt idx="1593">
                  <c:v>-0.21</c:v>
                </c:pt>
                <c:pt idx="1594">
                  <c:v>-3.4430000000000001</c:v>
                </c:pt>
                <c:pt idx="1595">
                  <c:v>-9.01</c:v>
                </c:pt>
                <c:pt idx="1596">
                  <c:v>-11.42</c:v>
                </c:pt>
                <c:pt idx="1597">
                  <c:v>-11.97</c:v>
                </c:pt>
                <c:pt idx="1598">
                  <c:v>-14.83</c:v>
                </c:pt>
                <c:pt idx="1599">
                  <c:v>-16.760000000000002</c:v>
                </c:pt>
                <c:pt idx="1600">
                  <c:v>-17.239999999999998</c:v>
                </c:pt>
                <c:pt idx="1601">
                  <c:v>-18.190000000000001</c:v>
                </c:pt>
                <c:pt idx="1602">
                  <c:v>-9.65</c:v>
                </c:pt>
                <c:pt idx="1603">
                  <c:v>-6.351</c:v>
                </c:pt>
                <c:pt idx="1604">
                  <c:v>-5.5419999999999998</c:v>
                </c:pt>
                <c:pt idx="1605">
                  <c:v>-7.4080000000000004</c:v>
                </c:pt>
                <c:pt idx="1606">
                  <c:v>-14.8</c:v>
                </c:pt>
                <c:pt idx="1607">
                  <c:v>-11.62</c:v>
                </c:pt>
                <c:pt idx="1608">
                  <c:v>-25.24</c:v>
                </c:pt>
                <c:pt idx="1609">
                  <c:v>-25.75</c:v>
                </c:pt>
                <c:pt idx="1610">
                  <c:v>-25.09</c:v>
                </c:pt>
                <c:pt idx="1611">
                  <c:v>-24.48</c:v>
                </c:pt>
                <c:pt idx="1612">
                  <c:v>-19.010000000000002</c:v>
                </c:pt>
                <c:pt idx="1613">
                  <c:v>-25.12</c:v>
                </c:pt>
                <c:pt idx="1614">
                  <c:v>-22.16</c:v>
                </c:pt>
                <c:pt idx="1615">
                  <c:v>-23.57</c:v>
                </c:pt>
                <c:pt idx="1616">
                  <c:v>-25.73</c:v>
                </c:pt>
                <c:pt idx="1617">
                  <c:v>-24.52</c:v>
                </c:pt>
                <c:pt idx="1618">
                  <c:v>-24.49</c:v>
                </c:pt>
                <c:pt idx="1619">
                  <c:v>-26.82</c:v>
                </c:pt>
                <c:pt idx="1620">
                  <c:v>-29.75</c:v>
                </c:pt>
                <c:pt idx="1621">
                  <c:v>-31.93</c:v>
                </c:pt>
                <c:pt idx="1622">
                  <c:v>-32.119999999999997</c:v>
                </c:pt>
                <c:pt idx="1623">
                  <c:v>-29.71</c:v>
                </c:pt>
                <c:pt idx="1624">
                  <c:v>-21.76</c:v>
                </c:pt>
                <c:pt idx="1625">
                  <c:v>-15.63</c:v>
                </c:pt>
                <c:pt idx="1626">
                  <c:v>-13.92</c:v>
                </c:pt>
                <c:pt idx="1627">
                  <c:v>-11.87</c:v>
                </c:pt>
                <c:pt idx="1628">
                  <c:v>-14.58</c:v>
                </c:pt>
                <c:pt idx="1629">
                  <c:v>-15.93</c:v>
                </c:pt>
                <c:pt idx="1630">
                  <c:v>-18.239999999999998</c:v>
                </c:pt>
                <c:pt idx="1631">
                  <c:v>-15.09</c:v>
                </c:pt>
                <c:pt idx="1632">
                  <c:v>-17.23</c:v>
                </c:pt>
                <c:pt idx="1633">
                  <c:v>-10.42</c:v>
                </c:pt>
                <c:pt idx="1634">
                  <c:v>-5.2750000000000004</c:v>
                </c:pt>
                <c:pt idx="1635">
                  <c:v>-1.4390000000000001</c:v>
                </c:pt>
                <c:pt idx="1636">
                  <c:v>-1.3680000000000001</c:v>
                </c:pt>
                <c:pt idx="1637">
                  <c:v>15.65</c:v>
                </c:pt>
                <c:pt idx="1638">
                  <c:v>21.63</c:v>
                </c:pt>
                <c:pt idx="1639">
                  <c:v>20.21</c:v>
                </c:pt>
                <c:pt idx="1640">
                  <c:v>24.03</c:v>
                </c:pt>
                <c:pt idx="1641">
                  <c:v>23.92</c:v>
                </c:pt>
                <c:pt idx="1642">
                  <c:v>17.899999999999999</c:v>
                </c:pt>
                <c:pt idx="1643">
                  <c:v>14.35</c:v>
                </c:pt>
                <c:pt idx="1644">
                  <c:v>18.57</c:v>
                </c:pt>
                <c:pt idx="1645">
                  <c:v>16.75</c:v>
                </c:pt>
                <c:pt idx="1646">
                  <c:v>12.81</c:v>
                </c:pt>
                <c:pt idx="1647">
                  <c:v>11.33</c:v>
                </c:pt>
                <c:pt idx="1648">
                  <c:v>10.25</c:v>
                </c:pt>
                <c:pt idx="1649">
                  <c:v>11.59</c:v>
                </c:pt>
                <c:pt idx="1650">
                  <c:v>12.63</c:v>
                </c:pt>
              </c:numCache>
            </c:numRef>
          </c:yVal>
          <c:smooth val="0"/>
          <c:extLst>
            <c:ext xmlns:c16="http://schemas.microsoft.com/office/drawing/2014/chart" uri="{C3380CC4-5D6E-409C-BE32-E72D297353CC}">
              <c16:uniqueId val="{00000002-DBE4-4E48-856D-DE494FBE151E}"/>
            </c:ext>
          </c:extLst>
        </c:ser>
        <c:dLbls>
          <c:showLegendKey val="0"/>
          <c:showVal val="0"/>
          <c:showCatName val="0"/>
          <c:showSerName val="0"/>
          <c:showPercent val="0"/>
          <c:showBubbleSize val="0"/>
        </c:dLbls>
        <c:axId val="96816512"/>
        <c:axId val="89220224"/>
      </c:scatterChart>
      <c:valAx>
        <c:axId val="96816512"/>
        <c:scaling>
          <c:orientation val="minMax"/>
          <c:min val="42529"/>
        </c:scaling>
        <c:delete val="0"/>
        <c:axPos val="b"/>
        <c:numFmt formatCode="mm/dd/yy" sourceLinked="0"/>
        <c:majorTickMark val="out"/>
        <c:minorTickMark val="none"/>
        <c:tickLblPos val="nextTo"/>
        <c:txPr>
          <a:bodyPr/>
          <a:lstStyle/>
          <a:p>
            <a:pPr>
              <a:defRPr sz="1300" baseline="0"/>
            </a:pPr>
            <a:endParaRPr lang="en-US"/>
          </a:p>
        </c:txPr>
        <c:crossAx val="89220224"/>
        <c:crossesAt val="-40"/>
        <c:crossBetween val="midCat"/>
      </c:valAx>
      <c:valAx>
        <c:axId val="89220224"/>
        <c:scaling>
          <c:orientation val="minMax"/>
        </c:scaling>
        <c:delete val="0"/>
        <c:axPos val="l"/>
        <c:majorGridlines/>
        <c:title>
          <c:tx>
            <c:rich>
              <a:bodyPr rot="-5400000" vert="horz"/>
              <a:lstStyle/>
              <a:p>
                <a:pPr>
                  <a:defRPr/>
                </a:pPr>
                <a:r>
                  <a:rPr lang="en-US" sz="1600" dirty="0"/>
                  <a:t>deg F</a:t>
                </a:r>
              </a:p>
            </c:rich>
          </c:tx>
          <c:overlay val="0"/>
        </c:title>
        <c:numFmt formatCode="0.0" sourceLinked="1"/>
        <c:majorTickMark val="out"/>
        <c:minorTickMark val="none"/>
        <c:tickLblPos val="nextTo"/>
        <c:txPr>
          <a:bodyPr/>
          <a:lstStyle/>
          <a:p>
            <a:pPr>
              <a:defRPr sz="1200" baseline="0"/>
            </a:pPr>
            <a:endParaRPr lang="en-US"/>
          </a:p>
        </c:txPr>
        <c:crossAx val="96816512"/>
        <c:crosses val="autoZero"/>
        <c:crossBetween val="midCat"/>
      </c:valAx>
    </c:plotArea>
    <c:legend>
      <c:legendPos val="r"/>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2400" dirty="0"/>
              <a:t>Kaktovik Community Foundation</a:t>
            </a:r>
          </a:p>
          <a:p>
            <a:pPr>
              <a:defRPr sz="1800"/>
            </a:pPr>
            <a:r>
              <a:rPr lang="en-US" sz="1800" dirty="0"/>
              <a:t>  Ice Cellar Soil Temperatures in Line with Thermosyphons</a:t>
            </a:r>
          </a:p>
        </c:rich>
      </c:tx>
      <c:layout>
        <c:manualLayout>
          <c:xMode val="edge"/>
          <c:yMode val="edge"/>
          <c:x val="0.18723558326605702"/>
          <c:y val="1.4141355765252351E-2"/>
        </c:manualLayout>
      </c:layout>
      <c:overlay val="1"/>
    </c:title>
    <c:autoTitleDeleted val="0"/>
    <c:plotArea>
      <c:layout>
        <c:manualLayout>
          <c:layoutTarget val="inner"/>
          <c:xMode val="edge"/>
          <c:yMode val="edge"/>
          <c:x val="9.0969011938023869E-2"/>
          <c:y val="0.13758084784856439"/>
          <c:w val="0.78641351282702554"/>
          <c:h val="0.74923391394257532"/>
        </c:manualLayout>
      </c:layout>
      <c:scatterChart>
        <c:scatterStyle val="lineMarker"/>
        <c:varyColors val="0"/>
        <c:ser>
          <c:idx val="0"/>
          <c:order val="0"/>
          <c:tx>
            <c:strRef>
              <c:f>Kaktovik_Hr3!$B$7</c:f>
              <c:strCache>
                <c:ptCount val="1"/>
                <c:pt idx="0">
                  <c:v>EST3</c:v>
                </c:pt>
              </c:strCache>
            </c:strRef>
          </c:tx>
          <c:marker>
            <c:symbol val="none"/>
          </c:marker>
          <c:xVal>
            <c:numRef>
              <c:f>Kaktovik_Hr3!$A$10:$A$1660</c:f>
              <c:numCache>
                <c:formatCode>mm/dd/yy\ hh:mm</c:formatCode>
                <c:ptCount val="1651"/>
                <c:pt idx="0">
                  <c:v>42530.334027777775</c:v>
                </c:pt>
                <c:pt idx="1">
                  <c:v>42530.375</c:v>
                </c:pt>
                <c:pt idx="2">
                  <c:v>42530.5</c:v>
                </c:pt>
                <c:pt idx="3">
                  <c:v>42530.625</c:v>
                </c:pt>
                <c:pt idx="4">
                  <c:v>42530.75</c:v>
                </c:pt>
                <c:pt idx="5">
                  <c:v>42530.875</c:v>
                </c:pt>
                <c:pt idx="6">
                  <c:v>42531</c:v>
                </c:pt>
                <c:pt idx="7">
                  <c:v>42531.125</c:v>
                </c:pt>
                <c:pt idx="8">
                  <c:v>42531.25</c:v>
                </c:pt>
                <c:pt idx="9">
                  <c:v>42531.375</c:v>
                </c:pt>
                <c:pt idx="10">
                  <c:v>42531.5</c:v>
                </c:pt>
                <c:pt idx="11">
                  <c:v>42531.625</c:v>
                </c:pt>
                <c:pt idx="12">
                  <c:v>42531.75</c:v>
                </c:pt>
                <c:pt idx="13">
                  <c:v>42531.875</c:v>
                </c:pt>
                <c:pt idx="14">
                  <c:v>42532</c:v>
                </c:pt>
                <c:pt idx="15">
                  <c:v>42532.125</c:v>
                </c:pt>
                <c:pt idx="16">
                  <c:v>42532.25</c:v>
                </c:pt>
                <c:pt idx="17">
                  <c:v>42532.375</c:v>
                </c:pt>
                <c:pt idx="18">
                  <c:v>42532.5</c:v>
                </c:pt>
                <c:pt idx="19">
                  <c:v>42532.625</c:v>
                </c:pt>
                <c:pt idx="20">
                  <c:v>42532.75</c:v>
                </c:pt>
                <c:pt idx="21">
                  <c:v>42532.875</c:v>
                </c:pt>
                <c:pt idx="22">
                  <c:v>42533</c:v>
                </c:pt>
                <c:pt idx="23">
                  <c:v>42533.125</c:v>
                </c:pt>
                <c:pt idx="24">
                  <c:v>42533.25</c:v>
                </c:pt>
                <c:pt idx="25">
                  <c:v>42533.375</c:v>
                </c:pt>
                <c:pt idx="26">
                  <c:v>42533.5</c:v>
                </c:pt>
                <c:pt idx="27">
                  <c:v>42533.625</c:v>
                </c:pt>
                <c:pt idx="28">
                  <c:v>42533.75</c:v>
                </c:pt>
                <c:pt idx="29">
                  <c:v>42533.875</c:v>
                </c:pt>
                <c:pt idx="30">
                  <c:v>42534</c:v>
                </c:pt>
                <c:pt idx="31">
                  <c:v>42534.125</c:v>
                </c:pt>
                <c:pt idx="32">
                  <c:v>42534.25</c:v>
                </c:pt>
                <c:pt idx="33">
                  <c:v>42534.375</c:v>
                </c:pt>
                <c:pt idx="34">
                  <c:v>42534.5</c:v>
                </c:pt>
                <c:pt idx="35">
                  <c:v>42534.625</c:v>
                </c:pt>
                <c:pt idx="36">
                  <c:v>42534.75</c:v>
                </c:pt>
                <c:pt idx="37">
                  <c:v>42534.875</c:v>
                </c:pt>
                <c:pt idx="38">
                  <c:v>42535</c:v>
                </c:pt>
                <c:pt idx="39">
                  <c:v>42535.125</c:v>
                </c:pt>
                <c:pt idx="40">
                  <c:v>42535.25</c:v>
                </c:pt>
                <c:pt idx="41">
                  <c:v>42535.375</c:v>
                </c:pt>
                <c:pt idx="42">
                  <c:v>42535.5</c:v>
                </c:pt>
                <c:pt idx="43">
                  <c:v>42535.625</c:v>
                </c:pt>
                <c:pt idx="44">
                  <c:v>42535.75</c:v>
                </c:pt>
                <c:pt idx="45">
                  <c:v>42535.875</c:v>
                </c:pt>
                <c:pt idx="46">
                  <c:v>42536</c:v>
                </c:pt>
                <c:pt idx="47">
                  <c:v>42536.125</c:v>
                </c:pt>
                <c:pt idx="48">
                  <c:v>42536.25</c:v>
                </c:pt>
                <c:pt idx="49">
                  <c:v>42536.375</c:v>
                </c:pt>
                <c:pt idx="50">
                  <c:v>42536.5</c:v>
                </c:pt>
                <c:pt idx="51">
                  <c:v>42536.625</c:v>
                </c:pt>
                <c:pt idx="52">
                  <c:v>42536.75</c:v>
                </c:pt>
                <c:pt idx="53">
                  <c:v>42536.875</c:v>
                </c:pt>
                <c:pt idx="54">
                  <c:v>42537</c:v>
                </c:pt>
                <c:pt idx="55">
                  <c:v>42537.125</c:v>
                </c:pt>
                <c:pt idx="56">
                  <c:v>42537.25</c:v>
                </c:pt>
                <c:pt idx="57">
                  <c:v>42537.375</c:v>
                </c:pt>
                <c:pt idx="58">
                  <c:v>42537.5</c:v>
                </c:pt>
                <c:pt idx="59">
                  <c:v>42537.625</c:v>
                </c:pt>
                <c:pt idx="60">
                  <c:v>42537.75</c:v>
                </c:pt>
                <c:pt idx="61">
                  <c:v>42537.875</c:v>
                </c:pt>
                <c:pt idx="62">
                  <c:v>42538</c:v>
                </c:pt>
                <c:pt idx="63">
                  <c:v>42538.125</c:v>
                </c:pt>
                <c:pt idx="64">
                  <c:v>42538.25</c:v>
                </c:pt>
                <c:pt idx="65">
                  <c:v>42538.375</c:v>
                </c:pt>
                <c:pt idx="66">
                  <c:v>42538.5</c:v>
                </c:pt>
                <c:pt idx="67">
                  <c:v>42538.625</c:v>
                </c:pt>
                <c:pt idx="68">
                  <c:v>42538.75</c:v>
                </c:pt>
                <c:pt idx="69">
                  <c:v>42538.875</c:v>
                </c:pt>
                <c:pt idx="70">
                  <c:v>42539</c:v>
                </c:pt>
                <c:pt idx="71">
                  <c:v>42539.125</c:v>
                </c:pt>
                <c:pt idx="72">
                  <c:v>42539.25</c:v>
                </c:pt>
                <c:pt idx="73">
                  <c:v>42539.375</c:v>
                </c:pt>
                <c:pt idx="74">
                  <c:v>42539.5</c:v>
                </c:pt>
                <c:pt idx="75">
                  <c:v>42539.625</c:v>
                </c:pt>
                <c:pt idx="76">
                  <c:v>42539.75</c:v>
                </c:pt>
                <c:pt idx="77">
                  <c:v>42539.875</c:v>
                </c:pt>
                <c:pt idx="78">
                  <c:v>42540</c:v>
                </c:pt>
                <c:pt idx="79">
                  <c:v>42540.125</c:v>
                </c:pt>
                <c:pt idx="80">
                  <c:v>42540.25</c:v>
                </c:pt>
                <c:pt idx="81">
                  <c:v>42540.375</c:v>
                </c:pt>
                <c:pt idx="82">
                  <c:v>42540.5</c:v>
                </c:pt>
                <c:pt idx="83">
                  <c:v>42540.625</c:v>
                </c:pt>
                <c:pt idx="84">
                  <c:v>42540.75</c:v>
                </c:pt>
                <c:pt idx="85">
                  <c:v>42541</c:v>
                </c:pt>
                <c:pt idx="86">
                  <c:v>42541.125</c:v>
                </c:pt>
                <c:pt idx="87">
                  <c:v>42541.25</c:v>
                </c:pt>
                <c:pt idx="88">
                  <c:v>42541.375</c:v>
                </c:pt>
                <c:pt idx="89">
                  <c:v>42541.5</c:v>
                </c:pt>
                <c:pt idx="90">
                  <c:v>42541.625</c:v>
                </c:pt>
                <c:pt idx="91">
                  <c:v>42541.75</c:v>
                </c:pt>
                <c:pt idx="92">
                  <c:v>42541.875</c:v>
                </c:pt>
                <c:pt idx="93">
                  <c:v>42542</c:v>
                </c:pt>
                <c:pt idx="94">
                  <c:v>42542.125</c:v>
                </c:pt>
                <c:pt idx="95">
                  <c:v>42542.25</c:v>
                </c:pt>
                <c:pt idx="96">
                  <c:v>42542.375</c:v>
                </c:pt>
                <c:pt idx="97">
                  <c:v>42542.5</c:v>
                </c:pt>
                <c:pt idx="98">
                  <c:v>42542.625</c:v>
                </c:pt>
                <c:pt idx="99">
                  <c:v>42542.75</c:v>
                </c:pt>
                <c:pt idx="100">
                  <c:v>42542.875</c:v>
                </c:pt>
                <c:pt idx="101">
                  <c:v>42543</c:v>
                </c:pt>
                <c:pt idx="102">
                  <c:v>42543.125</c:v>
                </c:pt>
                <c:pt idx="103">
                  <c:v>42543.25</c:v>
                </c:pt>
                <c:pt idx="104">
                  <c:v>42543.375</c:v>
                </c:pt>
                <c:pt idx="105">
                  <c:v>42543.5</c:v>
                </c:pt>
                <c:pt idx="106">
                  <c:v>42543.625</c:v>
                </c:pt>
                <c:pt idx="107">
                  <c:v>42543.75</c:v>
                </c:pt>
                <c:pt idx="108">
                  <c:v>42543.875</c:v>
                </c:pt>
                <c:pt idx="109">
                  <c:v>42544</c:v>
                </c:pt>
                <c:pt idx="110">
                  <c:v>42544.125</c:v>
                </c:pt>
                <c:pt idx="111">
                  <c:v>42544.25</c:v>
                </c:pt>
                <c:pt idx="112">
                  <c:v>42544.25</c:v>
                </c:pt>
                <c:pt idx="113">
                  <c:v>42544.375</c:v>
                </c:pt>
                <c:pt idx="114">
                  <c:v>42544.5</c:v>
                </c:pt>
                <c:pt idx="115">
                  <c:v>42544.625</c:v>
                </c:pt>
                <c:pt idx="116">
                  <c:v>42544.75</c:v>
                </c:pt>
                <c:pt idx="117">
                  <c:v>42544.875</c:v>
                </c:pt>
                <c:pt idx="118">
                  <c:v>42545</c:v>
                </c:pt>
                <c:pt idx="119">
                  <c:v>42545.125</c:v>
                </c:pt>
                <c:pt idx="120">
                  <c:v>42545.25</c:v>
                </c:pt>
                <c:pt idx="121">
                  <c:v>42545.375</c:v>
                </c:pt>
                <c:pt idx="122">
                  <c:v>42545.5</c:v>
                </c:pt>
                <c:pt idx="123">
                  <c:v>42545.625</c:v>
                </c:pt>
                <c:pt idx="124">
                  <c:v>42545.75</c:v>
                </c:pt>
                <c:pt idx="125">
                  <c:v>42545.875</c:v>
                </c:pt>
                <c:pt idx="126">
                  <c:v>42546</c:v>
                </c:pt>
                <c:pt idx="127">
                  <c:v>42546.125</c:v>
                </c:pt>
                <c:pt idx="128">
                  <c:v>42546.25</c:v>
                </c:pt>
                <c:pt idx="129">
                  <c:v>42546.375</c:v>
                </c:pt>
                <c:pt idx="130">
                  <c:v>42546.5</c:v>
                </c:pt>
                <c:pt idx="131">
                  <c:v>42546.625</c:v>
                </c:pt>
                <c:pt idx="132">
                  <c:v>42546.75</c:v>
                </c:pt>
                <c:pt idx="133">
                  <c:v>42546.875</c:v>
                </c:pt>
                <c:pt idx="134">
                  <c:v>42547</c:v>
                </c:pt>
                <c:pt idx="135">
                  <c:v>42547.125</c:v>
                </c:pt>
                <c:pt idx="136">
                  <c:v>42547.25</c:v>
                </c:pt>
                <c:pt idx="137">
                  <c:v>42547.375</c:v>
                </c:pt>
                <c:pt idx="138">
                  <c:v>42547.5</c:v>
                </c:pt>
                <c:pt idx="139">
                  <c:v>42547.625</c:v>
                </c:pt>
                <c:pt idx="140">
                  <c:v>42547.75</c:v>
                </c:pt>
                <c:pt idx="141">
                  <c:v>42547.875</c:v>
                </c:pt>
                <c:pt idx="142">
                  <c:v>42548</c:v>
                </c:pt>
                <c:pt idx="143">
                  <c:v>42548.125</c:v>
                </c:pt>
                <c:pt idx="144">
                  <c:v>42548.25</c:v>
                </c:pt>
                <c:pt idx="145">
                  <c:v>42548.375</c:v>
                </c:pt>
                <c:pt idx="146">
                  <c:v>42548.5</c:v>
                </c:pt>
                <c:pt idx="147">
                  <c:v>42548.625</c:v>
                </c:pt>
                <c:pt idx="148">
                  <c:v>42548.75</c:v>
                </c:pt>
                <c:pt idx="149">
                  <c:v>42548.875</c:v>
                </c:pt>
                <c:pt idx="150">
                  <c:v>42549</c:v>
                </c:pt>
                <c:pt idx="151">
                  <c:v>42549.125</c:v>
                </c:pt>
                <c:pt idx="152">
                  <c:v>42549.25</c:v>
                </c:pt>
                <c:pt idx="153">
                  <c:v>42549.375</c:v>
                </c:pt>
                <c:pt idx="154">
                  <c:v>42549.5</c:v>
                </c:pt>
                <c:pt idx="155">
                  <c:v>42549.625</c:v>
                </c:pt>
                <c:pt idx="156">
                  <c:v>42549.75</c:v>
                </c:pt>
                <c:pt idx="157">
                  <c:v>42549.875</c:v>
                </c:pt>
                <c:pt idx="158">
                  <c:v>42550</c:v>
                </c:pt>
                <c:pt idx="159">
                  <c:v>42550.125</c:v>
                </c:pt>
                <c:pt idx="160">
                  <c:v>42550.25</c:v>
                </c:pt>
                <c:pt idx="161">
                  <c:v>42550.375</c:v>
                </c:pt>
                <c:pt idx="162">
                  <c:v>42550.5</c:v>
                </c:pt>
                <c:pt idx="163">
                  <c:v>42550.625</c:v>
                </c:pt>
                <c:pt idx="164">
                  <c:v>42550.75</c:v>
                </c:pt>
                <c:pt idx="165">
                  <c:v>42550.875</c:v>
                </c:pt>
                <c:pt idx="166">
                  <c:v>42551</c:v>
                </c:pt>
                <c:pt idx="167">
                  <c:v>42551.125</c:v>
                </c:pt>
                <c:pt idx="168">
                  <c:v>42551.25</c:v>
                </c:pt>
                <c:pt idx="169">
                  <c:v>42551.375</c:v>
                </c:pt>
                <c:pt idx="170">
                  <c:v>42551.5</c:v>
                </c:pt>
                <c:pt idx="171">
                  <c:v>42551.625</c:v>
                </c:pt>
                <c:pt idx="172">
                  <c:v>42551.75</c:v>
                </c:pt>
                <c:pt idx="173">
                  <c:v>42551.875</c:v>
                </c:pt>
                <c:pt idx="174">
                  <c:v>42552</c:v>
                </c:pt>
                <c:pt idx="175">
                  <c:v>42552.125</c:v>
                </c:pt>
                <c:pt idx="176">
                  <c:v>42552.25</c:v>
                </c:pt>
                <c:pt idx="177">
                  <c:v>42552.375</c:v>
                </c:pt>
                <c:pt idx="178">
                  <c:v>42552.5</c:v>
                </c:pt>
                <c:pt idx="179">
                  <c:v>42552.625</c:v>
                </c:pt>
                <c:pt idx="180">
                  <c:v>42552.75</c:v>
                </c:pt>
                <c:pt idx="181">
                  <c:v>42552.875</c:v>
                </c:pt>
                <c:pt idx="182">
                  <c:v>42553</c:v>
                </c:pt>
                <c:pt idx="183">
                  <c:v>42553.125</c:v>
                </c:pt>
                <c:pt idx="184">
                  <c:v>42553.25</c:v>
                </c:pt>
                <c:pt idx="185">
                  <c:v>42553.375</c:v>
                </c:pt>
                <c:pt idx="186">
                  <c:v>42553.5</c:v>
                </c:pt>
                <c:pt idx="187">
                  <c:v>42553.625</c:v>
                </c:pt>
                <c:pt idx="188">
                  <c:v>42553.75</c:v>
                </c:pt>
                <c:pt idx="189">
                  <c:v>42553.875</c:v>
                </c:pt>
                <c:pt idx="190">
                  <c:v>42554</c:v>
                </c:pt>
                <c:pt idx="191">
                  <c:v>42554.125</c:v>
                </c:pt>
                <c:pt idx="192">
                  <c:v>42554.25</c:v>
                </c:pt>
                <c:pt idx="193">
                  <c:v>42554.375</c:v>
                </c:pt>
                <c:pt idx="194">
                  <c:v>42554.5</c:v>
                </c:pt>
                <c:pt idx="195">
                  <c:v>42554.625</c:v>
                </c:pt>
                <c:pt idx="196">
                  <c:v>42554.75</c:v>
                </c:pt>
                <c:pt idx="197">
                  <c:v>42554.875</c:v>
                </c:pt>
                <c:pt idx="198">
                  <c:v>42555</c:v>
                </c:pt>
                <c:pt idx="199">
                  <c:v>42555.125</c:v>
                </c:pt>
                <c:pt idx="200">
                  <c:v>42555.25</c:v>
                </c:pt>
                <c:pt idx="201">
                  <c:v>42555.375</c:v>
                </c:pt>
                <c:pt idx="202">
                  <c:v>42555.5</c:v>
                </c:pt>
                <c:pt idx="203">
                  <c:v>42555.625</c:v>
                </c:pt>
                <c:pt idx="204">
                  <c:v>42555.75</c:v>
                </c:pt>
                <c:pt idx="205">
                  <c:v>42555.875</c:v>
                </c:pt>
                <c:pt idx="206">
                  <c:v>42556</c:v>
                </c:pt>
                <c:pt idx="207">
                  <c:v>42556.125</c:v>
                </c:pt>
                <c:pt idx="208">
                  <c:v>42556.25</c:v>
                </c:pt>
                <c:pt idx="209">
                  <c:v>42556.375</c:v>
                </c:pt>
                <c:pt idx="210">
                  <c:v>42556.5</c:v>
                </c:pt>
                <c:pt idx="211">
                  <c:v>42556.625</c:v>
                </c:pt>
                <c:pt idx="212">
                  <c:v>42556.75</c:v>
                </c:pt>
                <c:pt idx="213">
                  <c:v>42556.875</c:v>
                </c:pt>
                <c:pt idx="214">
                  <c:v>42557</c:v>
                </c:pt>
                <c:pt idx="215">
                  <c:v>42557.125</c:v>
                </c:pt>
                <c:pt idx="216">
                  <c:v>42557.25</c:v>
                </c:pt>
                <c:pt idx="217">
                  <c:v>42557.375</c:v>
                </c:pt>
                <c:pt idx="218">
                  <c:v>42557.5</c:v>
                </c:pt>
                <c:pt idx="219">
                  <c:v>42557.625</c:v>
                </c:pt>
                <c:pt idx="220">
                  <c:v>42557.75</c:v>
                </c:pt>
                <c:pt idx="221">
                  <c:v>42557.875</c:v>
                </c:pt>
                <c:pt idx="222">
                  <c:v>42558</c:v>
                </c:pt>
                <c:pt idx="223">
                  <c:v>42558.125</c:v>
                </c:pt>
                <c:pt idx="224">
                  <c:v>42558.25</c:v>
                </c:pt>
                <c:pt idx="225">
                  <c:v>42558.375</c:v>
                </c:pt>
                <c:pt idx="226">
                  <c:v>42558.5</c:v>
                </c:pt>
                <c:pt idx="227">
                  <c:v>42558.625</c:v>
                </c:pt>
                <c:pt idx="228">
                  <c:v>42558.75</c:v>
                </c:pt>
                <c:pt idx="229">
                  <c:v>42558.875</c:v>
                </c:pt>
                <c:pt idx="230">
                  <c:v>42559</c:v>
                </c:pt>
                <c:pt idx="231">
                  <c:v>42559.125</c:v>
                </c:pt>
                <c:pt idx="232">
                  <c:v>42559.25</c:v>
                </c:pt>
                <c:pt idx="233">
                  <c:v>42559.375</c:v>
                </c:pt>
                <c:pt idx="234">
                  <c:v>42559.5</c:v>
                </c:pt>
                <c:pt idx="235">
                  <c:v>42559.625</c:v>
                </c:pt>
                <c:pt idx="236">
                  <c:v>42559.75</c:v>
                </c:pt>
                <c:pt idx="237">
                  <c:v>42559.875</c:v>
                </c:pt>
                <c:pt idx="238">
                  <c:v>42560</c:v>
                </c:pt>
                <c:pt idx="239">
                  <c:v>42560.125</c:v>
                </c:pt>
                <c:pt idx="240">
                  <c:v>42560.25</c:v>
                </c:pt>
                <c:pt idx="241">
                  <c:v>42560.375</c:v>
                </c:pt>
                <c:pt idx="242">
                  <c:v>42560.5</c:v>
                </c:pt>
                <c:pt idx="243">
                  <c:v>42560.625</c:v>
                </c:pt>
                <c:pt idx="244">
                  <c:v>42560.75</c:v>
                </c:pt>
                <c:pt idx="245">
                  <c:v>42560.875</c:v>
                </c:pt>
                <c:pt idx="246">
                  <c:v>42561</c:v>
                </c:pt>
                <c:pt idx="247">
                  <c:v>42561.125</c:v>
                </c:pt>
                <c:pt idx="248">
                  <c:v>42561.25</c:v>
                </c:pt>
                <c:pt idx="249">
                  <c:v>42561.375</c:v>
                </c:pt>
                <c:pt idx="250">
                  <c:v>42561.5</c:v>
                </c:pt>
                <c:pt idx="251">
                  <c:v>42561.625</c:v>
                </c:pt>
                <c:pt idx="252">
                  <c:v>42561.75</c:v>
                </c:pt>
                <c:pt idx="253">
                  <c:v>42561.875</c:v>
                </c:pt>
                <c:pt idx="254">
                  <c:v>42562</c:v>
                </c:pt>
                <c:pt idx="255">
                  <c:v>42562.125</c:v>
                </c:pt>
                <c:pt idx="256">
                  <c:v>42562.25</c:v>
                </c:pt>
                <c:pt idx="257">
                  <c:v>42562.375</c:v>
                </c:pt>
                <c:pt idx="258">
                  <c:v>42562.5</c:v>
                </c:pt>
                <c:pt idx="259">
                  <c:v>42562.625</c:v>
                </c:pt>
                <c:pt idx="260">
                  <c:v>42562.75</c:v>
                </c:pt>
                <c:pt idx="261">
                  <c:v>42562.875</c:v>
                </c:pt>
                <c:pt idx="262">
                  <c:v>42563</c:v>
                </c:pt>
                <c:pt idx="263">
                  <c:v>42563.125</c:v>
                </c:pt>
                <c:pt idx="264">
                  <c:v>42563.25</c:v>
                </c:pt>
                <c:pt idx="265">
                  <c:v>42563.375</c:v>
                </c:pt>
                <c:pt idx="266">
                  <c:v>42563.5</c:v>
                </c:pt>
                <c:pt idx="267">
                  <c:v>42563.625</c:v>
                </c:pt>
                <c:pt idx="268">
                  <c:v>42563.75</c:v>
                </c:pt>
                <c:pt idx="269">
                  <c:v>42563.875</c:v>
                </c:pt>
                <c:pt idx="270">
                  <c:v>42564</c:v>
                </c:pt>
                <c:pt idx="271">
                  <c:v>42564.125</c:v>
                </c:pt>
                <c:pt idx="272">
                  <c:v>42564.25</c:v>
                </c:pt>
                <c:pt idx="273">
                  <c:v>42564.375</c:v>
                </c:pt>
                <c:pt idx="274">
                  <c:v>42564.5</c:v>
                </c:pt>
                <c:pt idx="275">
                  <c:v>42564.625</c:v>
                </c:pt>
                <c:pt idx="276">
                  <c:v>42564.75</c:v>
                </c:pt>
                <c:pt idx="277">
                  <c:v>42564.875</c:v>
                </c:pt>
                <c:pt idx="278">
                  <c:v>42565</c:v>
                </c:pt>
                <c:pt idx="279">
                  <c:v>42565.125</c:v>
                </c:pt>
                <c:pt idx="280">
                  <c:v>42565.25</c:v>
                </c:pt>
                <c:pt idx="281">
                  <c:v>42565.375</c:v>
                </c:pt>
                <c:pt idx="282">
                  <c:v>42565.5</c:v>
                </c:pt>
                <c:pt idx="283">
                  <c:v>42565.625</c:v>
                </c:pt>
                <c:pt idx="284">
                  <c:v>42565.75</c:v>
                </c:pt>
                <c:pt idx="285">
                  <c:v>42565.875</c:v>
                </c:pt>
                <c:pt idx="286">
                  <c:v>42566</c:v>
                </c:pt>
                <c:pt idx="287">
                  <c:v>42566.125</c:v>
                </c:pt>
                <c:pt idx="288">
                  <c:v>42566.25</c:v>
                </c:pt>
                <c:pt idx="289">
                  <c:v>42566.375</c:v>
                </c:pt>
                <c:pt idx="290">
                  <c:v>42566.5</c:v>
                </c:pt>
                <c:pt idx="291">
                  <c:v>42566.625</c:v>
                </c:pt>
                <c:pt idx="292">
                  <c:v>42566.75</c:v>
                </c:pt>
                <c:pt idx="293">
                  <c:v>42566.875</c:v>
                </c:pt>
                <c:pt idx="294">
                  <c:v>42567</c:v>
                </c:pt>
                <c:pt idx="295">
                  <c:v>42567.125</c:v>
                </c:pt>
                <c:pt idx="296">
                  <c:v>42567.25</c:v>
                </c:pt>
                <c:pt idx="297">
                  <c:v>42567.375</c:v>
                </c:pt>
                <c:pt idx="298">
                  <c:v>42567.5</c:v>
                </c:pt>
                <c:pt idx="299">
                  <c:v>42567.625</c:v>
                </c:pt>
                <c:pt idx="300">
                  <c:v>42567.75</c:v>
                </c:pt>
                <c:pt idx="301">
                  <c:v>42567.875</c:v>
                </c:pt>
                <c:pt idx="302">
                  <c:v>42568</c:v>
                </c:pt>
                <c:pt idx="303">
                  <c:v>42568.125</c:v>
                </c:pt>
                <c:pt idx="304">
                  <c:v>42568.25</c:v>
                </c:pt>
                <c:pt idx="305">
                  <c:v>42568.375</c:v>
                </c:pt>
                <c:pt idx="306">
                  <c:v>42568.5</c:v>
                </c:pt>
                <c:pt idx="307">
                  <c:v>42568.625</c:v>
                </c:pt>
                <c:pt idx="308">
                  <c:v>42568.75</c:v>
                </c:pt>
                <c:pt idx="309">
                  <c:v>42568.875</c:v>
                </c:pt>
                <c:pt idx="310">
                  <c:v>42569</c:v>
                </c:pt>
                <c:pt idx="311">
                  <c:v>42569.125</c:v>
                </c:pt>
                <c:pt idx="312">
                  <c:v>42569.25</c:v>
                </c:pt>
                <c:pt idx="313">
                  <c:v>42569.25</c:v>
                </c:pt>
                <c:pt idx="314">
                  <c:v>42569.375</c:v>
                </c:pt>
                <c:pt idx="315">
                  <c:v>42569.5</c:v>
                </c:pt>
                <c:pt idx="316">
                  <c:v>42569.625</c:v>
                </c:pt>
                <c:pt idx="317">
                  <c:v>42569.75</c:v>
                </c:pt>
                <c:pt idx="318">
                  <c:v>42569.875</c:v>
                </c:pt>
                <c:pt idx="319">
                  <c:v>42570</c:v>
                </c:pt>
                <c:pt idx="320">
                  <c:v>42570.125</c:v>
                </c:pt>
                <c:pt idx="321">
                  <c:v>42570.25</c:v>
                </c:pt>
                <c:pt idx="322">
                  <c:v>42570.375</c:v>
                </c:pt>
                <c:pt idx="323">
                  <c:v>42570.375</c:v>
                </c:pt>
                <c:pt idx="324">
                  <c:v>42570.5</c:v>
                </c:pt>
                <c:pt idx="325">
                  <c:v>42570.625</c:v>
                </c:pt>
                <c:pt idx="326">
                  <c:v>42570.75</c:v>
                </c:pt>
                <c:pt idx="327">
                  <c:v>42570.875</c:v>
                </c:pt>
                <c:pt idx="328">
                  <c:v>42571</c:v>
                </c:pt>
                <c:pt idx="329">
                  <c:v>42571.125</c:v>
                </c:pt>
                <c:pt idx="330">
                  <c:v>42571.25</c:v>
                </c:pt>
                <c:pt idx="331">
                  <c:v>42571.375</c:v>
                </c:pt>
                <c:pt idx="332">
                  <c:v>42571.5</c:v>
                </c:pt>
                <c:pt idx="333">
                  <c:v>42571.625</c:v>
                </c:pt>
                <c:pt idx="334">
                  <c:v>42571.75</c:v>
                </c:pt>
                <c:pt idx="335">
                  <c:v>42571.875</c:v>
                </c:pt>
                <c:pt idx="336">
                  <c:v>42572</c:v>
                </c:pt>
                <c:pt idx="337">
                  <c:v>42572.125</c:v>
                </c:pt>
                <c:pt idx="338">
                  <c:v>42572.25</c:v>
                </c:pt>
                <c:pt idx="339">
                  <c:v>42572.375</c:v>
                </c:pt>
                <c:pt idx="340">
                  <c:v>42572.5</c:v>
                </c:pt>
                <c:pt idx="341">
                  <c:v>42572.625</c:v>
                </c:pt>
                <c:pt idx="342">
                  <c:v>42572.75</c:v>
                </c:pt>
                <c:pt idx="343">
                  <c:v>42572.75</c:v>
                </c:pt>
                <c:pt idx="344">
                  <c:v>42572.875</c:v>
                </c:pt>
                <c:pt idx="345">
                  <c:v>42573</c:v>
                </c:pt>
                <c:pt idx="346">
                  <c:v>42573.125</c:v>
                </c:pt>
                <c:pt idx="347">
                  <c:v>42573.25</c:v>
                </c:pt>
                <c:pt idx="348">
                  <c:v>42573.375</c:v>
                </c:pt>
                <c:pt idx="349">
                  <c:v>42573.5</c:v>
                </c:pt>
                <c:pt idx="350">
                  <c:v>42573.625</c:v>
                </c:pt>
                <c:pt idx="351">
                  <c:v>42573.75</c:v>
                </c:pt>
                <c:pt idx="352">
                  <c:v>42573.875</c:v>
                </c:pt>
                <c:pt idx="353">
                  <c:v>42574</c:v>
                </c:pt>
                <c:pt idx="354">
                  <c:v>42574.125</c:v>
                </c:pt>
                <c:pt idx="355">
                  <c:v>42574.25</c:v>
                </c:pt>
                <c:pt idx="356">
                  <c:v>42574.375</c:v>
                </c:pt>
                <c:pt idx="357">
                  <c:v>42574.5</c:v>
                </c:pt>
                <c:pt idx="358">
                  <c:v>42574.625</c:v>
                </c:pt>
                <c:pt idx="359">
                  <c:v>42574.75</c:v>
                </c:pt>
                <c:pt idx="360">
                  <c:v>42574.875</c:v>
                </c:pt>
                <c:pt idx="361">
                  <c:v>42575</c:v>
                </c:pt>
                <c:pt idx="362">
                  <c:v>42575.25</c:v>
                </c:pt>
                <c:pt idx="363">
                  <c:v>42575.375</c:v>
                </c:pt>
                <c:pt idx="364">
                  <c:v>42575.5</c:v>
                </c:pt>
                <c:pt idx="365">
                  <c:v>42575.625</c:v>
                </c:pt>
                <c:pt idx="366">
                  <c:v>42575.75</c:v>
                </c:pt>
                <c:pt idx="367">
                  <c:v>42575.875</c:v>
                </c:pt>
                <c:pt idx="368">
                  <c:v>42576</c:v>
                </c:pt>
                <c:pt idx="369">
                  <c:v>42576.125</c:v>
                </c:pt>
                <c:pt idx="370">
                  <c:v>42576.25</c:v>
                </c:pt>
                <c:pt idx="371">
                  <c:v>42576.375</c:v>
                </c:pt>
                <c:pt idx="372">
                  <c:v>42576.5</c:v>
                </c:pt>
                <c:pt idx="373">
                  <c:v>42576.625</c:v>
                </c:pt>
                <c:pt idx="374">
                  <c:v>42576.75</c:v>
                </c:pt>
                <c:pt idx="375">
                  <c:v>42576.875</c:v>
                </c:pt>
                <c:pt idx="376">
                  <c:v>42577</c:v>
                </c:pt>
                <c:pt idx="377">
                  <c:v>42577.125</c:v>
                </c:pt>
                <c:pt idx="378">
                  <c:v>42577.25</c:v>
                </c:pt>
                <c:pt idx="379">
                  <c:v>42577.375</c:v>
                </c:pt>
                <c:pt idx="380">
                  <c:v>42577.5</c:v>
                </c:pt>
                <c:pt idx="381">
                  <c:v>42577.625</c:v>
                </c:pt>
                <c:pt idx="382">
                  <c:v>42577.75</c:v>
                </c:pt>
                <c:pt idx="383">
                  <c:v>42577.875</c:v>
                </c:pt>
                <c:pt idx="384">
                  <c:v>42578</c:v>
                </c:pt>
                <c:pt idx="385">
                  <c:v>42578.125</c:v>
                </c:pt>
                <c:pt idx="386">
                  <c:v>42578.25</c:v>
                </c:pt>
                <c:pt idx="387">
                  <c:v>42578.375</c:v>
                </c:pt>
                <c:pt idx="388">
                  <c:v>42578.5</c:v>
                </c:pt>
                <c:pt idx="389">
                  <c:v>42578.625</c:v>
                </c:pt>
                <c:pt idx="390">
                  <c:v>42578.75</c:v>
                </c:pt>
                <c:pt idx="391">
                  <c:v>42578.875</c:v>
                </c:pt>
                <c:pt idx="392">
                  <c:v>42579</c:v>
                </c:pt>
                <c:pt idx="393">
                  <c:v>42579.125</c:v>
                </c:pt>
                <c:pt idx="394">
                  <c:v>42579.25</c:v>
                </c:pt>
                <c:pt idx="395">
                  <c:v>42579.375</c:v>
                </c:pt>
                <c:pt idx="396">
                  <c:v>42579.5</c:v>
                </c:pt>
                <c:pt idx="397">
                  <c:v>42579.625</c:v>
                </c:pt>
                <c:pt idx="398">
                  <c:v>42579.75</c:v>
                </c:pt>
                <c:pt idx="399">
                  <c:v>42579.875</c:v>
                </c:pt>
                <c:pt idx="400">
                  <c:v>42580</c:v>
                </c:pt>
                <c:pt idx="401">
                  <c:v>42580.125</c:v>
                </c:pt>
                <c:pt idx="402">
                  <c:v>42580.25</c:v>
                </c:pt>
                <c:pt idx="403">
                  <c:v>42580.375</c:v>
                </c:pt>
                <c:pt idx="404">
                  <c:v>42580.5</c:v>
                </c:pt>
                <c:pt idx="405">
                  <c:v>42580.625</c:v>
                </c:pt>
                <c:pt idx="406">
                  <c:v>42580.75</c:v>
                </c:pt>
                <c:pt idx="407">
                  <c:v>42580.875</c:v>
                </c:pt>
                <c:pt idx="408">
                  <c:v>42581</c:v>
                </c:pt>
                <c:pt idx="409">
                  <c:v>42581.125</c:v>
                </c:pt>
                <c:pt idx="410">
                  <c:v>42581.25</c:v>
                </c:pt>
                <c:pt idx="411">
                  <c:v>42581.375</c:v>
                </c:pt>
                <c:pt idx="412">
                  <c:v>42581.5</c:v>
                </c:pt>
                <c:pt idx="413">
                  <c:v>42581.625</c:v>
                </c:pt>
                <c:pt idx="414">
                  <c:v>42581.75</c:v>
                </c:pt>
                <c:pt idx="415">
                  <c:v>42581.875</c:v>
                </c:pt>
                <c:pt idx="416">
                  <c:v>42582</c:v>
                </c:pt>
                <c:pt idx="417">
                  <c:v>42582.125</c:v>
                </c:pt>
                <c:pt idx="418">
                  <c:v>42582.25</c:v>
                </c:pt>
                <c:pt idx="419">
                  <c:v>42582.375</c:v>
                </c:pt>
                <c:pt idx="420">
                  <c:v>42582.5</c:v>
                </c:pt>
                <c:pt idx="421">
                  <c:v>42582.625</c:v>
                </c:pt>
                <c:pt idx="422">
                  <c:v>42582.75</c:v>
                </c:pt>
                <c:pt idx="423">
                  <c:v>42582.875</c:v>
                </c:pt>
                <c:pt idx="424">
                  <c:v>42583</c:v>
                </c:pt>
                <c:pt idx="425">
                  <c:v>42583.125</c:v>
                </c:pt>
                <c:pt idx="426">
                  <c:v>42583.25</c:v>
                </c:pt>
                <c:pt idx="427">
                  <c:v>42583.375</c:v>
                </c:pt>
                <c:pt idx="428">
                  <c:v>42583.5</c:v>
                </c:pt>
                <c:pt idx="429">
                  <c:v>42583.625</c:v>
                </c:pt>
                <c:pt idx="430">
                  <c:v>42583.75</c:v>
                </c:pt>
                <c:pt idx="431">
                  <c:v>42583.875</c:v>
                </c:pt>
                <c:pt idx="432">
                  <c:v>42584</c:v>
                </c:pt>
                <c:pt idx="433">
                  <c:v>42584.125</c:v>
                </c:pt>
                <c:pt idx="434">
                  <c:v>42584.25</c:v>
                </c:pt>
                <c:pt idx="435">
                  <c:v>42584.375</c:v>
                </c:pt>
                <c:pt idx="436">
                  <c:v>42584.5</c:v>
                </c:pt>
                <c:pt idx="437">
                  <c:v>42584.625</c:v>
                </c:pt>
                <c:pt idx="438">
                  <c:v>42584.75</c:v>
                </c:pt>
                <c:pt idx="439">
                  <c:v>42584.875</c:v>
                </c:pt>
                <c:pt idx="440">
                  <c:v>42585</c:v>
                </c:pt>
                <c:pt idx="441">
                  <c:v>42585.125</c:v>
                </c:pt>
                <c:pt idx="442">
                  <c:v>42585.25</c:v>
                </c:pt>
                <c:pt idx="443">
                  <c:v>42585.375</c:v>
                </c:pt>
                <c:pt idx="444">
                  <c:v>42585.5</c:v>
                </c:pt>
                <c:pt idx="445">
                  <c:v>42585.625</c:v>
                </c:pt>
                <c:pt idx="446">
                  <c:v>42585.75</c:v>
                </c:pt>
                <c:pt idx="447">
                  <c:v>42585.875</c:v>
                </c:pt>
                <c:pt idx="448">
                  <c:v>42586</c:v>
                </c:pt>
                <c:pt idx="449">
                  <c:v>42586.125</c:v>
                </c:pt>
                <c:pt idx="450">
                  <c:v>42586.25</c:v>
                </c:pt>
                <c:pt idx="451">
                  <c:v>42586.375</c:v>
                </c:pt>
                <c:pt idx="452">
                  <c:v>42586.5</c:v>
                </c:pt>
                <c:pt idx="453">
                  <c:v>42586.625</c:v>
                </c:pt>
                <c:pt idx="454">
                  <c:v>42586.75</c:v>
                </c:pt>
                <c:pt idx="455">
                  <c:v>42586.875</c:v>
                </c:pt>
                <c:pt idx="456">
                  <c:v>42587</c:v>
                </c:pt>
                <c:pt idx="457">
                  <c:v>42587.125</c:v>
                </c:pt>
                <c:pt idx="458">
                  <c:v>42587.25</c:v>
                </c:pt>
                <c:pt idx="459">
                  <c:v>42587.375</c:v>
                </c:pt>
                <c:pt idx="460">
                  <c:v>42587.5</c:v>
                </c:pt>
                <c:pt idx="461">
                  <c:v>42587.625</c:v>
                </c:pt>
                <c:pt idx="462">
                  <c:v>42587.75</c:v>
                </c:pt>
                <c:pt idx="463">
                  <c:v>42587.875</c:v>
                </c:pt>
                <c:pt idx="464">
                  <c:v>42588</c:v>
                </c:pt>
                <c:pt idx="465">
                  <c:v>42588.125</c:v>
                </c:pt>
                <c:pt idx="466">
                  <c:v>42588.25</c:v>
                </c:pt>
                <c:pt idx="467">
                  <c:v>42588.375</c:v>
                </c:pt>
                <c:pt idx="468">
                  <c:v>42588.5</c:v>
                </c:pt>
                <c:pt idx="469">
                  <c:v>42588.625</c:v>
                </c:pt>
                <c:pt idx="470">
                  <c:v>42588.75</c:v>
                </c:pt>
                <c:pt idx="471">
                  <c:v>42588.875</c:v>
                </c:pt>
                <c:pt idx="472">
                  <c:v>42589</c:v>
                </c:pt>
                <c:pt idx="473">
                  <c:v>42589.125</c:v>
                </c:pt>
                <c:pt idx="474">
                  <c:v>42589.25</c:v>
                </c:pt>
                <c:pt idx="475">
                  <c:v>42589.375</c:v>
                </c:pt>
                <c:pt idx="476">
                  <c:v>42589.5</c:v>
                </c:pt>
                <c:pt idx="477">
                  <c:v>42589.625</c:v>
                </c:pt>
                <c:pt idx="478">
                  <c:v>42589.75</c:v>
                </c:pt>
                <c:pt idx="479">
                  <c:v>42589.875</c:v>
                </c:pt>
                <c:pt idx="480">
                  <c:v>42590</c:v>
                </c:pt>
                <c:pt idx="481">
                  <c:v>42590.125</c:v>
                </c:pt>
                <c:pt idx="482">
                  <c:v>42590.25</c:v>
                </c:pt>
                <c:pt idx="483">
                  <c:v>42590.375</c:v>
                </c:pt>
                <c:pt idx="484">
                  <c:v>42590.5</c:v>
                </c:pt>
                <c:pt idx="485">
                  <c:v>42590.625</c:v>
                </c:pt>
                <c:pt idx="486">
                  <c:v>42590.75</c:v>
                </c:pt>
                <c:pt idx="487">
                  <c:v>42590.875</c:v>
                </c:pt>
                <c:pt idx="488">
                  <c:v>42591</c:v>
                </c:pt>
                <c:pt idx="489">
                  <c:v>42591.125</c:v>
                </c:pt>
                <c:pt idx="490">
                  <c:v>42591.25</c:v>
                </c:pt>
                <c:pt idx="491">
                  <c:v>42591.375</c:v>
                </c:pt>
                <c:pt idx="492">
                  <c:v>42591.5</c:v>
                </c:pt>
                <c:pt idx="493">
                  <c:v>42591.625</c:v>
                </c:pt>
                <c:pt idx="494">
                  <c:v>42591.75</c:v>
                </c:pt>
                <c:pt idx="495">
                  <c:v>42591.875</c:v>
                </c:pt>
                <c:pt idx="496">
                  <c:v>42592</c:v>
                </c:pt>
                <c:pt idx="497">
                  <c:v>42592.125</c:v>
                </c:pt>
                <c:pt idx="498">
                  <c:v>42592.25</c:v>
                </c:pt>
                <c:pt idx="499">
                  <c:v>42592.375</c:v>
                </c:pt>
                <c:pt idx="500">
                  <c:v>42592.5</c:v>
                </c:pt>
                <c:pt idx="501">
                  <c:v>42592.625</c:v>
                </c:pt>
                <c:pt idx="502">
                  <c:v>42592.75</c:v>
                </c:pt>
                <c:pt idx="503">
                  <c:v>42592.875</c:v>
                </c:pt>
                <c:pt idx="504">
                  <c:v>42593</c:v>
                </c:pt>
                <c:pt idx="505">
                  <c:v>42593.125</c:v>
                </c:pt>
                <c:pt idx="506">
                  <c:v>42593.25</c:v>
                </c:pt>
                <c:pt idx="507">
                  <c:v>42593.375</c:v>
                </c:pt>
                <c:pt idx="508">
                  <c:v>42593.5</c:v>
                </c:pt>
                <c:pt idx="509">
                  <c:v>42593.625</c:v>
                </c:pt>
                <c:pt idx="510">
                  <c:v>42593.75</c:v>
                </c:pt>
                <c:pt idx="511">
                  <c:v>42593.875</c:v>
                </c:pt>
                <c:pt idx="512">
                  <c:v>42594</c:v>
                </c:pt>
                <c:pt idx="513">
                  <c:v>42594.125</c:v>
                </c:pt>
                <c:pt idx="514">
                  <c:v>42594.25</c:v>
                </c:pt>
                <c:pt idx="515">
                  <c:v>42594.375</c:v>
                </c:pt>
                <c:pt idx="516">
                  <c:v>42594.5</c:v>
                </c:pt>
                <c:pt idx="517">
                  <c:v>42594.625</c:v>
                </c:pt>
                <c:pt idx="518">
                  <c:v>42594.75</c:v>
                </c:pt>
                <c:pt idx="519">
                  <c:v>42594.875</c:v>
                </c:pt>
                <c:pt idx="520">
                  <c:v>42595</c:v>
                </c:pt>
                <c:pt idx="521">
                  <c:v>42595.125</c:v>
                </c:pt>
                <c:pt idx="522">
                  <c:v>42595.25</c:v>
                </c:pt>
                <c:pt idx="523">
                  <c:v>42595.375</c:v>
                </c:pt>
                <c:pt idx="524">
                  <c:v>42595.5</c:v>
                </c:pt>
                <c:pt idx="525">
                  <c:v>42595.625</c:v>
                </c:pt>
                <c:pt idx="526">
                  <c:v>42595.75</c:v>
                </c:pt>
                <c:pt idx="527">
                  <c:v>42595.875</c:v>
                </c:pt>
                <c:pt idx="528">
                  <c:v>42596</c:v>
                </c:pt>
                <c:pt idx="529">
                  <c:v>42596.125</c:v>
                </c:pt>
                <c:pt idx="530">
                  <c:v>42596.25</c:v>
                </c:pt>
                <c:pt idx="531">
                  <c:v>42596.375</c:v>
                </c:pt>
                <c:pt idx="532">
                  <c:v>42596.5</c:v>
                </c:pt>
                <c:pt idx="533">
                  <c:v>42596.625</c:v>
                </c:pt>
                <c:pt idx="534">
                  <c:v>42596.75</c:v>
                </c:pt>
                <c:pt idx="535">
                  <c:v>42596.875</c:v>
                </c:pt>
                <c:pt idx="536">
                  <c:v>42597</c:v>
                </c:pt>
                <c:pt idx="537">
                  <c:v>42597.125</c:v>
                </c:pt>
                <c:pt idx="538">
                  <c:v>42597.25</c:v>
                </c:pt>
                <c:pt idx="539">
                  <c:v>42597.375</c:v>
                </c:pt>
                <c:pt idx="540">
                  <c:v>42597.5</c:v>
                </c:pt>
                <c:pt idx="541">
                  <c:v>42597.625</c:v>
                </c:pt>
                <c:pt idx="542">
                  <c:v>42597.75</c:v>
                </c:pt>
                <c:pt idx="543">
                  <c:v>42597.875</c:v>
                </c:pt>
                <c:pt idx="544">
                  <c:v>42598</c:v>
                </c:pt>
                <c:pt idx="545">
                  <c:v>42598.125</c:v>
                </c:pt>
                <c:pt idx="546">
                  <c:v>42598.25</c:v>
                </c:pt>
                <c:pt idx="547">
                  <c:v>42598.375</c:v>
                </c:pt>
                <c:pt idx="548">
                  <c:v>42598.5</c:v>
                </c:pt>
                <c:pt idx="549">
                  <c:v>42598.625</c:v>
                </c:pt>
                <c:pt idx="550">
                  <c:v>42598.75</c:v>
                </c:pt>
                <c:pt idx="551">
                  <c:v>42598.875</c:v>
                </c:pt>
                <c:pt idx="552">
                  <c:v>42599</c:v>
                </c:pt>
                <c:pt idx="553">
                  <c:v>42599.125</c:v>
                </c:pt>
                <c:pt idx="554">
                  <c:v>42599.25</c:v>
                </c:pt>
                <c:pt idx="555">
                  <c:v>42599.375</c:v>
                </c:pt>
                <c:pt idx="556">
                  <c:v>42599.5</c:v>
                </c:pt>
                <c:pt idx="557">
                  <c:v>42599.625</c:v>
                </c:pt>
                <c:pt idx="558">
                  <c:v>42599.75</c:v>
                </c:pt>
                <c:pt idx="559">
                  <c:v>42599.875</c:v>
                </c:pt>
                <c:pt idx="560">
                  <c:v>42600</c:v>
                </c:pt>
                <c:pt idx="561">
                  <c:v>42600.125</c:v>
                </c:pt>
                <c:pt idx="562">
                  <c:v>42600.25</c:v>
                </c:pt>
                <c:pt idx="563">
                  <c:v>42600.375</c:v>
                </c:pt>
                <c:pt idx="564">
                  <c:v>42600.5</c:v>
                </c:pt>
                <c:pt idx="565">
                  <c:v>42600.625</c:v>
                </c:pt>
                <c:pt idx="566">
                  <c:v>42600.75</c:v>
                </c:pt>
                <c:pt idx="567">
                  <c:v>42600.875</c:v>
                </c:pt>
                <c:pt idx="568">
                  <c:v>42601</c:v>
                </c:pt>
                <c:pt idx="569">
                  <c:v>42601.125</c:v>
                </c:pt>
                <c:pt idx="570">
                  <c:v>42601.25</c:v>
                </c:pt>
                <c:pt idx="571">
                  <c:v>42601.375</c:v>
                </c:pt>
                <c:pt idx="572">
                  <c:v>42601.5</c:v>
                </c:pt>
                <c:pt idx="573">
                  <c:v>42601.625</c:v>
                </c:pt>
                <c:pt idx="574">
                  <c:v>42601.75</c:v>
                </c:pt>
                <c:pt idx="575">
                  <c:v>42601.875</c:v>
                </c:pt>
                <c:pt idx="576">
                  <c:v>42602</c:v>
                </c:pt>
                <c:pt idx="577">
                  <c:v>42602.125</c:v>
                </c:pt>
                <c:pt idx="578">
                  <c:v>42602.25</c:v>
                </c:pt>
                <c:pt idx="579">
                  <c:v>42602.375</c:v>
                </c:pt>
                <c:pt idx="580">
                  <c:v>42602.5</c:v>
                </c:pt>
                <c:pt idx="581">
                  <c:v>42602.625</c:v>
                </c:pt>
                <c:pt idx="582">
                  <c:v>42602.75</c:v>
                </c:pt>
                <c:pt idx="583">
                  <c:v>42602.875</c:v>
                </c:pt>
                <c:pt idx="584">
                  <c:v>42603</c:v>
                </c:pt>
                <c:pt idx="585">
                  <c:v>42603.125</c:v>
                </c:pt>
                <c:pt idx="586">
                  <c:v>42603.25</c:v>
                </c:pt>
                <c:pt idx="587">
                  <c:v>42603.375</c:v>
                </c:pt>
                <c:pt idx="588">
                  <c:v>42603.5</c:v>
                </c:pt>
                <c:pt idx="589">
                  <c:v>42603.625</c:v>
                </c:pt>
                <c:pt idx="590">
                  <c:v>42603.75</c:v>
                </c:pt>
                <c:pt idx="591">
                  <c:v>42603.875</c:v>
                </c:pt>
                <c:pt idx="592">
                  <c:v>42604</c:v>
                </c:pt>
                <c:pt idx="593">
                  <c:v>42604.125</c:v>
                </c:pt>
                <c:pt idx="594">
                  <c:v>42604.25</c:v>
                </c:pt>
                <c:pt idx="595">
                  <c:v>42604.375</c:v>
                </c:pt>
                <c:pt idx="596">
                  <c:v>42604.5</c:v>
                </c:pt>
                <c:pt idx="597">
                  <c:v>42604.625</c:v>
                </c:pt>
                <c:pt idx="598">
                  <c:v>42604.75</c:v>
                </c:pt>
                <c:pt idx="599">
                  <c:v>42604.875</c:v>
                </c:pt>
                <c:pt idx="600">
                  <c:v>42605</c:v>
                </c:pt>
                <c:pt idx="601">
                  <c:v>42605.125</c:v>
                </c:pt>
                <c:pt idx="602">
                  <c:v>42605.25</c:v>
                </c:pt>
                <c:pt idx="603">
                  <c:v>42605.375</c:v>
                </c:pt>
                <c:pt idx="604">
                  <c:v>42605.5</c:v>
                </c:pt>
                <c:pt idx="605">
                  <c:v>42605.625</c:v>
                </c:pt>
                <c:pt idx="606">
                  <c:v>42605.75</c:v>
                </c:pt>
                <c:pt idx="607">
                  <c:v>42605.875</c:v>
                </c:pt>
                <c:pt idx="608">
                  <c:v>42606</c:v>
                </c:pt>
                <c:pt idx="609">
                  <c:v>42606.125</c:v>
                </c:pt>
                <c:pt idx="610">
                  <c:v>42606.25</c:v>
                </c:pt>
                <c:pt idx="611">
                  <c:v>42606.375</c:v>
                </c:pt>
                <c:pt idx="612">
                  <c:v>42606.5</c:v>
                </c:pt>
                <c:pt idx="613">
                  <c:v>42606.625</c:v>
                </c:pt>
                <c:pt idx="614">
                  <c:v>42606.75</c:v>
                </c:pt>
                <c:pt idx="615">
                  <c:v>42606.875</c:v>
                </c:pt>
                <c:pt idx="616">
                  <c:v>42607</c:v>
                </c:pt>
                <c:pt idx="617">
                  <c:v>42607.125</c:v>
                </c:pt>
                <c:pt idx="618">
                  <c:v>42607.25</c:v>
                </c:pt>
                <c:pt idx="619">
                  <c:v>42607.375</c:v>
                </c:pt>
                <c:pt idx="620">
                  <c:v>42607.5</c:v>
                </c:pt>
                <c:pt idx="621">
                  <c:v>42607.625</c:v>
                </c:pt>
                <c:pt idx="622">
                  <c:v>42607.75</c:v>
                </c:pt>
                <c:pt idx="623">
                  <c:v>42607.875</c:v>
                </c:pt>
                <c:pt idx="624">
                  <c:v>42608</c:v>
                </c:pt>
                <c:pt idx="625">
                  <c:v>42608.125</c:v>
                </c:pt>
                <c:pt idx="626">
                  <c:v>42608.25</c:v>
                </c:pt>
                <c:pt idx="627">
                  <c:v>42608.375</c:v>
                </c:pt>
                <c:pt idx="628">
                  <c:v>42608.5</c:v>
                </c:pt>
                <c:pt idx="629">
                  <c:v>42608.625</c:v>
                </c:pt>
                <c:pt idx="630">
                  <c:v>42608.75</c:v>
                </c:pt>
                <c:pt idx="631">
                  <c:v>42608.875</c:v>
                </c:pt>
                <c:pt idx="632">
                  <c:v>42609</c:v>
                </c:pt>
                <c:pt idx="633">
                  <c:v>42609.125</c:v>
                </c:pt>
                <c:pt idx="634">
                  <c:v>42609.25</c:v>
                </c:pt>
                <c:pt idx="635">
                  <c:v>42609.375</c:v>
                </c:pt>
                <c:pt idx="636">
                  <c:v>42609.5</c:v>
                </c:pt>
                <c:pt idx="637">
                  <c:v>42609.625</c:v>
                </c:pt>
                <c:pt idx="638">
                  <c:v>42609.75</c:v>
                </c:pt>
                <c:pt idx="639">
                  <c:v>42609.875</c:v>
                </c:pt>
                <c:pt idx="640">
                  <c:v>42610</c:v>
                </c:pt>
                <c:pt idx="641">
                  <c:v>42610.125</c:v>
                </c:pt>
                <c:pt idx="642">
                  <c:v>42610.25</c:v>
                </c:pt>
                <c:pt idx="643">
                  <c:v>42610.375</c:v>
                </c:pt>
                <c:pt idx="644">
                  <c:v>42610.5</c:v>
                </c:pt>
                <c:pt idx="645">
                  <c:v>42610.625</c:v>
                </c:pt>
                <c:pt idx="646">
                  <c:v>42610.75</c:v>
                </c:pt>
                <c:pt idx="647">
                  <c:v>42610.875</c:v>
                </c:pt>
                <c:pt idx="648">
                  <c:v>42611</c:v>
                </c:pt>
                <c:pt idx="649">
                  <c:v>42611.125</c:v>
                </c:pt>
                <c:pt idx="650">
                  <c:v>42611.25</c:v>
                </c:pt>
                <c:pt idx="651">
                  <c:v>42611.375</c:v>
                </c:pt>
                <c:pt idx="652">
                  <c:v>42611.5</c:v>
                </c:pt>
                <c:pt idx="653">
                  <c:v>42611.625</c:v>
                </c:pt>
                <c:pt idx="654">
                  <c:v>42611.75</c:v>
                </c:pt>
                <c:pt idx="655">
                  <c:v>42611.875</c:v>
                </c:pt>
                <c:pt idx="656">
                  <c:v>42612</c:v>
                </c:pt>
                <c:pt idx="657">
                  <c:v>42612.125</c:v>
                </c:pt>
                <c:pt idx="658">
                  <c:v>42612.25</c:v>
                </c:pt>
                <c:pt idx="659">
                  <c:v>42612.375</c:v>
                </c:pt>
                <c:pt idx="660">
                  <c:v>42612.5</c:v>
                </c:pt>
                <c:pt idx="661">
                  <c:v>42612.625</c:v>
                </c:pt>
                <c:pt idx="662">
                  <c:v>42612.75</c:v>
                </c:pt>
                <c:pt idx="663">
                  <c:v>42612.875</c:v>
                </c:pt>
                <c:pt idx="664">
                  <c:v>42613</c:v>
                </c:pt>
                <c:pt idx="665">
                  <c:v>42613.125</c:v>
                </c:pt>
                <c:pt idx="666">
                  <c:v>42613.25</c:v>
                </c:pt>
                <c:pt idx="667">
                  <c:v>42613.375</c:v>
                </c:pt>
                <c:pt idx="668">
                  <c:v>42613.5</c:v>
                </c:pt>
                <c:pt idx="669">
                  <c:v>42613.625</c:v>
                </c:pt>
                <c:pt idx="670">
                  <c:v>42613.75</c:v>
                </c:pt>
                <c:pt idx="671">
                  <c:v>42613.875</c:v>
                </c:pt>
                <c:pt idx="672">
                  <c:v>42614</c:v>
                </c:pt>
                <c:pt idx="673">
                  <c:v>42614.125</c:v>
                </c:pt>
                <c:pt idx="674">
                  <c:v>42614.25</c:v>
                </c:pt>
                <c:pt idx="675">
                  <c:v>42614.375</c:v>
                </c:pt>
                <c:pt idx="676">
                  <c:v>42614.5</c:v>
                </c:pt>
                <c:pt idx="677">
                  <c:v>42614.625</c:v>
                </c:pt>
                <c:pt idx="678">
                  <c:v>42614.75</c:v>
                </c:pt>
                <c:pt idx="679">
                  <c:v>42614.875</c:v>
                </c:pt>
                <c:pt idx="680">
                  <c:v>42615</c:v>
                </c:pt>
                <c:pt idx="681">
                  <c:v>42615.125</c:v>
                </c:pt>
                <c:pt idx="682">
                  <c:v>42615.25</c:v>
                </c:pt>
                <c:pt idx="683">
                  <c:v>42615.375</c:v>
                </c:pt>
                <c:pt idx="684">
                  <c:v>42615.5</c:v>
                </c:pt>
                <c:pt idx="685">
                  <c:v>42615.625</c:v>
                </c:pt>
                <c:pt idx="686">
                  <c:v>42615.75</c:v>
                </c:pt>
                <c:pt idx="687">
                  <c:v>42615.875</c:v>
                </c:pt>
                <c:pt idx="688">
                  <c:v>42616</c:v>
                </c:pt>
                <c:pt idx="689">
                  <c:v>42616.125</c:v>
                </c:pt>
                <c:pt idx="690">
                  <c:v>42616.25</c:v>
                </c:pt>
                <c:pt idx="691">
                  <c:v>42616.375</c:v>
                </c:pt>
                <c:pt idx="692">
                  <c:v>42616.5</c:v>
                </c:pt>
                <c:pt idx="693">
                  <c:v>42616.625</c:v>
                </c:pt>
                <c:pt idx="694">
                  <c:v>42616.75</c:v>
                </c:pt>
                <c:pt idx="695">
                  <c:v>42616.875</c:v>
                </c:pt>
                <c:pt idx="696">
                  <c:v>42617</c:v>
                </c:pt>
                <c:pt idx="697">
                  <c:v>42617.125</c:v>
                </c:pt>
                <c:pt idx="698">
                  <c:v>42617.25</c:v>
                </c:pt>
                <c:pt idx="699">
                  <c:v>42617.375</c:v>
                </c:pt>
                <c:pt idx="700">
                  <c:v>42617.5</c:v>
                </c:pt>
                <c:pt idx="701">
                  <c:v>42617.625</c:v>
                </c:pt>
                <c:pt idx="702">
                  <c:v>42617.75</c:v>
                </c:pt>
                <c:pt idx="703">
                  <c:v>42617.875</c:v>
                </c:pt>
                <c:pt idx="704">
                  <c:v>42618</c:v>
                </c:pt>
                <c:pt idx="705">
                  <c:v>42618.125</c:v>
                </c:pt>
                <c:pt idx="706">
                  <c:v>42618.25</c:v>
                </c:pt>
                <c:pt idx="707">
                  <c:v>42618.375</c:v>
                </c:pt>
                <c:pt idx="708">
                  <c:v>42618.5</c:v>
                </c:pt>
                <c:pt idx="709">
                  <c:v>42618.625</c:v>
                </c:pt>
                <c:pt idx="710">
                  <c:v>42618.75</c:v>
                </c:pt>
                <c:pt idx="711">
                  <c:v>42618.875</c:v>
                </c:pt>
                <c:pt idx="712">
                  <c:v>42619</c:v>
                </c:pt>
                <c:pt idx="713">
                  <c:v>42619.125</c:v>
                </c:pt>
                <c:pt idx="714">
                  <c:v>42619.25</c:v>
                </c:pt>
                <c:pt idx="715">
                  <c:v>42619.375</c:v>
                </c:pt>
                <c:pt idx="716">
                  <c:v>42619.5</c:v>
                </c:pt>
                <c:pt idx="717">
                  <c:v>42619.625</c:v>
                </c:pt>
                <c:pt idx="718">
                  <c:v>42619.75</c:v>
                </c:pt>
                <c:pt idx="719">
                  <c:v>42619.875</c:v>
                </c:pt>
                <c:pt idx="720">
                  <c:v>42620</c:v>
                </c:pt>
                <c:pt idx="721">
                  <c:v>42620.125</c:v>
                </c:pt>
                <c:pt idx="722">
                  <c:v>42620.25</c:v>
                </c:pt>
                <c:pt idx="723">
                  <c:v>42620.375</c:v>
                </c:pt>
                <c:pt idx="724">
                  <c:v>42620.5</c:v>
                </c:pt>
                <c:pt idx="725">
                  <c:v>42620.625</c:v>
                </c:pt>
                <c:pt idx="726">
                  <c:v>42620.75</c:v>
                </c:pt>
                <c:pt idx="727">
                  <c:v>42620.875</c:v>
                </c:pt>
                <c:pt idx="728">
                  <c:v>42621</c:v>
                </c:pt>
                <c:pt idx="729">
                  <c:v>42621.125</c:v>
                </c:pt>
                <c:pt idx="730">
                  <c:v>42621.25</c:v>
                </c:pt>
                <c:pt idx="731">
                  <c:v>42621.375</c:v>
                </c:pt>
                <c:pt idx="732">
                  <c:v>42621.5</c:v>
                </c:pt>
                <c:pt idx="733">
                  <c:v>42621.625</c:v>
                </c:pt>
                <c:pt idx="734">
                  <c:v>42621.75</c:v>
                </c:pt>
                <c:pt idx="735">
                  <c:v>42621.875</c:v>
                </c:pt>
                <c:pt idx="736">
                  <c:v>42622</c:v>
                </c:pt>
                <c:pt idx="737">
                  <c:v>42622.125</c:v>
                </c:pt>
                <c:pt idx="738">
                  <c:v>42622.25</c:v>
                </c:pt>
                <c:pt idx="739">
                  <c:v>42622.375</c:v>
                </c:pt>
                <c:pt idx="740">
                  <c:v>42622.5</c:v>
                </c:pt>
                <c:pt idx="741">
                  <c:v>42622.625</c:v>
                </c:pt>
                <c:pt idx="742">
                  <c:v>42622.75</c:v>
                </c:pt>
                <c:pt idx="743">
                  <c:v>42622.875</c:v>
                </c:pt>
                <c:pt idx="744">
                  <c:v>42623</c:v>
                </c:pt>
                <c:pt idx="745">
                  <c:v>42623.125</c:v>
                </c:pt>
                <c:pt idx="746">
                  <c:v>42623.25</c:v>
                </c:pt>
                <c:pt idx="747">
                  <c:v>42623.375</c:v>
                </c:pt>
                <c:pt idx="748">
                  <c:v>42623.5</c:v>
                </c:pt>
                <c:pt idx="749">
                  <c:v>42623.625</c:v>
                </c:pt>
                <c:pt idx="750">
                  <c:v>42623.75</c:v>
                </c:pt>
                <c:pt idx="751">
                  <c:v>42623.875</c:v>
                </c:pt>
                <c:pt idx="752">
                  <c:v>42624</c:v>
                </c:pt>
                <c:pt idx="753">
                  <c:v>42624.125</c:v>
                </c:pt>
                <c:pt idx="754">
                  <c:v>42624.25</c:v>
                </c:pt>
                <c:pt idx="755">
                  <c:v>42624.375</c:v>
                </c:pt>
                <c:pt idx="756">
                  <c:v>42624.5</c:v>
                </c:pt>
                <c:pt idx="757">
                  <c:v>42624.625</c:v>
                </c:pt>
                <c:pt idx="758">
                  <c:v>42624.75</c:v>
                </c:pt>
                <c:pt idx="759">
                  <c:v>42624.875</c:v>
                </c:pt>
                <c:pt idx="760">
                  <c:v>42625</c:v>
                </c:pt>
                <c:pt idx="761">
                  <c:v>42625.125</c:v>
                </c:pt>
                <c:pt idx="762">
                  <c:v>42625.25</c:v>
                </c:pt>
                <c:pt idx="763">
                  <c:v>42625.375</c:v>
                </c:pt>
                <c:pt idx="764">
                  <c:v>42625.5</c:v>
                </c:pt>
                <c:pt idx="765">
                  <c:v>42625.625</c:v>
                </c:pt>
                <c:pt idx="766">
                  <c:v>42625.75</c:v>
                </c:pt>
                <c:pt idx="767">
                  <c:v>42625.875</c:v>
                </c:pt>
                <c:pt idx="768">
                  <c:v>42626</c:v>
                </c:pt>
                <c:pt idx="769">
                  <c:v>42626.125</c:v>
                </c:pt>
                <c:pt idx="770">
                  <c:v>42626.25</c:v>
                </c:pt>
                <c:pt idx="771">
                  <c:v>42626.375</c:v>
                </c:pt>
                <c:pt idx="772">
                  <c:v>42626.5</c:v>
                </c:pt>
                <c:pt idx="773">
                  <c:v>42626.625</c:v>
                </c:pt>
                <c:pt idx="774">
                  <c:v>42626.75</c:v>
                </c:pt>
                <c:pt idx="775">
                  <c:v>42626.875</c:v>
                </c:pt>
                <c:pt idx="776">
                  <c:v>42627</c:v>
                </c:pt>
                <c:pt idx="777">
                  <c:v>42627.125</c:v>
                </c:pt>
                <c:pt idx="778">
                  <c:v>42627.25</c:v>
                </c:pt>
                <c:pt idx="779">
                  <c:v>42627.375</c:v>
                </c:pt>
                <c:pt idx="780">
                  <c:v>42627.5</c:v>
                </c:pt>
                <c:pt idx="781">
                  <c:v>42627.625</c:v>
                </c:pt>
                <c:pt idx="782">
                  <c:v>42627.75</c:v>
                </c:pt>
                <c:pt idx="783">
                  <c:v>42627.875</c:v>
                </c:pt>
                <c:pt idx="784">
                  <c:v>42628</c:v>
                </c:pt>
                <c:pt idx="785">
                  <c:v>42628.125</c:v>
                </c:pt>
                <c:pt idx="786">
                  <c:v>42628.25</c:v>
                </c:pt>
                <c:pt idx="787">
                  <c:v>42628.375</c:v>
                </c:pt>
                <c:pt idx="788">
                  <c:v>42628.5</c:v>
                </c:pt>
                <c:pt idx="789">
                  <c:v>42628.625</c:v>
                </c:pt>
                <c:pt idx="790">
                  <c:v>42628.75</c:v>
                </c:pt>
                <c:pt idx="791">
                  <c:v>42628.875</c:v>
                </c:pt>
                <c:pt idx="792">
                  <c:v>42629</c:v>
                </c:pt>
                <c:pt idx="793">
                  <c:v>42629.125</c:v>
                </c:pt>
                <c:pt idx="794">
                  <c:v>42629.25</c:v>
                </c:pt>
                <c:pt idx="795">
                  <c:v>42629.375</c:v>
                </c:pt>
                <c:pt idx="796">
                  <c:v>42629.5</c:v>
                </c:pt>
                <c:pt idx="797">
                  <c:v>42629.625</c:v>
                </c:pt>
                <c:pt idx="798">
                  <c:v>42629.75</c:v>
                </c:pt>
                <c:pt idx="799">
                  <c:v>42629.875</c:v>
                </c:pt>
                <c:pt idx="800">
                  <c:v>42630.125</c:v>
                </c:pt>
                <c:pt idx="801">
                  <c:v>42630.25</c:v>
                </c:pt>
                <c:pt idx="802">
                  <c:v>42630.375</c:v>
                </c:pt>
                <c:pt idx="803">
                  <c:v>42630.5</c:v>
                </c:pt>
                <c:pt idx="804">
                  <c:v>42630.625</c:v>
                </c:pt>
                <c:pt idx="805">
                  <c:v>42630.75</c:v>
                </c:pt>
                <c:pt idx="806">
                  <c:v>42630.875</c:v>
                </c:pt>
                <c:pt idx="807">
                  <c:v>42631</c:v>
                </c:pt>
                <c:pt idx="808">
                  <c:v>42631.125</c:v>
                </c:pt>
                <c:pt idx="809">
                  <c:v>42631.25</c:v>
                </c:pt>
                <c:pt idx="810">
                  <c:v>42631.375</c:v>
                </c:pt>
                <c:pt idx="811">
                  <c:v>42631.5</c:v>
                </c:pt>
                <c:pt idx="812">
                  <c:v>42631.625</c:v>
                </c:pt>
                <c:pt idx="813">
                  <c:v>42631.75</c:v>
                </c:pt>
                <c:pt idx="814">
                  <c:v>42631.875</c:v>
                </c:pt>
                <c:pt idx="815">
                  <c:v>42632</c:v>
                </c:pt>
                <c:pt idx="816">
                  <c:v>42632.125</c:v>
                </c:pt>
                <c:pt idx="817">
                  <c:v>42632.25</c:v>
                </c:pt>
                <c:pt idx="818">
                  <c:v>42632.375</c:v>
                </c:pt>
                <c:pt idx="819">
                  <c:v>42632.5</c:v>
                </c:pt>
                <c:pt idx="820">
                  <c:v>42632.625</c:v>
                </c:pt>
                <c:pt idx="821">
                  <c:v>42632.75</c:v>
                </c:pt>
                <c:pt idx="822">
                  <c:v>42632.875</c:v>
                </c:pt>
                <c:pt idx="823">
                  <c:v>42633</c:v>
                </c:pt>
                <c:pt idx="824">
                  <c:v>42633.125</c:v>
                </c:pt>
                <c:pt idx="825">
                  <c:v>42633.25</c:v>
                </c:pt>
                <c:pt idx="826">
                  <c:v>42633.375</c:v>
                </c:pt>
                <c:pt idx="827">
                  <c:v>42633.5</c:v>
                </c:pt>
                <c:pt idx="828">
                  <c:v>42633.625</c:v>
                </c:pt>
                <c:pt idx="829">
                  <c:v>42633.75</c:v>
                </c:pt>
                <c:pt idx="830">
                  <c:v>42633.875</c:v>
                </c:pt>
                <c:pt idx="831">
                  <c:v>42634</c:v>
                </c:pt>
                <c:pt idx="832">
                  <c:v>42634.125</c:v>
                </c:pt>
                <c:pt idx="833">
                  <c:v>42634.25</c:v>
                </c:pt>
                <c:pt idx="834">
                  <c:v>42634.375</c:v>
                </c:pt>
                <c:pt idx="835">
                  <c:v>42634.5</c:v>
                </c:pt>
                <c:pt idx="836">
                  <c:v>42634.625</c:v>
                </c:pt>
                <c:pt idx="837">
                  <c:v>42634.75</c:v>
                </c:pt>
                <c:pt idx="838">
                  <c:v>42634.875</c:v>
                </c:pt>
                <c:pt idx="839">
                  <c:v>42635</c:v>
                </c:pt>
                <c:pt idx="840">
                  <c:v>42635.125</c:v>
                </c:pt>
                <c:pt idx="841">
                  <c:v>42635.25</c:v>
                </c:pt>
                <c:pt idx="842">
                  <c:v>42635.375</c:v>
                </c:pt>
                <c:pt idx="843">
                  <c:v>42635.5</c:v>
                </c:pt>
                <c:pt idx="844">
                  <c:v>42635.625</c:v>
                </c:pt>
                <c:pt idx="845">
                  <c:v>42635.75</c:v>
                </c:pt>
                <c:pt idx="846">
                  <c:v>42635.875</c:v>
                </c:pt>
                <c:pt idx="847">
                  <c:v>42636</c:v>
                </c:pt>
                <c:pt idx="848">
                  <c:v>42636.125</c:v>
                </c:pt>
                <c:pt idx="849">
                  <c:v>42636.25</c:v>
                </c:pt>
                <c:pt idx="850">
                  <c:v>42636.375</c:v>
                </c:pt>
                <c:pt idx="851">
                  <c:v>42636.5</c:v>
                </c:pt>
                <c:pt idx="852">
                  <c:v>42636.625</c:v>
                </c:pt>
                <c:pt idx="853">
                  <c:v>42636.75</c:v>
                </c:pt>
                <c:pt idx="854">
                  <c:v>42636.875</c:v>
                </c:pt>
                <c:pt idx="855">
                  <c:v>42637</c:v>
                </c:pt>
                <c:pt idx="856">
                  <c:v>42637.125</c:v>
                </c:pt>
                <c:pt idx="857">
                  <c:v>42637.25</c:v>
                </c:pt>
                <c:pt idx="858">
                  <c:v>42637.375</c:v>
                </c:pt>
                <c:pt idx="859">
                  <c:v>42637.5</c:v>
                </c:pt>
                <c:pt idx="860">
                  <c:v>42637.625</c:v>
                </c:pt>
                <c:pt idx="861">
                  <c:v>42637.75</c:v>
                </c:pt>
                <c:pt idx="862">
                  <c:v>42637.875</c:v>
                </c:pt>
                <c:pt idx="863">
                  <c:v>42638</c:v>
                </c:pt>
                <c:pt idx="864">
                  <c:v>42638.125</c:v>
                </c:pt>
                <c:pt idx="865">
                  <c:v>42638.25</c:v>
                </c:pt>
                <c:pt idx="866">
                  <c:v>42638.375</c:v>
                </c:pt>
                <c:pt idx="867">
                  <c:v>42638.5</c:v>
                </c:pt>
                <c:pt idx="868">
                  <c:v>42638.625</c:v>
                </c:pt>
                <c:pt idx="869">
                  <c:v>42638.75</c:v>
                </c:pt>
                <c:pt idx="870">
                  <c:v>42638.875</c:v>
                </c:pt>
                <c:pt idx="871">
                  <c:v>42639</c:v>
                </c:pt>
                <c:pt idx="872">
                  <c:v>42639.125</c:v>
                </c:pt>
                <c:pt idx="873">
                  <c:v>42639.25</c:v>
                </c:pt>
                <c:pt idx="874">
                  <c:v>42639.375</c:v>
                </c:pt>
                <c:pt idx="875">
                  <c:v>42639.5</c:v>
                </c:pt>
                <c:pt idx="876">
                  <c:v>42639.625</c:v>
                </c:pt>
                <c:pt idx="877">
                  <c:v>42639.75</c:v>
                </c:pt>
                <c:pt idx="878">
                  <c:v>42639.875</c:v>
                </c:pt>
                <c:pt idx="879">
                  <c:v>42640</c:v>
                </c:pt>
                <c:pt idx="880">
                  <c:v>42640.125</c:v>
                </c:pt>
                <c:pt idx="881">
                  <c:v>42640.25</c:v>
                </c:pt>
                <c:pt idx="882">
                  <c:v>42640.375</c:v>
                </c:pt>
                <c:pt idx="883">
                  <c:v>42640.5</c:v>
                </c:pt>
                <c:pt idx="884">
                  <c:v>42640.625</c:v>
                </c:pt>
                <c:pt idx="885">
                  <c:v>42640.75</c:v>
                </c:pt>
                <c:pt idx="886">
                  <c:v>42640.875</c:v>
                </c:pt>
                <c:pt idx="887">
                  <c:v>42641</c:v>
                </c:pt>
                <c:pt idx="888">
                  <c:v>42641.125</c:v>
                </c:pt>
                <c:pt idx="889">
                  <c:v>42641.25</c:v>
                </c:pt>
                <c:pt idx="890">
                  <c:v>42641.375</c:v>
                </c:pt>
                <c:pt idx="891">
                  <c:v>42641.5</c:v>
                </c:pt>
                <c:pt idx="892">
                  <c:v>42641.625</c:v>
                </c:pt>
                <c:pt idx="893">
                  <c:v>42641.75</c:v>
                </c:pt>
                <c:pt idx="894">
                  <c:v>42641.875</c:v>
                </c:pt>
                <c:pt idx="895">
                  <c:v>42642</c:v>
                </c:pt>
                <c:pt idx="896">
                  <c:v>42642.125</c:v>
                </c:pt>
                <c:pt idx="897">
                  <c:v>42642.25</c:v>
                </c:pt>
                <c:pt idx="898">
                  <c:v>42642.375</c:v>
                </c:pt>
                <c:pt idx="899">
                  <c:v>42642.5</c:v>
                </c:pt>
                <c:pt idx="900">
                  <c:v>42642.625</c:v>
                </c:pt>
                <c:pt idx="901">
                  <c:v>42642.75</c:v>
                </c:pt>
                <c:pt idx="902">
                  <c:v>42642.875</c:v>
                </c:pt>
                <c:pt idx="903">
                  <c:v>42643</c:v>
                </c:pt>
                <c:pt idx="904">
                  <c:v>42643.125</c:v>
                </c:pt>
                <c:pt idx="905">
                  <c:v>42643.25</c:v>
                </c:pt>
                <c:pt idx="906">
                  <c:v>42643.375</c:v>
                </c:pt>
                <c:pt idx="907">
                  <c:v>42643.5</c:v>
                </c:pt>
                <c:pt idx="908">
                  <c:v>42643.625</c:v>
                </c:pt>
                <c:pt idx="909">
                  <c:v>42643.75</c:v>
                </c:pt>
                <c:pt idx="910">
                  <c:v>42643.875</c:v>
                </c:pt>
                <c:pt idx="911">
                  <c:v>42644</c:v>
                </c:pt>
                <c:pt idx="912">
                  <c:v>42644.125</c:v>
                </c:pt>
                <c:pt idx="913">
                  <c:v>42644.25</c:v>
                </c:pt>
                <c:pt idx="914">
                  <c:v>42644.375</c:v>
                </c:pt>
                <c:pt idx="915">
                  <c:v>42644.5</c:v>
                </c:pt>
                <c:pt idx="916">
                  <c:v>42644.625</c:v>
                </c:pt>
                <c:pt idx="917">
                  <c:v>42644.75</c:v>
                </c:pt>
                <c:pt idx="918">
                  <c:v>42644.875</c:v>
                </c:pt>
                <c:pt idx="919">
                  <c:v>42645</c:v>
                </c:pt>
                <c:pt idx="920">
                  <c:v>42645.125</c:v>
                </c:pt>
                <c:pt idx="921">
                  <c:v>42645.25</c:v>
                </c:pt>
                <c:pt idx="922">
                  <c:v>42645.375</c:v>
                </c:pt>
                <c:pt idx="923">
                  <c:v>42645.5</c:v>
                </c:pt>
                <c:pt idx="924">
                  <c:v>42645.625</c:v>
                </c:pt>
                <c:pt idx="925">
                  <c:v>42645.75</c:v>
                </c:pt>
                <c:pt idx="926">
                  <c:v>42645.875</c:v>
                </c:pt>
                <c:pt idx="927">
                  <c:v>42646</c:v>
                </c:pt>
                <c:pt idx="928">
                  <c:v>42646.125</c:v>
                </c:pt>
                <c:pt idx="929">
                  <c:v>42646.25</c:v>
                </c:pt>
                <c:pt idx="930">
                  <c:v>42646.375</c:v>
                </c:pt>
                <c:pt idx="931">
                  <c:v>42646.5</c:v>
                </c:pt>
                <c:pt idx="932">
                  <c:v>42646.625</c:v>
                </c:pt>
                <c:pt idx="933">
                  <c:v>42646.75</c:v>
                </c:pt>
                <c:pt idx="934">
                  <c:v>42646.875</c:v>
                </c:pt>
                <c:pt idx="935">
                  <c:v>42647</c:v>
                </c:pt>
                <c:pt idx="936">
                  <c:v>42647.125</c:v>
                </c:pt>
                <c:pt idx="937">
                  <c:v>42647.25</c:v>
                </c:pt>
                <c:pt idx="938">
                  <c:v>42647.375</c:v>
                </c:pt>
                <c:pt idx="939">
                  <c:v>42647.5</c:v>
                </c:pt>
                <c:pt idx="940">
                  <c:v>42647.625</c:v>
                </c:pt>
                <c:pt idx="941">
                  <c:v>42647.75</c:v>
                </c:pt>
                <c:pt idx="942">
                  <c:v>42647.875</c:v>
                </c:pt>
                <c:pt idx="943">
                  <c:v>42648</c:v>
                </c:pt>
                <c:pt idx="944">
                  <c:v>42648.125</c:v>
                </c:pt>
                <c:pt idx="945">
                  <c:v>42648.25</c:v>
                </c:pt>
                <c:pt idx="946">
                  <c:v>42648.375</c:v>
                </c:pt>
                <c:pt idx="947">
                  <c:v>42648.5</c:v>
                </c:pt>
                <c:pt idx="948">
                  <c:v>42648.625</c:v>
                </c:pt>
                <c:pt idx="949">
                  <c:v>42648.75</c:v>
                </c:pt>
                <c:pt idx="950">
                  <c:v>42648.875</c:v>
                </c:pt>
                <c:pt idx="951">
                  <c:v>42649</c:v>
                </c:pt>
                <c:pt idx="952">
                  <c:v>42649.125</c:v>
                </c:pt>
                <c:pt idx="953">
                  <c:v>42649.25</c:v>
                </c:pt>
                <c:pt idx="954">
                  <c:v>42649.375</c:v>
                </c:pt>
                <c:pt idx="955">
                  <c:v>42649.5</c:v>
                </c:pt>
                <c:pt idx="956">
                  <c:v>42649.625</c:v>
                </c:pt>
                <c:pt idx="957">
                  <c:v>42649.75</c:v>
                </c:pt>
                <c:pt idx="958">
                  <c:v>42649.875</c:v>
                </c:pt>
                <c:pt idx="959">
                  <c:v>42650</c:v>
                </c:pt>
                <c:pt idx="960">
                  <c:v>42650.125</c:v>
                </c:pt>
                <c:pt idx="961">
                  <c:v>42650.25</c:v>
                </c:pt>
                <c:pt idx="962">
                  <c:v>42650.375</c:v>
                </c:pt>
                <c:pt idx="963">
                  <c:v>42650.5</c:v>
                </c:pt>
                <c:pt idx="964">
                  <c:v>42650.625</c:v>
                </c:pt>
                <c:pt idx="965">
                  <c:v>42650.75</c:v>
                </c:pt>
                <c:pt idx="966">
                  <c:v>42650.875</c:v>
                </c:pt>
                <c:pt idx="967">
                  <c:v>42651</c:v>
                </c:pt>
                <c:pt idx="968">
                  <c:v>42651.125</c:v>
                </c:pt>
                <c:pt idx="969">
                  <c:v>42651.25</c:v>
                </c:pt>
                <c:pt idx="970">
                  <c:v>42651.375</c:v>
                </c:pt>
                <c:pt idx="971">
                  <c:v>42651.5</c:v>
                </c:pt>
                <c:pt idx="972">
                  <c:v>42651.625</c:v>
                </c:pt>
                <c:pt idx="973">
                  <c:v>42651.75</c:v>
                </c:pt>
                <c:pt idx="974">
                  <c:v>42651.875</c:v>
                </c:pt>
                <c:pt idx="975">
                  <c:v>42652</c:v>
                </c:pt>
                <c:pt idx="976">
                  <c:v>42652.125</c:v>
                </c:pt>
                <c:pt idx="977">
                  <c:v>42652.25</c:v>
                </c:pt>
                <c:pt idx="978">
                  <c:v>42652.375</c:v>
                </c:pt>
                <c:pt idx="979">
                  <c:v>42652.5</c:v>
                </c:pt>
                <c:pt idx="980">
                  <c:v>42652.625</c:v>
                </c:pt>
                <c:pt idx="981">
                  <c:v>42652.75</c:v>
                </c:pt>
                <c:pt idx="982">
                  <c:v>42652.875</c:v>
                </c:pt>
                <c:pt idx="983">
                  <c:v>42653</c:v>
                </c:pt>
                <c:pt idx="984">
                  <c:v>42653.125</c:v>
                </c:pt>
                <c:pt idx="985">
                  <c:v>42653.25</c:v>
                </c:pt>
                <c:pt idx="986">
                  <c:v>42653.375</c:v>
                </c:pt>
                <c:pt idx="987">
                  <c:v>42653.5</c:v>
                </c:pt>
                <c:pt idx="988">
                  <c:v>42653.625</c:v>
                </c:pt>
                <c:pt idx="989">
                  <c:v>42653.75</c:v>
                </c:pt>
                <c:pt idx="990">
                  <c:v>42653.875</c:v>
                </c:pt>
                <c:pt idx="991">
                  <c:v>42654</c:v>
                </c:pt>
                <c:pt idx="992">
                  <c:v>42654.125</c:v>
                </c:pt>
                <c:pt idx="993">
                  <c:v>42654.25</c:v>
                </c:pt>
                <c:pt idx="994">
                  <c:v>42654.375</c:v>
                </c:pt>
                <c:pt idx="995">
                  <c:v>42654.5</c:v>
                </c:pt>
                <c:pt idx="996">
                  <c:v>42654.625</c:v>
                </c:pt>
                <c:pt idx="997">
                  <c:v>42654.75</c:v>
                </c:pt>
                <c:pt idx="998">
                  <c:v>42654.875</c:v>
                </c:pt>
                <c:pt idx="999">
                  <c:v>42655</c:v>
                </c:pt>
                <c:pt idx="1000">
                  <c:v>42655.125</c:v>
                </c:pt>
                <c:pt idx="1001">
                  <c:v>42655.25</c:v>
                </c:pt>
                <c:pt idx="1002">
                  <c:v>42655.375</c:v>
                </c:pt>
                <c:pt idx="1003">
                  <c:v>42655.5</c:v>
                </c:pt>
                <c:pt idx="1004">
                  <c:v>42655.625</c:v>
                </c:pt>
                <c:pt idx="1005">
                  <c:v>42655.75</c:v>
                </c:pt>
                <c:pt idx="1006">
                  <c:v>42655.875</c:v>
                </c:pt>
                <c:pt idx="1007">
                  <c:v>42656</c:v>
                </c:pt>
                <c:pt idx="1008">
                  <c:v>42656.125</c:v>
                </c:pt>
                <c:pt idx="1009">
                  <c:v>42656.25</c:v>
                </c:pt>
                <c:pt idx="1010">
                  <c:v>42656.375</c:v>
                </c:pt>
                <c:pt idx="1011">
                  <c:v>42656.5</c:v>
                </c:pt>
                <c:pt idx="1012">
                  <c:v>42656.625</c:v>
                </c:pt>
                <c:pt idx="1013">
                  <c:v>42656.75</c:v>
                </c:pt>
                <c:pt idx="1014">
                  <c:v>42656.875</c:v>
                </c:pt>
                <c:pt idx="1015">
                  <c:v>42657</c:v>
                </c:pt>
                <c:pt idx="1016">
                  <c:v>42657.125</c:v>
                </c:pt>
                <c:pt idx="1017">
                  <c:v>42657.25</c:v>
                </c:pt>
                <c:pt idx="1018">
                  <c:v>42657.375</c:v>
                </c:pt>
                <c:pt idx="1019">
                  <c:v>42657.5</c:v>
                </c:pt>
                <c:pt idx="1020">
                  <c:v>42657.625</c:v>
                </c:pt>
                <c:pt idx="1021">
                  <c:v>42657.75</c:v>
                </c:pt>
                <c:pt idx="1022">
                  <c:v>42657.875</c:v>
                </c:pt>
                <c:pt idx="1023">
                  <c:v>42658</c:v>
                </c:pt>
                <c:pt idx="1024">
                  <c:v>42658.125</c:v>
                </c:pt>
                <c:pt idx="1025">
                  <c:v>42658.25</c:v>
                </c:pt>
                <c:pt idx="1026">
                  <c:v>42658.375</c:v>
                </c:pt>
                <c:pt idx="1027">
                  <c:v>42658.5</c:v>
                </c:pt>
                <c:pt idx="1028">
                  <c:v>42658.625</c:v>
                </c:pt>
                <c:pt idx="1029">
                  <c:v>42658.75</c:v>
                </c:pt>
                <c:pt idx="1030">
                  <c:v>42658.875</c:v>
                </c:pt>
                <c:pt idx="1031">
                  <c:v>42659</c:v>
                </c:pt>
                <c:pt idx="1032">
                  <c:v>42659.125</c:v>
                </c:pt>
                <c:pt idx="1033">
                  <c:v>42659.25</c:v>
                </c:pt>
                <c:pt idx="1034">
                  <c:v>42659.375</c:v>
                </c:pt>
                <c:pt idx="1035">
                  <c:v>42659.5</c:v>
                </c:pt>
                <c:pt idx="1036">
                  <c:v>42659.625</c:v>
                </c:pt>
                <c:pt idx="1037">
                  <c:v>42659.75</c:v>
                </c:pt>
                <c:pt idx="1038">
                  <c:v>42659.75</c:v>
                </c:pt>
                <c:pt idx="1039">
                  <c:v>42659.875</c:v>
                </c:pt>
                <c:pt idx="1040">
                  <c:v>42660</c:v>
                </c:pt>
                <c:pt idx="1041">
                  <c:v>42660.125</c:v>
                </c:pt>
                <c:pt idx="1042">
                  <c:v>42660.25</c:v>
                </c:pt>
                <c:pt idx="1043">
                  <c:v>42660.375</c:v>
                </c:pt>
                <c:pt idx="1044">
                  <c:v>42660.5</c:v>
                </c:pt>
                <c:pt idx="1045">
                  <c:v>42660.625</c:v>
                </c:pt>
                <c:pt idx="1046">
                  <c:v>42660.75</c:v>
                </c:pt>
                <c:pt idx="1047">
                  <c:v>42660.875</c:v>
                </c:pt>
                <c:pt idx="1048">
                  <c:v>42661</c:v>
                </c:pt>
                <c:pt idx="1049">
                  <c:v>42661.125</c:v>
                </c:pt>
                <c:pt idx="1050">
                  <c:v>42661.25</c:v>
                </c:pt>
                <c:pt idx="1051">
                  <c:v>42661.375</c:v>
                </c:pt>
                <c:pt idx="1052">
                  <c:v>42661.5</c:v>
                </c:pt>
                <c:pt idx="1053">
                  <c:v>42661.625</c:v>
                </c:pt>
                <c:pt idx="1054">
                  <c:v>42661.75</c:v>
                </c:pt>
                <c:pt idx="1055">
                  <c:v>42661.875</c:v>
                </c:pt>
                <c:pt idx="1056">
                  <c:v>42662</c:v>
                </c:pt>
                <c:pt idx="1057">
                  <c:v>42662.125</c:v>
                </c:pt>
                <c:pt idx="1058">
                  <c:v>42662.25</c:v>
                </c:pt>
                <c:pt idx="1059">
                  <c:v>42662.375</c:v>
                </c:pt>
                <c:pt idx="1060">
                  <c:v>42662.5</c:v>
                </c:pt>
                <c:pt idx="1061">
                  <c:v>42662.625</c:v>
                </c:pt>
                <c:pt idx="1062">
                  <c:v>42662.75</c:v>
                </c:pt>
                <c:pt idx="1063">
                  <c:v>42662.875</c:v>
                </c:pt>
                <c:pt idx="1064">
                  <c:v>42663</c:v>
                </c:pt>
                <c:pt idx="1065">
                  <c:v>42663.125</c:v>
                </c:pt>
                <c:pt idx="1066">
                  <c:v>42663.25</c:v>
                </c:pt>
                <c:pt idx="1067">
                  <c:v>42663.375</c:v>
                </c:pt>
                <c:pt idx="1068">
                  <c:v>42663.5</c:v>
                </c:pt>
                <c:pt idx="1069">
                  <c:v>42663.875</c:v>
                </c:pt>
                <c:pt idx="1070">
                  <c:v>42664</c:v>
                </c:pt>
                <c:pt idx="1071">
                  <c:v>42664.125</c:v>
                </c:pt>
                <c:pt idx="1072">
                  <c:v>42664.25</c:v>
                </c:pt>
                <c:pt idx="1073">
                  <c:v>42664.375</c:v>
                </c:pt>
                <c:pt idx="1074">
                  <c:v>42664.5</c:v>
                </c:pt>
                <c:pt idx="1075">
                  <c:v>42664.625</c:v>
                </c:pt>
                <c:pt idx="1076">
                  <c:v>42664.75</c:v>
                </c:pt>
                <c:pt idx="1077">
                  <c:v>42664.875</c:v>
                </c:pt>
                <c:pt idx="1078">
                  <c:v>42665</c:v>
                </c:pt>
                <c:pt idx="1079">
                  <c:v>42665.125</c:v>
                </c:pt>
                <c:pt idx="1080">
                  <c:v>42665.25</c:v>
                </c:pt>
                <c:pt idx="1081">
                  <c:v>42665.375</c:v>
                </c:pt>
                <c:pt idx="1082">
                  <c:v>42665.5</c:v>
                </c:pt>
                <c:pt idx="1083">
                  <c:v>42665.625</c:v>
                </c:pt>
                <c:pt idx="1084">
                  <c:v>42665.75</c:v>
                </c:pt>
                <c:pt idx="1085">
                  <c:v>42665.875</c:v>
                </c:pt>
                <c:pt idx="1086">
                  <c:v>42666</c:v>
                </c:pt>
                <c:pt idx="1087">
                  <c:v>42666.125</c:v>
                </c:pt>
                <c:pt idx="1088">
                  <c:v>42666.25</c:v>
                </c:pt>
                <c:pt idx="1089">
                  <c:v>42666.375</c:v>
                </c:pt>
                <c:pt idx="1090">
                  <c:v>42666.5</c:v>
                </c:pt>
                <c:pt idx="1091">
                  <c:v>42666.625</c:v>
                </c:pt>
                <c:pt idx="1092">
                  <c:v>42666.75</c:v>
                </c:pt>
                <c:pt idx="1093">
                  <c:v>42666.875</c:v>
                </c:pt>
                <c:pt idx="1094">
                  <c:v>42667</c:v>
                </c:pt>
                <c:pt idx="1095">
                  <c:v>42667.125</c:v>
                </c:pt>
                <c:pt idx="1096">
                  <c:v>42667.25</c:v>
                </c:pt>
                <c:pt idx="1097">
                  <c:v>42667.375</c:v>
                </c:pt>
                <c:pt idx="1098">
                  <c:v>42667.5</c:v>
                </c:pt>
                <c:pt idx="1099">
                  <c:v>42667.625</c:v>
                </c:pt>
                <c:pt idx="1100">
                  <c:v>42667.75</c:v>
                </c:pt>
                <c:pt idx="1101">
                  <c:v>42667.875</c:v>
                </c:pt>
                <c:pt idx="1102">
                  <c:v>42668</c:v>
                </c:pt>
                <c:pt idx="1103">
                  <c:v>42668.125</c:v>
                </c:pt>
                <c:pt idx="1104">
                  <c:v>42668.25</c:v>
                </c:pt>
                <c:pt idx="1105">
                  <c:v>42668.375</c:v>
                </c:pt>
                <c:pt idx="1106">
                  <c:v>42668.5</c:v>
                </c:pt>
                <c:pt idx="1107">
                  <c:v>42668.625</c:v>
                </c:pt>
                <c:pt idx="1108">
                  <c:v>42668.75</c:v>
                </c:pt>
                <c:pt idx="1109">
                  <c:v>42668.875</c:v>
                </c:pt>
                <c:pt idx="1110">
                  <c:v>42669</c:v>
                </c:pt>
                <c:pt idx="1111">
                  <c:v>42669.125</c:v>
                </c:pt>
                <c:pt idx="1112">
                  <c:v>42669.25</c:v>
                </c:pt>
                <c:pt idx="1113">
                  <c:v>42669.375</c:v>
                </c:pt>
                <c:pt idx="1114">
                  <c:v>42669.5</c:v>
                </c:pt>
                <c:pt idx="1115">
                  <c:v>42669.625</c:v>
                </c:pt>
                <c:pt idx="1116">
                  <c:v>42669.75</c:v>
                </c:pt>
                <c:pt idx="1117">
                  <c:v>42669.875</c:v>
                </c:pt>
                <c:pt idx="1118">
                  <c:v>42670</c:v>
                </c:pt>
                <c:pt idx="1119">
                  <c:v>42670.125</c:v>
                </c:pt>
                <c:pt idx="1120">
                  <c:v>42670.25</c:v>
                </c:pt>
                <c:pt idx="1121">
                  <c:v>42670.375</c:v>
                </c:pt>
                <c:pt idx="1122">
                  <c:v>42670.5</c:v>
                </c:pt>
                <c:pt idx="1123">
                  <c:v>42670.625</c:v>
                </c:pt>
                <c:pt idx="1124">
                  <c:v>42670.75</c:v>
                </c:pt>
                <c:pt idx="1125">
                  <c:v>42670.875</c:v>
                </c:pt>
                <c:pt idx="1126">
                  <c:v>42671</c:v>
                </c:pt>
                <c:pt idx="1127">
                  <c:v>42671.125</c:v>
                </c:pt>
                <c:pt idx="1128">
                  <c:v>42671.25</c:v>
                </c:pt>
                <c:pt idx="1129">
                  <c:v>42671.375</c:v>
                </c:pt>
                <c:pt idx="1130">
                  <c:v>42671.5</c:v>
                </c:pt>
                <c:pt idx="1131">
                  <c:v>42671.625</c:v>
                </c:pt>
                <c:pt idx="1132">
                  <c:v>42671.75</c:v>
                </c:pt>
                <c:pt idx="1133">
                  <c:v>42671.875</c:v>
                </c:pt>
                <c:pt idx="1134">
                  <c:v>42672</c:v>
                </c:pt>
                <c:pt idx="1135">
                  <c:v>42672.125</c:v>
                </c:pt>
                <c:pt idx="1136">
                  <c:v>42672.25</c:v>
                </c:pt>
                <c:pt idx="1137">
                  <c:v>42672.375</c:v>
                </c:pt>
                <c:pt idx="1138">
                  <c:v>42672.5</c:v>
                </c:pt>
                <c:pt idx="1139">
                  <c:v>42672.625</c:v>
                </c:pt>
                <c:pt idx="1140">
                  <c:v>42672.75</c:v>
                </c:pt>
                <c:pt idx="1141">
                  <c:v>42672.875</c:v>
                </c:pt>
                <c:pt idx="1142">
                  <c:v>42673</c:v>
                </c:pt>
                <c:pt idx="1143">
                  <c:v>42673.125</c:v>
                </c:pt>
                <c:pt idx="1144">
                  <c:v>42673.25</c:v>
                </c:pt>
                <c:pt idx="1145">
                  <c:v>42673.375</c:v>
                </c:pt>
                <c:pt idx="1146">
                  <c:v>42673.5</c:v>
                </c:pt>
                <c:pt idx="1147">
                  <c:v>42673.625</c:v>
                </c:pt>
                <c:pt idx="1148">
                  <c:v>42673.75</c:v>
                </c:pt>
                <c:pt idx="1149">
                  <c:v>42673.875</c:v>
                </c:pt>
                <c:pt idx="1150">
                  <c:v>42674</c:v>
                </c:pt>
                <c:pt idx="1151">
                  <c:v>42674.125</c:v>
                </c:pt>
                <c:pt idx="1152">
                  <c:v>42674.25</c:v>
                </c:pt>
                <c:pt idx="1153">
                  <c:v>42674.375</c:v>
                </c:pt>
                <c:pt idx="1154">
                  <c:v>42674.5</c:v>
                </c:pt>
                <c:pt idx="1155">
                  <c:v>42674.625</c:v>
                </c:pt>
                <c:pt idx="1156">
                  <c:v>42674.75</c:v>
                </c:pt>
                <c:pt idx="1157">
                  <c:v>42674.875</c:v>
                </c:pt>
                <c:pt idx="1158">
                  <c:v>42675</c:v>
                </c:pt>
                <c:pt idx="1159">
                  <c:v>42675.125</c:v>
                </c:pt>
                <c:pt idx="1160">
                  <c:v>42675.25</c:v>
                </c:pt>
                <c:pt idx="1161">
                  <c:v>42675.375</c:v>
                </c:pt>
                <c:pt idx="1162">
                  <c:v>42675.5</c:v>
                </c:pt>
                <c:pt idx="1163">
                  <c:v>42675.625</c:v>
                </c:pt>
                <c:pt idx="1164">
                  <c:v>42675.75</c:v>
                </c:pt>
                <c:pt idx="1165">
                  <c:v>42675.875</c:v>
                </c:pt>
                <c:pt idx="1166">
                  <c:v>42676</c:v>
                </c:pt>
                <c:pt idx="1167">
                  <c:v>42676.125</c:v>
                </c:pt>
                <c:pt idx="1168">
                  <c:v>42676.25</c:v>
                </c:pt>
                <c:pt idx="1169">
                  <c:v>42676.375</c:v>
                </c:pt>
                <c:pt idx="1170">
                  <c:v>42676.5</c:v>
                </c:pt>
                <c:pt idx="1171">
                  <c:v>42676.625</c:v>
                </c:pt>
                <c:pt idx="1172">
                  <c:v>42676.75</c:v>
                </c:pt>
                <c:pt idx="1173">
                  <c:v>42676.875</c:v>
                </c:pt>
                <c:pt idx="1174">
                  <c:v>42677</c:v>
                </c:pt>
                <c:pt idx="1175">
                  <c:v>42677.125</c:v>
                </c:pt>
                <c:pt idx="1176">
                  <c:v>42677.25</c:v>
                </c:pt>
                <c:pt idx="1177">
                  <c:v>42677.375</c:v>
                </c:pt>
                <c:pt idx="1178">
                  <c:v>42677.5</c:v>
                </c:pt>
                <c:pt idx="1179">
                  <c:v>42677.625</c:v>
                </c:pt>
                <c:pt idx="1180">
                  <c:v>42677.75</c:v>
                </c:pt>
                <c:pt idx="1181">
                  <c:v>42677.875</c:v>
                </c:pt>
                <c:pt idx="1182">
                  <c:v>42678</c:v>
                </c:pt>
                <c:pt idx="1183">
                  <c:v>42678.125</c:v>
                </c:pt>
                <c:pt idx="1184">
                  <c:v>42678.25</c:v>
                </c:pt>
                <c:pt idx="1185">
                  <c:v>42678.375</c:v>
                </c:pt>
                <c:pt idx="1186">
                  <c:v>42678.5</c:v>
                </c:pt>
                <c:pt idx="1187">
                  <c:v>42678.625</c:v>
                </c:pt>
                <c:pt idx="1188">
                  <c:v>42678.75</c:v>
                </c:pt>
                <c:pt idx="1189">
                  <c:v>42678.875</c:v>
                </c:pt>
                <c:pt idx="1190">
                  <c:v>42679</c:v>
                </c:pt>
                <c:pt idx="1191">
                  <c:v>42679.125</c:v>
                </c:pt>
                <c:pt idx="1192">
                  <c:v>42679.25</c:v>
                </c:pt>
                <c:pt idx="1193">
                  <c:v>42679.375</c:v>
                </c:pt>
                <c:pt idx="1194">
                  <c:v>42679.5</c:v>
                </c:pt>
                <c:pt idx="1195">
                  <c:v>42679.625</c:v>
                </c:pt>
                <c:pt idx="1196">
                  <c:v>42679.75</c:v>
                </c:pt>
                <c:pt idx="1197">
                  <c:v>42679.875</c:v>
                </c:pt>
                <c:pt idx="1198">
                  <c:v>42680</c:v>
                </c:pt>
                <c:pt idx="1199">
                  <c:v>42680.125</c:v>
                </c:pt>
                <c:pt idx="1200">
                  <c:v>42680.25</c:v>
                </c:pt>
                <c:pt idx="1201">
                  <c:v>42680.375</c:v>
                </c:pt>
                <c:pt idx="1202">
                  <c:v>42680.5</c:v>
                </c:pt>
                <c:pt idx="1203">
                  <c:v>42680.625</c:v>
                </c:pt>
                <c:pt idx="1204">
                  <c:v>42680.75</c:v>
                </c:pt>
                <c:pt idx="1205">
                  <c:v>42680.875</c:v>
                </c:pt>
                <c:pt idx="1206">
                  <c:v>42681</c:v>
                </c:pt>
                <c:pt idx="1207">
                  <c:v>42681.125</c:v>
                </c:pt>
                <c:pt idx="1208">
                  <c:v>42681.25</c:v>
                </c:pt>
                <c:pt idx="1209">
                  <c:v>42681.375</c:v>
                </c:pt>
                <c:pt idx="1210">
                  <c:v>42681.5</c:v>
                </c:pt>
                <c:pt idx="1211">
                  <c:v>42681.625</c:v>
                </c:pt>
                <c:pt idx="1212">
                  <c:v>42681.75</c:v>
                </c:pt>
                <c:pt idx="1213">
                  <c:v>42681.875</c:v>
                </c:pt>
                <c:pt idx="1214">
                  <c:v>42682</c:v>
                </c:pt>
                <c:pt idx="1215">
                  <c:v>42682.125</c:v>
                </c:pt>
                <c:pt idx="1216">
                  <c:v>42682.25</c:v>
                </c:pt>
                <c:pt idx="1217">
                  <c:v>42682.375</c:v>
                </c:pt>
                <c:pt idx="1218">
                  <c:v>42682.5</c:v>
                </c:pt>
                <c:pt idx="1219">
                  <c:v>42682.625</c:v>
                </c:pt>
                <c:pt idx="1220">
                  <c:v>42682.75</c:v>
                </c:pt>
                <c:pt idx="1221">
                  <c:v>42682.875</c:v>
                </c:pt>
                <c:pt idx="1222">
                  <c:v>42683</c:v>
                </c:pt>
                <c:pt idx="1223">
                  <c:v>42683.125</c:v>
                </c:pt>
                <c:pt idx="1224">
                  <c:v>42683.25</c:v>
                </c:pt>
                <c:pt idx="1225">
                  <c:v>42683.375</c:v>
                </c:pt>
                <c:pt idx="1226">
                  <c:v>42683.5</c:v>
                </c:pt>
                <c:pt idx="1227">
                  <c:v>42683.625</c:v>
                </c:pt>
                <c:pt idx="1228">
                  <c:v>42683.75</c:v>
                </c:pt>
                <c:pt idx="1229">
                  <c:v>42683.875</c:v>
                </c:pt>
                <c:pt idx="1230">
                  <c:v>42684</c:v>
                </c:pt>
                <c:pt idx="1231">
                  <c:v>42684.125</c:v>
                </c:pt>
                <c:pt idx="1232">
                  <c:v>42684.25</c:v>
                </c:pt>
                <c:pt idx="1233">
                  <c:v>42684.375</c:v>
                </c:pt>
                <c:pt idx="1234">
                  <c:v>42684.375</c:v>
                </c:pt>
                <c:pt idx="1235">
                  <c:v>42684.5</c:v>
                </c:pt>
                <c:pt idx="1236">
                  <c:v>42684.625</c:v>
                </c:pt>
                <c:pt idx="1237">
                  <c:v>42684.75</c:v>
                </c:pt>
                <c:pt idx="1238">
                  <c:v>42684.875</c:v>
                </c:pt>
                <c:pt idx="1239">
                  <c:v>42685</c:v>
                </c:pt>
                <c:pt idx="1240">
                  <c:v>42685.125</c:v>
                </c:pt>
                <c:pt idx="1241">
                  <c:v>42685.25</c:v>
                </c:pt>
                <c:pt idx="1242">
                  <c:v>42685.375</c:v>
                </c:pt>
                <c:pt idx="1243">
                  <c:v>42685.5</c:v>
                </c:pt>
                <c:pt idx="1244">
                  <c:v>42685.625</c:v>
                </c:pt>
                <c:pt idx="1245">
                  <c:v>42685.75</c:v>
                </c:pt>
                <c:pt idx="1246">
                  <c:v>42685.875</c:v>
                </c:pt>
                <c:pt idx="1247">
                  <c:v>42686</c:v>
                </c:pt>
                <c:pt idx="1248">
                  <c:v>42686.125</c:v>
                </c:pt>
                <c:pt idx="1249">
                  <c:v>42686.25</c:v>
                </c:pt>
                <c:pt idx="1250">
                  <c:v>42686.375</c:v>
                </c:pt>
                <c:pt idx="1251">
                  <c:v>42686.5</c:v>
                </c:pt>
                <c:pt idx="1252">
                  <c:v>42686.625</c:v>
                </c:pt>
                <c:pt idx="1253">
                  <c:v>42686.75</c:v>
                </c:pt>
                <c:pt idx="1254">
                  <c:v>42686.875</c:v>
                </c:pt>
                <c:pt idx="1255">
                  <c:v>42687</c:v>
                </c:pt>
                <c:pt idx="1256">
                  <c:v>42687.125</c:v>
                </c:pt>
                <c:pt idx="1257">
                  <c:v>42687.25</c:v>
                </c:pt>
                <c:pt idx="1258">
                  <c:v>42687.375</c:v>
                </c:pt>
                <c:pt idx="1259">
                  <c:v>42687.5</c:v>
                </c:pt>
                <c:pt idx="1260">
                  <c:v>42687.625</c:v>
                </c:pt>
                <c:pt idx="1261">
                  <c:v>42687.75</c:v>
                </c:pt>
                <c:pt idx="1262">
                  <c:v>42687.875</c:v>
                </c:pt>
                <c:pt idx="1263">
                  <c:v>42688</c:v>
                </c:pt>
                <c:pt idx="1264">
                  <c:v>42688.125</c:v>
                </c:pt>
                <c:pt idx="1265">
                  <c:v>42688.25</c:v>
                </c:pt>
                <c:pt idx="1266">
                  <c:v>42688.375</c:v>
                </c:pt>
                <c:pt idx="1267">
                  <c:v>42688.5</c:v>
                </c:pt>
                <c:pt idx="1268">
                  <c:v>42688.625</c:v>
                </c:pt>
                <c:pt idx="1269">
                  <c:v>42688.75</c:v>
                </c:pt>
                <c:pt idx="1270">
                  <c:v>42688.875</c:v>
                </c:pt>
                <c:pt idx="1271">
                  <c:v>42689</c:v>
                </c:pt>
                <c:pt idx="1272">
                  <c:v>42689.125</c:v>
                </c:pt>
                <c:pt idx="1273">
                  <c:v>42689.25</c:v>
                </c:pt>
                <c:pt idx="1274">
                  <c:v>42689.375</c:v>
                </c:pt>
                <c:pt idx="1275">
                  <c:v>42689.5</c:v>
                </c:pt>
                <c:pt idx="1276">
                  <c:v>42689.625</c:v>
                </c:pt>
                <c:pt idx="1277">
                  <c:v>42689.75</c:v>
                </c:pt>
                <c:pt idx="1278">
                  <c:v>42689.875</c:v>
                </c:pt>
                <c:pt idx="1279">
                  <c:v>42690</c:v>
                </c:pt>
                <c:pt idx="1280">
                  <c:v>42690.125</c:v>
                </c:pt>
                <c:pt idx="1281">
                  <c:v>42690.25</c:v>
                </c:pt>
                <c:pt idx="1282">
                  <c:v>42690.375</c:v>
                </c:pt>
                <c:pt idx="1283">
                  <c:v>42690.5</c:v>
                </c:pt>
                <c:pt idx="1284">
                  <c:v>42690.625</c:v>
                </c:pt>
                <c:pt idx="1285">
                  <c:v>42690.75</c:v>
                </c:pt>
                <c:pt idx="1286">
                  <c:v>42690.875</c:v>
                </c:pt>
                <c:pt idx="1287">
                  <c:v>42691</c:v>
                </c:pt>
                <c:pt idx="1288">
                  <c:v>42691.125</c:v>
                </c:pt>
                <c:pt idx="1289">
                  <c:v>42691.25</c:v>
                </c:pt>
                <c:pt idx="1290">
                  <c:v>42691.375</c:v>
                </c:pt>
                <c:pt idx="1291">
                  <c:v>42691.5</c:v>
                </c:pt>
                <c:pt idx="1292">
                  <c:v>42691.625</c:v>
                </c:pt>
                <c:pt idx="1293">
                  <c:v>42691.75</c:v>
                </c:pt>
                <c:pt idx="1294">
                  <c:v>42691.875</c:v>
                </c:pt>
                <c:pt idx="1295">
                  <c:v>42692</c:v>
                </c:pt>
                <c:pt idx="1296">
                  <c:v>42692.125</c:v>
                </c:pt>
                <c:pt idx="1297">
                  <c:v>42692.25</c:v>
                </c:pt>
                <c:pt idx="1298">
                  <c:v>42692.375</c:v>
                </c:pt>
                <c:pt idx="1299">
                  <c:v>42692.5</c:v>
                </c:pt>
                <c:pt idx="1300">
                  <c:v>42692.625</c:v>
                </c:pt>
                <c:pt idx="1301">
                  <c:v>42692.75</c:v>
                </c:pt>
                <c:pt idx="1302">
                  <c:v>42692.875</c:v>
                </c:pt>
                <c:pt idx="1303">
                  <c:v>42693</c:v>
                </c:pt>
                <c:pt idx="1304">
                  <c:v>42693.125</c:v>
                </c:pt>
                <c:pt idx="1305">
                  <c:v>42693.25</c:v>
                </c:pt>
                <c:pt idx="1306">
                  <c:v>42693.375</c:v>
                </c:pt>
                <c:pt idx="1307">
                  <c:v>42693.5</c:v>
                </c:pt>
                <c:pt idx="1308">
                  <c:v>42693.625</c:v>
                </c:pt>
                <c:pt idx="1309">
                  <c:v>42693.75</c:v>
                </c:pt>
                <c:pt idx="1310">
                  <c:v>42693.875</c:v>
                </c:pt>
                <c:pt idx="1311">
                  <c:v>42694</c:v>
                </c:pt>
                <c:pt idx="1312">
                  <c:v>42694.125</c:v>
                </c:pt>
                <c:pt idx="1313">
                  <c:v>42694.25</c:v>
                </c:pt>
                <c:pt idx="1314">
                  <c:v>42694.375</c:v>
                </c:pt>
                <c:pt idx="1315">
                  <c:v>42694.5</c:v>
                </c:pt>
                <c:pt idx="1316">
                  <c:v>42694.625</c:v>
                </c:pt>
                <c:pt idx="1317">
                  <c:v>42694.75</c:v>
                </c:pt>
                <c:pt idx="1318">
                  <c:v>42694.875</c:v>
                </c:pt>
                <c:pt idx="1319">
                  <c:v>42695</c:v>
                </c:pt>
                <c:pt idx="1320">
                  <c:v>42695.125</c:v>
                </c:pt>
                <c:pt idx="1321">
                  <c:v>42695.25</c:v>
                </c:pt>
                <c:pt idx="1322">
                  <c:v>42695.375</c:v>
                </c:pt>
                <c:pt idx="1323">
                  <c:v>42695.5</c:v>
                </c:pt>
                <c:pt idx="1324">
                  <c:v>42695.625</c:v>
                </c:pt>
                <c:pt idx="1325">
                  <c:v>42695.75</c:v>
                </c:pt>
                <c:pt idx="1326">
                  <c:v>42695.875</c:v>
                </c:pt>
                <c:pt idx="1327">
                  <c:v>42696</c:v>
                </c:pt>
                <c:pt idx="1328">
                  <c:v>42696.125</c:v>
                </c:pt>
                <c:pt idx="1329">
                  <c:v>42696.25</c:v>
                </c:pt>
                <c:pt idx="1330">
                  <c:v>42696.375</c:v>
                </c:pt>
                <c:pt idx="1331">
                  <c:v>42696.5</c:v>
                </c:pt>
                <c:pt idx="1332">
                  <c:v>42696.625</c:v>
                </c:pt>
                <c:pt idx="1333">
                  <c:v>42696.75</c:v>
                </c:pt>
                <c:pt idx="1334">
                  <c:v>42696.875</c:v>
                </c:pt>
                <c:pt idx="1335">
                  <c:v>42697</c:v>
                </c:pt>
                <c:pt idx="1336">
                  <c:v>42697.125</c:v>
                </c:pt>
                <c:pt idx="1337">
                  <c:v>42697.25</c:v>
                </c:pt>
                <c:pt idx="1338">
                  <c:v>42697.375</c:v>
                </c:pt>
                <c:pt idx="1339">
                  <c:v>42697.5</c:v>
                </c:pt>
                <c:pt idx="1340">
                  <c:v>42697.625</c:v>
                </c:pt>
                <c:pt idx="1341">
                  <c:v>42697.75</c:v>
                </c:pt>
                <c:pt idx="1342">
                  <c:v>42697.875</c:v>
                </c:pt>
                <c:pt idx="1343">
                  <c:v>42698</c:v>
                </c:pt>
                <c:pt idx="1344">
                  <c:v>42698.125</c:v>
                </c:pt>
                <c:pt idx="1345">
                  <c:v>42698.25</c:v>
                </c:pt>
                <c:pt idx="1346">
                  <c:v>42698.375</c:v>
                </c:pt>
                <c:pt idx="1347">
                  <c:v>42698.5</c:v>
                </c:pt>
                <c:pt idx="1348">
                  <c:v>42698.625</c:v>
                </c:pt>
                <c:pt idx="1349">
                  <c:v>42698.75</c:v>
                </c:pt>
                <c:pt idx="1350">
                  <c:v>42698.875</c:v>
                </c:pt>
                <c:pt idx="1351">
                  <c:v>42699</c:v>
                </c:pt>
                <c:pt idx="1352">
                  <c:v>42699.125</c:v>
                </c:pt>
                <c:pt idx="1353">
                  <c:v>42699.25</c:v>
                </c:pt>
                <c:pt idx="1354">
                  <c:v>42699.375</c:v>
                </c:pt>
                <c:pt idx="1355">
                  <c:v>42699.5</c:v>
                </c:pt>
                <c:pt idx="1356">
                  <c:v>42699.625</c:v>
                </c:pt>
                <c:pt idx="1357">
                  <c:v>42699.75</c:v>
                </c:pt>
                <c:pt idx="1358">
                  <c:v>42699.875</c:v>
                </c:pt>
                <c:pt idx="1359">
                  <c:v>42700</c:v>
                </c:pt>
                <c:pt idx="1360">
                  <c:v>42700.125</c:v>
                </c:pt>
                <c:pt idx="1361">
                  <c:v>42700.25</c:v>
                </c:pt>
                <c:pt idx="1362">
                  <c:v>42700.375</c:v>
                </c:pt>
                <c:pt idx="1363">
                  <c:v>42700.375</c:v>
                </c:pt>
                <c:pt idx="1364">
                  <c:v>42700.5</c:v>
                </c:pt>
                <c:pt idx="1365">
                  <c:v>42700.625</c:v>
                </c:pt>
                <c:pt idx="1366">
                  <c:v>42700.75</c:v>
                </c:pt>
                <c:pt idx="1367">
                  <c:v>42700.875</c:v>
                </c:pt>
                <c:pt idx="1368">
                  <c:v>42701</c:v>
                </c:pt>
                <c:pt idx="1369">
                  <c:v>42701.125</c:v>
                </c:pt>
                <c:pt idx="1370">
                  <c:v>42701.25</c:v>
                </c:pt>
                <c:pt idx="1371">
                  <c:v>42701.375</c:v>
                </c:pt>
                <c:pt idx="1372">
                  <c:v>42701.5</c:v>
                </c:pt>
                <c:pt idx="1373">
                  <c:v>42701.625</c:v>
                </c:pt>
                <c:pt idx="1374">
                  <c:v>42701.75</c:v>
                </c:pt>
                <c:pt idx="1375">
                  <c:v>42701.875</c:v>
                </c:pt>
                <c:pt idx="1376">
                  <c:v>42702</c:v>
                </c:pt>
                <c:pt idx="1377">
                  <c:v>42702.125</c:v>
                </c:pt>
                <c:pt idx="1378">
                  <c:v>42702.25</c:v>
                </c:pt>
                <c:pt idx="1379">
                  <c:v>42702.375</c:v>
                </c:pt>
                <c:pt idx="1380">
                  <c:v>42702.5</c:v>
                </c:pt>
                <c:pt idx="1381">
                  <c:v>42702.625</c:v>
                </c:pt>
                <c:pt idx="1382">
                  <c:v>42702.75</c:v>
                </c:pt>
                <c:pt idx="1383">
                  <c:v>42702.875</c:v>
                </c:pt>
                <c:pt idx="1384">
                  <c:v>42703</c:v>
                </c:pt>
                <c:pt idx="1385">
                  <c:v>42703.125</c:v>
                </c:pt>
                <c:pt idx="1386">
                  <c:v>42703.25</c:v>
                </c:pt>
                <c:pt idx="1387">
                  <c:v>42703.375</c:v>
                </c:pt>
                <c:pt idx="1388">
                  <c:v>42703.5</c:v>
                </c:pt>
                <c:pt idx="1389">
                  <c:v>42703.625</c:v>
                </c:pt>
                <c:pt idx="1390">
                  <c:v>42703.75</c:v>
                </c:pt>
                <c:pt idx="1391">
                  <c:v>42703.875</c:v>
                </c:pt>
                <c:pt idx="1392">
                  <c:v>42704</c:v>
                </c:pt>
                <c:pt idx="1393">
                  <c:v>42704.125</c:v>
                </c:pt>
                <c:pt idx="1394">
                  <c:v>42704.25</c:v>
                </c:pt>
                <c:pt idx="1395">
                  <c:v>42704.375</c:v>
                </c:pt>
                <c:pt idx="1396">
                  <c:v>42704.5</c:v>
                </c:pt>
                <c:pt idx="1397">
                  <c:v>42704.625</c:v>
                </c:pt>
                <c:pt idx="1398">
                  <c:v>42704.75</c:v>
                </c:pt>
                <c:pt idx="1399">
                  <c:v>42704.875</c:v>
                </c:pt>
                <c:pt idx="1400">
                  <c:v>42705</c:v>
                </c:pt>
                <c:pt idx="1401">
                  <c:v>42705.125</c:v>
                </c:pt>
                <c:pt idx="1402">
                  <c:v>42705.25</c:v>
                </c:pt>
                <c:pt idx="1403">
                  <c:v>42705.375</c:v>
                </c:pt>
                <c:pt idx="1404">
                  <c:v>42705.5</c:v>
                </c:pt>
                <c:pt idx="1405">
                  <c:v>42705.625</c:v>
                </c:pt>
                <c:pt idx="1406">
                  <c:v>42705.75</c:v>
                </c:pt>
                <c:pt idx="1407">
                  <c:v>42705.875</c:v>
                </c:pt>
                <c:pt idx="1408">
                  <c:v>42706</c:v>
                </c:pt>
                <c:pt idx="1409">
                  <c:v>42706.125</c:v>
                </c:pt>
                <c:pt idx="1410">
                  <c:v>42706.25</c:v>
                </c:pt>
                <c:pt idx="1411">
                  <c:v>42706.375</c:v>
                </c:pt>
                <c:pt idx="1412">
                  <c:v>42706.5</c:v>
                </c:pt>
                <c:pt idx="1413">
                  <c:v>42706.625</c:v>
                </c:pt>
                <c:pt idx="1414">
                  <c:v>42706.75</c:v>
                </c:pt>
                <c:pt idx="1415">
                  <c:v>42706.875</c:v>
                </c:pt>
                <c:pt idx="1416">
                  <c:v>42707</c:v>
                </c:pt>
                <c:pt idx="1417">
                  <c:v>42707.125</c:v>
                </c:pt>
                <c:pt idx="1418">
                  <c:v>42707.25</c:v>
                </c:pt>
                <c:pt idx="1419">
                  <c:v>42707.375</c:v>
                </c:pt>
                <c:pt idx="1420">
                  <c:v>42707.5</c:v>
                </c:pt>
                <c:pt idx="1421">
                  <c:v>42707.625</c:v>
                </c:pt>
                <c:pt idx="1422">
                  <c:v>42707.75</c:v>
                </c:pt>
                <c:pt idx="1423">
                  <c:v>42707.875</c:v>
                </c:pt>
                <c:pt idx="1424">
                  <c:v>42708</c:v>
                </c:pt>
                <c:pt idx="1425">
                  <c:v>42708.125</c:v>
                </c:pt>
                <c:pt idx="1426">
                  <c:v>42708.25</c:v>
                </c:pt>
                <c:pt idx="1427">
                  <c:v>42708.375</c:v>
                </c:pt>
                <c:pt idx="1428">
                  <c:v>42708.5</c:v>
                </c:pt>
                <c:pt idx="1429">
                  <c:v>42708.625</c:v>
                </c:pt>
                <c:pt idx="1430">
                  <c:v>42708.75</c:v>
                </c:pt>
                <c:pt idx="1431">
                  <c:v>42708.875</c:v>
                </c:pt>
                <c:pt idx="1432">
                  <c:v>42709</c:v>
                </c:pt>
                <c:pt idx="1433">
                  <c:v>42709.125</c:v>
                </c:pt>
                <c:pt idx="1434">
                  <c:v>42709.25</c:v>
                </c:pt>
                <c:pt idx="1435">
                  <c:v>42709.375</c:v>
                </c:pt>
                <c:pt idx="1436">
                  <c:v>42709.5</c:v>
                </c:pt>
                <c:pt idx="1437">
                  <c:v>42709.625</c:v>
                </c:pt>
                <c:pt idx="1438">
                  <c:v>42709.75</c:v>
                </c:pt>
                <c:pt idx="1439">
                  <c:v>42709.875</c:v>
                </c:pt>
                <c:pt idx="1440">
                  <c:v>42710</c:v>
                </c:pt>
                <c:pt idx="1441">
                  <c:v>42710.125</c:v>
                </c:pt>
                <c:pt idx="1442">
                  <c:v>42710.25</c:v>
                </c:pt>
                <c:pt idx="1443">
                  <c:v>42710.375</c:v>
                </c:pt>
                <c:pt idx="1444">
                  <c:v>42710.5</c:v>
                </c:pt>
                <c:pt idx="1445">
                  <c:v>42710.625</c:v>
                </c:pt>
                <c:pt idx="1446">
                  <c:v>42710.75</c:v>
                </c:pt>
                <c:pt idx="1447">
                  <c:v>42710.875</c:v>
                </c:pt>
                <c:pt idx="1448">
                  <c:v>42711</c:v>
                </c:pt>
                <c:pt idx="1449">
                  <c:v>42711.125</c:v>
                </c:pt>
                <c:pt idx="1450">
                  <c:v>42711.25</c:v>
                </c:pt>
                <c:pt idx="1451">
                  <c:v>42711.375</c:v>
                </c:pt>
                <c:pt idx="1452">
                  <c:v>42711.375</c:v>
                </c:pt>
                <c:pt idx="1453">
                  <c:v>42711.5</c:v>
                </c:pt>
                <c:pt idx="1454">
                  <c:v>42711.625</c:v>
                </c:pt>
                <c:pt idx="1455">
                  <c:v>42711.75</c:v>
                </c:pt>
                <c:pt idx="1456">
                  <c:v>42711.875</c:v>
                </c:pt>
                <c:pt idx="1457">
                  <c:v>42712</c:v>
                </c:pt>
                <c:pt idx="1458">
                  <c:v>42712.125</c:v>
                </c:pt>
                <c:pt idx="1459">
                  <c:v>42712.25</c:v>
                </c:pt>
                <c:pt idx="1460">
                  <c:v>42712.375</c:v>
                </c:pt>
                <c:pt idx="1461">
                  <c:v>42712.5</c:v>
                </c:pt>
                <c:pt idx="1462">
                  <c:v>42712.625</c:v>
                </c:pt>
                <c:pt idx="1463">
                  <c:v>42712.75</c:v>
                </c:pt>
                <c:pt idx="1464">
                  <c:v>42712.875</c:v>
                </c:pt>
                <c:pt idx="1465">
                  <c:v>42713</c:v>
                </c:pt>
                <c:pt idx="1466">
                  <c:v>42713.125</c:v>
                </c:pt>
                <c:pt idx="1467">
                  <c:v>42713.25</c:v>
                </c:pt>
                <c:pt idx="1468">
                  <c:v>42713.375</c:v>
                </c:pt>
                <c:pt idx="1469">
                  <c:v>42713.5</c:v>
                </c:pt>
                <c:pt idx="1470">
                  <c:v>42713.625</c:v>
                </c:pt>
                <c:pt idx="1471">
                  <c:v>42713.75</c:v>
                </c:pt>
                <c:pt idx="1472">
                  <c:v>42713.875</c:v>
                </c:pt>
                <c:pt idx="1473">
                  <c:v>42714</c:v>
                </c:pt>
                <c:pt idx="1474">
                  <c:v>42714.125</c:v>
                </c:pt>
                <c:pt idx="1475">
                  <c:v>42714.25</c:v>
                </c:pt>
                <c:pt idx="1476">
                  <c:v>42714.375</c:v>
                </c:pt>
                <c:pt idx="1477">
                  <c:v>42714.5</c:v>
                </c:pt>
                <c:pt idx="1478">
                  <c:v>42714.625</c:v>
                </c:pt>
                <c:pt idx="1479">
                  <c:v>42714.75</c:v>
                </c:pt>
                <c:pt idx="1480">
                  <c:v>42714.875</c:v>
                </c:pt>
                <c:pt idx="1481">
                  <c:v>42715</c:v>
                </c:pt>
                <c:pt idx="1482">
                  <c:v>42715.125</c:v>
                </c:pt>
                <c:pt idx="1483">
                  <c:v>42715.25</c:v>
                </c:pt>
                <c:pt idx="1484">
                  <c:v>42715.375</c:v>
                </c:pt>
                <c:pt idx="1485">
                  <c:v>42715.5</c:v>
                </c:pt>
                <c:pt idx="1486">
                  <c:v>42715.625</c:v>
                </c:pt>
                <c:pt idx="1487">
                  <c:v>42715.75</c:v>
                </c:pt>
                <c:pt idx="1488">
                  <c:v>42715.875</c:v>
                </c:pt>
                <c:pt idx="1489">
                  <c:v>42716</c:v>
                </c:pt>
                <c:pt idx="1490">
                  <c:v>42716.125</c:v>
                </c:pt>
                <c:pt idx="1491">
                  <c:v>42716.25</c:v>
                </c:pt>
                <c:pt idx="1492">
                  <c:v>42716.375</c:v>
                </c:pt>
                <c:pt idx="1493">
                  <c:v>42716.5</c:v>
                </c:pt>
                <c:pt idx="1494">
                  <c:v>42716.625</c:v>
                </c:pt>
                <c:pt idx="1495">
                  <c:v>42716.75</c:v>
                </c:pt>
                <c:pt idx="1496">
                  <c:v>42716.875</c:v>
                </c:pt>
                <c:pt idx="1497">
                  <c:v>42717</c:v>
                </c:pt>
                <c:pt idx="1498">
                  <c:v>42717.125</c:v>
                </c:pt>
                <c:pt idx="1499">
                  <c:v>42717.25</c:v>
                </c:pt>
                <c:pt idx="1500">
                  <c:v>42717.375</c:v>
                </c:pt>
                <c:pt idx="1501">
                  <c:v>42717.5</c:v>
                </c:pt>
                <c:pt idx="1502">
                  <c:v>42717.625</c:v>
                </c:pt>
                <c:pt idx="1503">
                  <c:v>42717.75</c:v>
                </c:pt>
                <c:pt idx="1504">
                  <c:v>42717.875</c:v>
                </c:pt>
                <c:pt idx="1505">
                  <c:v>42718</c:v>
                </c:pt>
                <c:pt idx="1506">
                  <c:v>42718.125</c:v>
                </c:pt>
                <c:pt idx="1507">
                  <c:v>42718.25</c:v>
                </c:pt>
                <c:pt idx="1508">
                  <c:v>42718.375</c:v>
                </c:pt>
                <c:pt idx="1509">
                  <c:v>42718.5</c:v>
                </c:pt>
                <c:pt idx="1510">
                  <c:v>42718.625</c:v>
                </c:pt>
                <c:pt idx="1511">
                  <c:v>42718.75</c:v>
                </c:pt>
                <c:pt idx="1512">
                  <c:v>42718.875</c:v>
                </c:pt>
                <c:pt idx="1513">
                  <c:v>42719</c:v>
                </c:pt>
                <c:pt idx="1514">
                  <c:v>42719.125</c:v>
                </c:pt>
                <c:pt idx="1515">
                  <c:v>42719.25</c:v>
                </c:pt>
                <c:pt idx="1516">
                  <c:v>42719.375</c:v>
                </c:pt>
                <c:pt idx="1517">
                  <c:v>42719.5</c:v>
                </c:pt>
                <c:pt idx="1518">
                  <c:v>42719.625</c:v>
                </c:pt>
                <c:pt idx="1519">
                  <c:v>42719.75</c:v>
                </c:pt>
                <c:pt idx="1520">
                  <c:v>42719.875</c:v>
                </c:pt>
                <c:pt idx="1521">
                  <c:v>42720</c:v>
                </c:pt>
                <c:pt idx="1522">
                  <c:v>42720.125</c:v>
                </c:pt>
                <c:pt idx="1523">
                  <c:v>42720.25</c:v>
                </c:pt>
                <c:pt idx="1524">
                  <c:v>42720.375</c:v>
                </c:pt>
                <c:pt idx="1525">
                  <c:v>42720.5</c:v>
                </c:pt>
                <c:pt idx="1526">
                  <c:v>42720.625</c:v>
                </c:pt>
                <c:pt idx="1527">
                  <c:v>42720.75</c:v>
                </c:pt>
                <c:pt idx="1528">
                  <c:v>42720.875</c:v>
                </c:pt>
                <c:pt idx="1529">
                  <c:v>42721</c:v>
                </c:pt>
                <c:pt idx="1530">
                  <c:v>42721.125</c:v>
                </c:pt>
                <c:pt idx="1531">
                  <c:v>42721.25</c:v>
                </c:pt>
                <c:pt idx="1532">
                  <c:v>42721.375</c:v>
                </c:pt>
                <c:pt idx="1533">
                  <c:v>42721.5</c:v>
                </c:pt>
                <c:pt idx="1534">
                  <c:v>42721.625</c:v>
                </c:pt>
                <c:pt idx="1535">
                  <c:v>42721.75</c:v>
                </c:pt>
                <c:pt idx="1536">
                  <c:v>42721.875</c:v>
                </c:pt>
                <c:pt idx="1537">
                  <c:v>42722</c:v>
                </c:pt>
                <c:pt idx="1538">
                  <c:v>42722.125</c:v>
                </c:pt>
                <c:pt idx="1539">
                  <c:v>42722.25</c:v>
                </c:pt>
                <c:pt idx="1540">
                  <c:v>42722.375</c:v>
                </c:pt>
                <c:pt idx="1541">
                  <c:v>42722.5</c:v>
                </c:pt>
                <c:pt idx="1542">
                  <c:v>42722.625</c:v>
                </c:pt>
                <c:pt idx="1543">
                  <c:v>42722.75</c:v>
                </c:pt>
                <c:pt idx="1544">
                  <c:v>42722.875</c:v>
                </c:pt>
                <c:pt idx="1545">
                  <c:v>42723</c:v>
                </c:pt>
                <c:pt idx="1546">
                  <c:v>42723.125</c:v>
                </c:pt>
                <c:pt idx="1547">
                  <c:v>42723.25</c:v>
                </c:pt>
                <c:pt idx="1548">
                  <c:v>42723.375</c:v>
                </c:pt>
                <c:pt idx="1549">
                  <c:v>42723.5</c:v>
                </c:pt>
                <c:pt idx="1550">
                  <c:v>42723.625</c:v>
                </c:pt>
                <c:pt idx="1551">
                  <c:v>42723.625</c:v>
                </c:pt>
                <c:pt idx="1552">
                  <c:v>42723.75</c:v>
                </c:pt>
                <c:pt idx="1553">
                  <c:v>42723.875</c:v>
                </c:pt>
                <c:pt idx="1554">
                  <c:v>42724</c:v>
                </c:pt>
                <c:pt idx="1555">
                  <c:v>42724.125</c:v>
                </c:pt>
                <c:pt idx="1556">
                  <c:v>42724.25</c:v>
                </c:pt>
                <c:pt idx="1557">
                  <c:v>42724.375</c:v>
                </c:pt>
                <c:pt idx="1558">
                  <c:v>42724.5</c:v>
                </c:pt>
                <c:pt idx="1559">
                  <c:v>42724.625</c:v>
                </c:pt>
                <c:pt idx="1560">
                  <c:v>42724.75</c:v>
                </c:pt>
                <c:pt idx="1561">
                  <c:v>42724.875</c:v>
                </c:pt>
                <c:pt idx="1562">
                  <c:v>42725</c:v>
                </c:pt>
                <c:pt idx="1563">
                  <c:v>42725.125</c:v>
                </c:pt>
                <c:pt idx="1564">
                  <c:v>42725.25</c:v>
                </c:pt>
                <c:pt idx="1565">
                  <c:v>42725.375</c:v>
                </c:pt>
                <c:pt idx="1566">
                  <c:v>42725.375</c:v>
                </c:pt>
                <c:pt idx="1567">
                  <c:v>42725.5</c:v>
                </c:pt>
                <c:pt idx="1568">
                  <c:v>42725.625</c:v>
                </c:pt>
                <c:pt idx="1569">
                  <c:v>42725.75</c:v>
                </c:pt>
                <c:pt idx="1570">
                  <c:v>42725.875</c:v>
                </c:pt>
                <c:pt idx="1571">
                  <c:v>42726</c:v>
                </c:pt>
                <c:pt idx="1572">
                  <c:v>42726.125</c:v>
                </c:pt>
                <c:pt idx="1573">
                  <c:v>42726.25</c:v>
                </c:pt>
                <c:pt idx="1574">
                  <c:v>42726.375</c:v>
                </c:pt>
                <c:pt idx="1575">
                  <c:v>42726.5</c:v>
                </c:pt>
                <c:pt idx="1576">
                  <c:v>42726.625</c:v>
                </c:pt>
                <c:pt idx="1577">
                  <c:v>42726.75</c:v>
                </c:pt>
                <c:pt idx="1578">
                  <c:v>42726.875</c:v>
                </c:pt>
                <c:pt idx="1579">
                  <c:v>42727</c:v>
                </c:pt>
                <c:pt idx="1580">
                  <c:v>42727.125</c:v>
                </c:pt>
                <c:pt idx="1581">
                  <c:v>42727.25</c:v>
                </c:pt>
                <c:pt idx="1582">
                  <c:v>42727.375</c:v>
                </c:pt>
                <c:pt idx="1583">
                  <c:v>42727.5</c:v>
                </c:pt>
                <c:pt idx="1584">
                  <c:v>42727.625</c:v>
                </c:pt>
                <c:pt idx="1585">
                  <c:v>42727.75</c:v>
                </c:pt>
                <c:pt idx="1586">
                  <c:v>42727.875</c:v>
                </c:pt>
                <c:pt idx="1587">
                  <c:v>42728</c:v>
                </c:pt>
                <c:pt idx="1588">
                  <c:v>42728.125</c:v>
                </c:pt>
                <c:pt idx="1589">
                  <c:v>42728.25</c:v>
                </c:pt>
                <c:pt idx="1590">
                  <c:v>42728.375</c:v>
                </c:pt>
                <c:pt idx="1591">
                  <c:v>42728.5</c:v>
                </c:pt>
                <c:pt idx="1592">
                  <c:v>42728.625</c:v>
                </c:pt>
                <c:pt idx="1593">
                  <c:v>42728.75</c:v>
                </c:pt>
                <c:pt idx="1594">
                  <c:v>42728.875</c:v>
                </c:pt>
                <c:pt idx="1595">
                  <c:v>42729</c:v>
                </c:pt>
                <c:pt idx="1596">
                  <c:v>42729.125</c:v>
                </c:pt>
                <c:pt idx="1597">
                  <c:v>42729.25</c:v>
                </c:pt>
                <c:pt idx="1598">
                  <c:v>42729.375</c:v>
                </c:pt>
                <c:pt idx="1599">
                  <c:v>42729.5</c:v>
                </c:pt>
                <c:pt idx="1600">
                  <c:v>42729.625</c:v>
                </c:pt>
                <c:pt idx="1601">
                  <c:v>42729.75</c:v>
                </c:pt>
                <c:pt idx="1602">
                  <c:v>42729.875</c:v>
                </c:pt>
                <c:pt idx="1603">
                  <c:v>42730</c:v>
                </c:pt>
                <c:pt idx="1604">
                  <c:v>42730.125</c:v>
                </c:pt>
                <c:pt idx="1605">
                  <c:v>42730.25</c:v>
                </c:pt>
                <c:pt idx="1606">
                  <c:v>42730.375</c:v>
                </c:pt>
                <c:pt idx="1607">
                  <c:v>42730.5</c:v>
                </c:pt>
                <c:pt idx="1608">
                  <c:v>42730.625</c:v>
                </c:pt>
                <c:pt idx="1609">
                  <c:v>42730.75</c:v>
                </c:pt>
                <c:pt idx="1610">
                  <c:v>42730.875</c:v>
                </c:pt>
                <c:pt idx="1611">
                  <c:v>42731</c:v>
                </c:pt>
                <c:pt idx="1612">
                  <c:v>42731.125</c:v>
                </c:pt>
                <c:pt idx="1613">
                  <c:v>42731.25</c:v>
                </c:pt>
                <c:pt idx="1614">
                  <c:v>42731.375</c:v>
                </c:pt>
                <c:pt idx="1615">
                  <c:v>42731.5</c:v>
                </c:pt>
                <c:pt idx="1616">
                  <c:v>42731.625</c:v>
                </c:pt>
                <c:pt idx="1617">
                  <c:v>42731.75</c:v>
                </c:pt>
                <c:pt idx="1618">
                  <c:v>42731.875</c:v>
                </c:pt>
                <c:pt idx="1619">
                  <c:v>42732</c:v>
                </c:pt>
                <c:pt idx="1620">
                  <c:v>42732.125</c:v>
                </c:pt>
                <c:pt idx="1621">
                  <c:v>42732.25</c:v>
                </c:pt>
                <c:pt idx="1622">
                  <c:v>42732.375</c:v>
                </c:pt>
                <c:pt idx="1623">
                  <c:v>42732.5</c:v>
                </c:pt>
                <c:pt idx="1624">
                  <c:v>42732.625</c:v>
                </c:pt>
                <c:pt idx="1625">
                  <c:v>42732.75</c:v>
                </c:pt>
                <c:pt idx="1626">
                  <c:v>42732.875</c:v>
                </c:pt>
                <c:pt idx="1627">
                  <c:v>42733</c:v>
                </c:pt>
                <c:pt idx="1628">
                  <c:v>42733.125</c:v>
                </c:pt>
                <c:pt idx="1629">
                  <c:v>42733.25</c:v>
                </c:pt>
                <c:pt idx="1630">
                  <c:v>42733.375</c:v>
                </c:pt>
                <c:pt idx="1631">
                  <c:v>42733.5</c:v>
                </c:pt>
                <c:pt idx="1632">
                  <c:v>42733.625</c:v>
                </c:pt>
                <c:pt idx="1633">
                  <c:v>42733.75</c:v>
                </c:pt>
                <c:pt idx="1634">
                  <c:v>42733.875</c:v>
                </c:pt>
                <c:pt idx="1635">
                  <c:v>42734</c:v>
                </c:pt>
                <c:pt idx="1636">
                  <c:v>42734.125</c:v>
                </c:pt>
                <c:pt idx="1637">
                  <c:v>42734.25</c:v>
                </c:pt>
                <c:pt idx="1638">
                  <c:v>42734.375</c:v>
                </c:pt>
                <c:pt idx="1639">
                  <c:v>42734.5</c:v>
                </c:pt>
                <c:pt idx="1640">
                  <c:v>42734.625</c:v>
                </c:pt>
                <c:pt idx="1641">
                  <c:v>42734.75</c:v>
                </c:pt>
                <c:pt idx="1642">
                  <c:v>42734.875</c:v>
                </c:pt>
                <c:pt idx="1643">
                  <c:v>42735</c:v>
                </c:pt>
                <c:pt idx="1644">
                  <c:v>42735.125</c:v>
                </c:pt>
                <c:pt idx="1645">
                  <c:v>42735.25</c:v>
                </c:pt>
                <c:pt idx="1646">
                  <c:v>42735.375</c:v>
                </c:pt>
                <c:pt idx="1647">
                  <c:v>42735.5</c:v>
                </c:pt>
                <c:pt idx="1648">
                  <c:v>42735.625</c:v>
                </c:pt>
                <c:pt idx="1649">
                  <c:v>42735.75</c:v>
                </c:pt>
                <c:pt idx="1650">
                  <c:v>42735.875</c:v>
                </c:pt>
              </c:numCache>
            </c:numRef>
          </c:xVal>
          <c:yVal>
            <c:numRef>
              <c:f>Kaktovik_Hr3!$B$10:$B$1660</c:f>
              <c:numCache>
                <c:formatCode>0.0</c:formatCode>
                <c:ptCount val="1651"/>
                <c:pt idx="0">
                  <c:v>28.28</c:v>
                </c:pt>
                <c:pt idx="1">
                  <c:v>28.3</c:v>
                </c:pt>
                <c:pt idx="2">
                  <c:v>28.32</c:v>
                </c:pt>
                <c:pt idx="3">
                  <c:v>28.36</c:v>
                </c:pt>
                <c:pt idx="4">
                  <c:v>28.4</c:v>
                </c:pt>
                <c:pt idx="5">
                  <c:v>28.38</c:v>
                </c:pt>
                <c:pt idx="6">
                  <c:v>28.36</c:v>
                </c:pt>
                <c:pt idx="7">
                  <c:v>28.36</c:v>
                </c:pt>
                <c:pt idx="8">
                  <c:v>28.36</c:v>
                </c:pt>
                <c:pt idx="9">
                  <c:v>28.36</c:v>
                </c:pt>
                <c:pt idx="10">
                  <c:v>28.36</c:v>
                </c:pt>
                <c:pt idx="11">
                  <c:v>28.39</c:v>
                </c:pt>
                <c:pt idx="12">
                  <c:v>28.4</c:v>
                </c:pt>
                <c:pt idx="13">
                  <c:v>28.4</c:v>
                </c:pt>
                <c:pt idx="14">
                  <c:v>28.4</c:v>
                </c:pt>
                <c:pt idx="15">
                  <c:v>28.42</c:v>
                </c:pt>
                <c:pt idx="16">
                  <c:v>28.4</c:v>
                </c:pt>
                <c:pt idx="17">
                  <c:v>28.44</c:v>
                </c:pt>
                <c:pt idx="18">
                  <c:v>28.47</c:v>
                </c:pt>
                <c:pt idx="19">
                  <c:v>28.49</c:v>
                </c:pt>
                <c:pt idx="20">
                  <c:v>28.48</c:v>
                </c:pt>
                <c:pt idx="21">
                  <c:v>28.48</c:v>
                </c:pt>
                <c:pt idx="22">
                  <c:v>28.5</c:v>
                </c:pt>
                <c:pt idx="23">
                  <c:v>28.5</c:v>
                </c:pt>
                <c:pt idx="24">
                  <c:v>28.5</c:v>
                </c:pt>
                <c:pt idx="25">
                  <c:v>28.46</c:v>
                </c:pt>
                <c:pt idx="26">
                  <c:v>28.47</c:v>
                </c:pt>
                <c:pt idx="27">
                  <c:v>28.48</c:v>
                </c:pt>
                <c:pt idx="28">
                  <c:v>28.51</c:v>
                </c:pt>
                <c:pt idx="29">
                  <c:v>28.51</c:v>
                </c:pt>
                <c:pt idx="30">
                  <c:v>28.72</c:v>
                </c:pt>
                <c:pt idx="31">
                  <c:v>28.63</c:v>
                </c:pt>
                <c:pt idx="32">
                  <c:v>28.63</c:v>
                </c:pt>
                <c:pt idx="33">
                  <c:v>28.63</c:v>
                </c:pt>
                <c:pt idx="34">
                  <c:v>28.63</c:v>
                </c:pt>
                <c:pt idx="35">
                  <c:v>28.63</c:v>
                </c:pt>
                <c:pt idx="36">
                  <c:v>28.66</c:v>
                </c:pt>
                <c:pt idx="37">
                  <c:v>28.7</c:v>
                </c:pt>
                <c:pt idx="38">
                  <c:v>28.74</c:v>
                </c:pt>
                <c:pt idx="39">
                  <c:v>28.79</c:v>
                </c:pt>
                <c:pt idx="40">
                  <c:v>28.86</c:v>
                </c:pt>
                <c:pt idx="41">
                  <c:v>29</c:v>
                </c:pt>
                <c:pt idx="42">
                  <c:v>29.31</c:v>
                </c:pt>
                <c:pt idx="43">
                  <c:v>29.61</c:v>
                </c:pt>
                <c:pt idx="44">
                  <c:v>29.78</c:v>
                </c:pt>
                <c:pt idx="45">
                  <c:v>29.89</c:v>
                </c:pt>
                <c:pt idx="46">
                  <c:v>29.98</c:v>
                </c:pt>
                <c:pt idx="47">
                  <c:v>30.02</c:v>
                </c:pt>
                <c:pt idx="48">
                  <c:v>30.02</c:v>
                </c:pt>
                <c:pt idx="49">
                  <c:v>30.06</c:v>
                </c:pt>
                <c:pt idx="50">
                  <c:v>30.06</c:v>
                </c:pt>
                <c:pt idx="51">
                  <c:v>30.09</c:v>
                </c:pt>
                <c:pt idx="52">
                  <c:v>30.1</c:v>
                </c:pt>
                <c:pt idx="53">
                  <c:v>30.12</c:v>
                </c:pt>
                <c:pt idx="54">
                  <c:v>30.14</c:v>
                </c:pt>
                <c:pt idx="55">
                  <c:v>30.14</c:v>
                </c:pt>
                <c:pt idx="56">
                  <c:v>30.16</c:v>
                </c:pt>
                <c:pt idx="57">
                  <c:v>30.18</c:v>
                </c:pt>
                <c:pt idx="58">
                  <c:v>30.18</c:v>
                </c:pt>
                <c:pt idx="59">
                  <c:v>30.18</c:v>
                </c:pt>
                <c:pt idx="60">
                  <c:v>30.18</c:v>
                </c:pt>
                <c:pt idx="61">
                  <c:v>30.18</c:v>
                </c:pt>
                <c:pt idx="62">
                  <c:v>30.19</c:v>
                </c:pt>
                <c:pt idx="63">
                  <c:v>30.23</c:v>
                </c:pt>
                <c:pt idx="64">
                  <c:v>30.23</c:v>
                </c:pt>
                <c:pt idx="65">
                  <c:v>30.23</c:v>
                </c:pt>
                <c:pt idx="66">
                  <c:v>30.22</c:v>
                </c:pt>
                <c:pt idx="67">
                  <c:v>30.22</c:v>
                </c:pt>
                <c:pt idx="68">
                  <c:v>30.22</c:v>
                </c:pt>
                <c:pt idx="69">
                  <c:v>30.23</c:v>
                </c:pt>
                <c:pt idx="70">
                  <c:v>30.23</c:v>
                </c:pt>
                <c:pt idx="71">
                  <c:v>30.23</c:v>
                </c:pt>
                <c:pt idx="72">
                  <c:v>30.23</c:v>
                </c:pt>
                <c:pt idx="73">
                  <c:v>30.23</c:v>
                </c:pt>
                <c:pt idx="74">
                  <c:v>30.23</c:v>
                </c:pt>
                <c:pt idx="75">
                  <c:v>30.23</c:v>
                </c:pt>
                <c:pt idx="76">
                  <c:v>30.21</c:v>
                </c:pt>
                <c:pt idx="77">
                  <c:v>30.22</c:v>
                </c:pt>
                <c:pt idx="78">
                  <c:v>30.23</c:v>
                </c:pt>
                <c:pt idx="79">
                  <c:v>30.23</c:v>
                </c:pt>
                <c:pt idx="80">
                  <c:v>30.23</c:v>
                </c:pt>
                <c:pt idx="81">
                  <c:v>30.23</c:v>
                </c:pt>
                <c:pt idx="82">
                  <c:v>30.23</c:v>
                </c:pt>
                <c:pt idx="83">
                  <c:v>30.23</c:v>
                </c:pt>
                <c:pt idx="84">
                  <c:v>30.23</c:v>
                </c:pt>
                <c:pt idx="85">
                  <c:v>30.25</c:v>
                </c:pt>
                <c:pt idx="86">
                  <c:v>30.25</c:v>
                </c:pt>
                <c:pt idx="87">
                  <c:v>30.27</c:v>
                </c:pt>
                <c:pt idx="88">
                  <c:v>30.27</c:v>
                </c:pt>
                <c:pt idx="89">
                  <c:v>30.28</c:v>
                </c:pt>
                <c:pt idx="90">
                  <c:v>30.31</c:v>
                </c:pt>
                <c:pt idx="91">
                  <c:v>30.31</c:v>
                </c:pt>
                <c:pt idx="92">
                  <c:v>30.32</c:v>
                </c:pt>
                <c:pt idx="93">
                  <c:v>30.32</c:v>
                </c:pt>
                <c:pt idx="94">
                  <c:v>30.36</c:v>
                </c:pt>
                <c:pt idx="95">
                  <c:v>31.29</c:v>
                </c:pt>
                <c:pt idx="96">
                  <c:v>31.24</c:v>
                </c:pt>
                <c:pt idx="97">
                  <c:v>31.17</c:v>
                </c:pt>
                <c:pt idx="98">
                  <c:v>31.11</c:v>
                </c:pt>
                <c:pt idx="99">
                  <c:v>31.07</c:v>
                </c:pt>
                <c:pt idx="100">
                  <c:v>31.01</c:v>
                </c:pt>
                <c:pt idx="101">
                  <c:v>30.97</c:v>
                </c:pt>
                <c:pt idx="102">
                  <c:v>30.92</c:v>
                </c:pt>
                <c:pt idx="103">
                  <c:v>30.89</c:v>
                </c:pt>
                <c:pt idx="104">
                  <c:v>30.87</c:v>
                </c:pt>
                <c:pt idx="105">
                  <c:v>30.85</c:v>
                </c:pt>
                <c:pt idx="106">
                  <c:v>30.8</c:v>
                </c:pt>
                <c:pt idx="107">
                  <c:v>30.8</c:v>
                </c:pt>
                <c:pt idx="108">
                  <c:v>30.78</c:v>
                </c:pt>
                <c:pt idx="109">
                  <c:v>30.77</c:v>
                </c:pt>
                <c:pt idx="110">
                  <c:v>30.77</c:v>
                </c:pt>
                <c:pt idx="111">
                  <c:v>30.76</c:v>
                </c:pt>
                <c:pt idx="112">
                  <c:v>30.76</c:v>
                </c:pt>
                <c:pt idx="113">
                  <c:v>30.74</c:v>
                </c:pt>
                <c:pt idx="114">
                  <c:v>30.73</c:v>
                </c:pt>
                <c:pt idx="115">
                  <c:v>30.73</c:v>
                </c:pt>
                <c:pt idx="116">
                  <c:v>30.74</c:v>
                </c:pt>
                <c:pt idx="117">
                  <c:v>30.74</c:v>
                </c:pt>
                <c:pt idx="118">
                  <c:v>30.74</c:v>
                </c:pt>
                <c:pt idx="119">
                  <c:v>30.74</c:v>
                </c:pt>
                <c:pt idx="120">
                  <c:v>30.75</c:v>
                </c:pt>
                <c:pt idx="121">
                  <c:v>30.76</c:v>
                </c:pt>
                <c:pt idx="122">
                  <c:v>30.78</c:v>
                </c:pt>
                <c:pt idx="123">
                  <c:v>30.78</c:v>
                </c:pt>
                <c:pt idx="124">
                  <c:v>30.79</c:v>
                </c:pt>
                <c:pt idx="125">
                  <c:v>30.79</c:v>
                </c:pt>
                <c:pt idx="126">
                  <c:v>30.84</c:v>
                </c:pt>
                <c:pt idx="127">
                  <c:v>30.84</c:v>
                </c:pt>
                <c:pt idx="128">
                  <c:v>30.83</c:v>
                </c:pt>
                <c:pt idx="129">
                  <c:v>30.87</c:v>
                </c:pt>
                <c:pt idx="130">
                  <c:v>30.87</c:v>
                </c:pt>
                <c:pt idx="131">
                  <c:v>30.9</c:v>
                </c:pt>
                <c:pt idx="132">
                  <c:v>30.91</c:v>
                </c:pt>
                <c:pt idx="133">
                  <c:v>30.91</c:v>
                </c:pt>
                <c:pt idx="134">
                  <c:v>30.95</c:v>
                </c:pt>
                <c:pt idx="135">
                  <c:v>30.95</c:v>
                </c:pt>
                <c:pt idx="136">
                  <c:v>30.99</c:v>
                </c:pt>
                <c:pt idx="137">
                  <c:v>30.99</c:v>
                </c:pt>
                <c:pt idx="138">
                  <c:v>30.99</c:v>
                </c:pt>
                <c:pt idx="139">
                  <c:v>31.03</c:v>
                </c:pt>
                <c:pt idx="140">
                  <c:v>31.03</c:v>
                </c:pt>
                <c:pt idx="141">
                  <c:v>31.03</c:v>
                </c:pt>
                <c:pt idx="142">
                  <c:v>31.07</c:v>
                </c:pt>
                <c:pt idx="143">
                  <c:v>31.09</c:v>
                </c:pt>
                <c:pt idx="144">
                  <c:v>31.12</c:v>
                </c:pt>
                <c:pt idx="145">
                  <c:v>31.12</c:v>
                </c:pt>
                <c:pt idx="146">
                  <c:v>31.16</c:v>
                </c:pt>
                <c:pt idx="147">
                  <c:v>31.17</c:v>
                </c:pt>
                <c:pt idx="148">
                  <c:v>31.19</c:v>
                </c:pt>
                <c:pt idx="149">
                  <c:v>31.2</c:v>
                </c:pt>
                <c:pt idx="150">
                  <c:v>31.21</c:v>
                </c:pt>
                <c:pt idx="151">
                  <c:v>31.24</c:v>
                </c:pt>
                <c:pt idx="152">
                  <c:v>31.24</c:v>
                </c:pt>
                <c:pt idx="153">
                  <c:v>31.24</c:v>
                </c:pt>
                <c:pt idx="154">
                  <c:v>31.27</c:v>
                </c:pt>
                <c:pt idx="155">
                  <c:v>31.29</c:v>
                </c:pt>
                <c:pt idx="156">
                  <c:v>31.29</c:v>
                </c:pt>
                <c:pt idx="157">
                  <c:v>31.31</c:v>
                </c:pt>
                <c:pt idx="158">
                  <c:v>31.35</c:v>
                </c:pt>
                <c:pt idx="159">
                  <c:v>31.35</c:v>
                </c:pt>
                <c:pt idx="160">
                  <c:v>31.39</c:v>
                </c:pt>
                <c:pt idx="161">
                  <c:v>31.41</c:v>
                </c:pt>
                <c:pt idx="162">
                  <c:v>31.42</c:v>
                </c:pt>
                <c:pt idx="163">
                  <c:v>31.42</c:v>
                </c:pt>
                <c:pt idx="164">
                  <c:v>31.46</c:v>
                </c:pt>
                <c:pt idx="165">
                  <c:v>31.51</c:v>
                </c:pt>
                <c:pt idx="166">
                  <c:v>31.51</c:v>
                </c:pt>
                <c:pt idx="167">
                  <c:v>31.54</c:v>
                </c:pt>
                <c:pt idx="168">
                  <c:v>31.57</c:v>
                </c:pt>
                <c:pt idx="169">
                  <c:v>31.58</c:v>
                </c:pt>
                <c:pt idx="170">
                  <c:v>31.6</c:v>
                </c:pt>
                <c:pt idx="171">
                  <c:v>31.63</c:v>
                </c:pt>
                <c:pt idx="172">
                  <c:v>31.62</c:v>
                </c:pt>
                <c:pt idx="173">
                  <c:v>31.67</c:v>
                </c:pt>
                <c:pt idx="174">
                  <c:v>31.67</c:v>
                </c:pt>
                <c:pt idx="175">
                  <c:v>31.71</c:v>
                </c:pt>
                <c:pt idx="176">
                  <c:v>31.71</c:v>
                </c:pt>
                <c:pt idx="177">
                  <c:v>31.72</c:v>
                </c:pt>
                <c:pt idx="178">
                  <c:v>31.75</c:v>
                </c:pt>
                <c:pt idx="179">
                  <c:v>31.75</c:v>
                </c:pt>
                <c:pt idx="180">
                  <c:v>31.77</c:v>
                </c:pt>
                <c:pt idx="181">
                  <c:v>31.8</c:v>
                </c:pt>
                <c:pt idx="182">
                  <c:v>31.82</c:v>
                </c:pt>
                <c:pt idx="183">
                  <c:v>31.84</c:v>
                </c:pt>
                <c:pt idx="184">
                  <c:v>31.87</c:v>
                </c:pt>
                <c:pt idx="185">
                  <c:v>31.88</c:v>
                </c:pt>
                <c:pt idx="186">
                  <c:v>31.89</c:v>
                </c:pt>
                <c:pt idx="187">
                  <c:v>31.92</c:v>
                </c:pt>
                <c:pt idx="188">
                  <c:v>31.92</c:v>
                </c:pt>
                <c:pt idx="189">
                  <c:v>31.95</c:v>
                </c:pt>
                <c:pt idx="190">
                  <c:v>31.98</c:v>
                </c:pt>
                <c:pt idx="191">
                  <c:v>32.01</c:v>
                </c:pt>
                <c:pt idx="192">
                  <c:v>32.049999999999997</c:v>
                </c:pt>
                <c:pt idx="193">
                  <c:v>32.049999999999997</c:v>
                </c:pt>
                <c:pt idx="194">
                  <c:v>32.090000000000003</c:v>
                </c:pt>
                <c:pt idx="195">
                  <c:v>32.090000000000003</c:v>
                </c:pt>
                <c:pt idx="196">
                  <c:v>32.119999999999997</c:v>
                </c:pt>
                <c:pt idx="197">
                  <c:v>32.14</c:v>
                </c:pt>
                <c:pt idx="198">
                  <c:v>32.15</c:v>
                </c:pt>
                <c:pt idx="199">
                  <c:v>32.18</c:v>
                </c:pt>
                <c:pt idx="200">
                  <c:v>32.18</c:v>
                </c:pt>
                <c:pt idx="201">
                  <c:v>32.21</c:v>
                </c:pt>
                <c:pt idx="202">
                  <c:v>32.22</c:v>
                </c:pt>
                <c:pt idx="203">
                  <c:v>32.22</c:v>
                </c:pt>
                <c:pt idx="204">
                  <c:v>32.22</c:v>
                </c:pt>
                <c:pt idx="205">
                  <c:v>32.270000000000003</c:v>
                </c:pt>
                <c:pt idx="206">
                  <c:v>32.270000000000003</c:v>
                </c:pt>
                <c:pt idx="207">
                  <c:v>32.29</c:v>
                </c:pt>
                <c:pt idx="208">
                  <c:v>32.31</c:v>
                </c:pt>
                <c:pt idx="209">
                  <c:v>32.340000000000003</c:v>
                </c:pt>
                <c:pt idx="210">
                  <c:v>32.35</c:v>
                </c:pt>
                <c:pt idx="211">
                  <c:v>32.35</c:v>
                </c:pt>
                <c:pt idx="212">
                  <c:v>32.35</c:v>
                </c:pt>
                <c:pt idx="213">
                  <c:v>32.39</c:v>
                </c:pt>
                <c:pt idx="214">
                  <c:v>32.44</c:v>
                </c:pt>
                <c:pt idx="215">
                  <c:v>32.479999999999997</c:v>
                </c:pt>
                <c:pt idx="216">
                  <c:v>32.520000000000003</c:v>
                </c:pt>
                <c:pt idx="217">
                  <c:v>32.520000000000003</c:v>
                </c:pt>
                <c:pt idx="218">
                  <c:v>32.56</c:v>
                </c:pt>
                <c:pt idx="219">
                  <c:v>32.57</c:v>
                </c:pt>
                <c:pt idx="220">
                  <c:v>32.57</c:v>
                </c:pt>
                <c:pt idx="221">
                  <c:v>32.61</c:v>
                </c:pt>
                <c:pt idx="222">
                  <c:v>32.630000000000003</c:v>
                </c:pt>
                <c:pt idx="223">
                  <c:v>32.659999999999997</c:v>
                </c:pt>
                <c:pt idx="224">
                  <c:v>32.700000000000003</c:v>
                </c:pt>
                <c:pt idx="225">
                  <c:v>32.72</c:v>
                </c:pt>
                <c:pt idx="226">
                  <c:v>32.729999999999997</c:v>
                </c:pt>
                <c:pt idx="227">
                  <c:v>32.74</c:v>
                </c:pt>
                <c:pt idx="228">
                  <c:v>32.729999999999997</c:v>
                </c:pt>
                <c:pt idx="229">
                  <c:v>32.74</c:v>
                </c:pt>
                <c:pt idx="230">
                  <c:v>32.74</c:v>
                </c:pt>
                <c:pt idx="231">
                  <c:v>32.78</c:v>
                </c:pt>
                <c:pt idx="232">
                  <c:v>32.78</c:v>
                </c:pt>
                <c:pt idx="233">
                  <c:v>32.83</c:v>
                </c:pt>
                <c:pt idx="234">
                  <c:v>32.840000000000003</c:v>
                </c:pt>
                <c:pt idx="235">
                  <c:v>32.869999999999997</c:v>
                </c:pt>
                <c:pt idx="236">
                  <c:v>32.880000000000003</c:v>
                </c:pt>
                <c:pt idx="237">
                  <c:v>32.909999999999997</c:v>
                </c:pt>
                <c:pt idx="238">
                  <c:v>32.950000000000003</c:v>
                </c:pt>
                <c:pt idx="239">
                  <c:v>32.979999999999997</c:v>
                </c:pt>
                <c:pt idx="240">
                  <c:v>33</c:v>
                </c:pt>
                <c:pt idx="241">
                  <c:v>33.04</c:v>
                </c:pt>
                <c:pt idx="242">
                  <c:v>33.04</c:v>
                </c:pt>
                <c:pt idx="243">
                  <c:v>33.04</c:v>
                </c:pt>
                <c:pt idx="244">
                  <c:v>33.06</c:v>
                </c:pt>
                <c:pt idx="245">
                  <c:v>33.08</c:v>
                </c:pt>
                <c:pt idx="246">
                  <c:v>33.130000000000003</c:v>
                </c:pt>
                <c:pt idx="247">
                  <c:v>33.15</c:v>
                </c:pt>
                <c:pt idx="248">
                  <c:v>33.19</c:v>
                </c:pt>
                <c:pt idx="249">
                  <c:v>33.21</c:v>
                </c:pt>
                <c:pt idx="250">
                  <c:v>33.25</c:v>
                </c:pt>
                <c:pt idx="251">
                  <c:v>33.26</c:v>
                </c:pt>
                <c:pt idx="252">
                  <c:v>33.299999999999997</c:v>
                </c:pt>
                <c:pt idx="253">
                  <c:v>33.299999999999997</c:v>
                </c:pt>
                <c:pt idx="254">
                  <c:v>33.36</c:v>
                </c:pt>
                <c:pt idx="255">
                  <c:v>33.43</c:v>
                </c:pt>
                <c:pt idx="256">
                  <c:v>33.479999999999997</c:v>
                </c:pt>
                <c:pt idx="257">
                  <c:v>33.5</c:v>
                </c:pt>
                <c:pt idx="258">
                  <c:v>33.520000000000003</c:v>
                </c:pt>
                <c:pt idx="259">
                  <c:v>33.520000000000003</c:v>
                </c:pt>
                <c:pt idx="260">
                  <c:v>33.549999999999997</c:v>
                </c:pt>
                <c:pt idx="261">
                  <c:v>33.56</c:v>
                </c:pt>
                <c:pt idx="262">
                  <c:v>33.57</c:v>
                </c:pt>
                <c:pt idx="263">
                  <c:v>33.61</c:v>
                </c:pt>
                <c:pt idx="264">
                  <c:v>33.64</c:v>
                </c:pt>
                <c:pt idx="265">
                  <c:v>33.65</c:v>
                </c:pt>
                <c:pt idx="266">
                  <c:v>33.65</c:v>
                </c:pt>
                <c:pt idx="267">
                  <c:v>33.65</c:v>
                </c:pt>
                <c:pt idx="268">
                  <c:v>33.659999999999997</c:v>
                </c:pt>
                <c:pt idx="269">
                  <c:v>33.659999999999997</c:v>
                </c:pt>
                <c:pt idx="270">
                  <c:v>33.75</c:v>
                </c:pt>
                <c:pt idx="271">
                  <c:v>33.840000000000003</c:v>
                </c:pt>
                <c:pt idx="272">
                  <c:v>33.93</c:v>
                </c:pt>
                <c:pt idx="273">
                  <c:v>33.97</c:v>
                </c:pt>
                <c:pt idx="274">
                  <c:v>34.01</c:v>
                </c:pt>
                <c:pt idx="275">
                  <c:v>34.06</c:v>
                </c:pt>
                <c:pt idx="276">
                  <c:v>34.11</c:v>
                </c:pt>
                <c:pt idx="277">
                  <c:v>34.15</c:v>
                </c:pt>
                <c:pt idx="278">
                  <c:v>34.229999999999997</c:v>
                </c:pt>
                <c:pt idx="279">
                  <c:v>34.299999999999997</c:v>
                </c:pt>
                <c:pt idx="280">
                  <c:v>34.409999999999997</c:v>
                </c:pt>
                <c:pt idx="281">
                  <c:v>34.5</c:v>
                </c:pt>
                <c:pt idx="282">
                  <c:v>34.54</c:v>
                </c:pt>
                <c:pt idx="283">
                  <c:v>34.630000000000003</c:v>
                </c:pt>
                <c:pt idx="284">
                  <c:v>34.68</c:v>
                </c:pt>
                <c:pt idx="285">
                  <c:v>34.74</c:v>
                </c:pt>
                <c:pt idx="286">
                  <c:v>34.82</c:v>
                </c:pt>
                <c:pt idx="287">
                  <c:v>34.92</c:v>
                </c:pt>
                <c:pt idx="288">
                  <c:v>35.01</c:v>
                </c:pt>
                <c:pt idx="289">
                  <c:v>35.08</c:v>
                </c:pt>
                <c:pt idx="290">
                  <c:v>35.130000000000003</c:v>
                </c:pt>
                <c:pt idx="291">
                  <c:v>35.200000000000003</c:v>
                </c:pt>
                <c:pt idx="292">
                  <c:v>35.26</c:v>
                </c:pt>
                <c:pt idx="293">
                  <c:v>35.31</c:v>
                </c:pt>
                <c:pt idx="294">
                  <c:v>35.39</c:v>
                </c:pt>
                <c:pt idx="295">
                  <c:v>35.43</c:v>
                </c:pt>
                <c:pt idx="296">
                  <c:v>35.479999999999997</c:v>
                </c:pt>
                <c:pt idx="297">
                  <c:v>35.47</c:v>
                </c:pt>
                <c:pt idx="298">
                  <c:v>35.43</c:v>
                </c:pt>
                <c:pt idx="299">
                  <c:v>35.380000000000003</c:v>
                </c:pt>
                <c:pt idx="300">
                  <c:v>35.340000000000003</c:v>
                </c:pt>
                <c:pt idx="301">
                  <c:v>35.29</c:v>
                </c:pt>
                <c:pt idx="302">
                  <c:v>35.26</c:v>
                </c:pt>
                <c:pt idx="303">
                  <c:v>35.29</c:v>
                </c:pt>
                <c:pt idx="304">
                  <c:v>35.299999999999997</c:v>
                </c:pt>
                <c:pt idx="305">
                  <c:v>35.299999999999997</c:v>
                </c:pt>
                <c:pt idx="306">
                  <c:v>35.29</c:v>
                </c:pt>
                <c:pt idx="307">
                  <c:v>35.33</c:v>
                </c:pt>
                <c:pt idx="308">
                  <c:v>35.31</c:v>
                </c:pt>
                <c:pt idx="309">
                  <c:v>35.29</c:v>
                </c:pt>
                <c:pt idx="310">
                  <c:v>35.29</c:v>
                </c:pt>
                <c:pt idx="311">
                  <c:v>35.26</c:v>
                </c:pt>
                <c:pt idx="312">
                  <c:v>35.24</c:v>
                </c:pt>
                <c:pt idx="313">
                  <c:v>35.24</c:v>
                </c:pt>
                <c:pt idx="314">
                  <c:v>35.19</c:v>
                </c:pt>
                <c:pt idx="315">
                  <c:v>35.119999999999997</c:v>
                </c:pt>
                <c:pt idx="316">
                  <c:v>35.06</c:v>
                </c:pt>
                <c:pt idx="317">
                  <c:v>34.99</c:v>
                </c:pt>
                <c:pt idx="318">
                  <c:v>34.92</c:v>
                </c:pt>
                <c:pt idx="319">
                  <c:v>34.83</c:v>
                </c:pt>
                <c:pt idx="320">
                  <c:v>34.76</c:v>
                </c:pt>
                <c:pt idx="321">
                  <c:v>34.700000000000003</c:v>
                </c:pt>
                <c:pt idx="322">
                  <c:v>34.61</c:v>
                </c:pt>
                <c:pt idx="323">
                  <c:v>34.61</c:v>
                </c:pt>
                <c:pt idx="324">
                  <c:v>34.520000000000003</c:v>
                </c:pt>
                <c:pt idx="325">
                  <c:v>34.4</c:v>
                </c:pt>
                <c:pt idx="326">
                  <c:v>34.29</c:v>
                </c:pt>
                <c:pt idx="327">
                  <c:v>34.200000000000003</c:v>
                </c:pt>
                <c:pt idx="328">
                  <c:v>34.11</c:v>
                </c:pt>
                <c:pt idx="329">
                  <c:v>34.03</c:v>
                </c:pt>
                <c:pt idx="330">
                  <c:v>33.950000000000003</c:v>
                </c:pt>
                <c:pt idx="331">
                  <c:v>33.86</c:v>
                </c:pt>
                <c:pt idx="332">
                  <c:v>33.76</c:v>
                </c:pt>
                <c:pt idx="333">
                  <c:v>33.68</c:v>
                </c:pt>
                <c:pt idx="334">
                  <c:v>33.590000000000003</c:v>
                </c:pt>
                <c:pt idx="335">
                  <c:v>33.51</c:v>
                </c:pt>
                <c:pt idx="336">
                  <c:v>33.47</c:v>
                </c:pt>
                <c:pt idx="337">
                  <c:v>33.46</c:v>
                </c:pt>
                <c:pt idx="338">
                  <c:v>33.409999999999997</c:v>
                </c:pt>
                <c:pt idx="339">
                  <c:v>33.409999999999997</c:v>
                </c:pt>
                <c:pt idx="340">
                  <c:v>33.369999999999997</c:v>
                </c:pt>
                <c:pt idx="341">
                  <c:v>33.33</c:v>
                </c:pt>
                <c:pt idx="342">
                  <c:v>33.28</c:v>
                </c:pt>
                <c:pt idx="343">
                  <c:v>33.28</c:v>
                </c:pt>
                <c:pt idx="344">
                  <c:v>33.26</c:v>
                </c:pt>
                <c:pt idx="345">
                  <c:v>33.25</c:v>
                </c:pt>
                <c:pt idx="346">
                  <c:v>33.26</c:v>
                </c:pt>
                <c:pt idx="347">
                  <c:v>33.28</c:v>
                </c:pt>
                <c:pt idx="348">
                  <c:v>33.28</c:v>
                </c:pt>
                <c:pt idx="349">
                  <c:v>33.28</c:v>
                </c:pt>
                <c:pt idx="350">
                  <c:v>33.28</c:v>
                </c:pt>
                <c:pt idx="351">
                  <c:v>33.270000000000003</c:v>
                </c:pt>
                <c:pt idx="352">
                  <c:v>33.270000000000003</c:v>
                </c:pt>
                <c:pt idx="353">
                  <c:v>33.29</c:v>
                </c:pt>
                <c:pt idx="354">
                  <c:v>33.36</c:v>
                </c:pt>
                <c:pt idx="355">
                  <c:v>33.4</c:v>
                </c:pt>
                <c:pt idx="356">
                  <c:v>33.46</c:v>
                </c:pt>
                <c:pt idx="357">
                  <c:v>33.46</c:v>
                </c:pt>
                <c:pt idx="358">
                  <c:v>33.46</c:v>
                </c:pt>
                <c:pt idx="359">
                  <c:v>33.46</c:v>
                </c:pt>
                <c:pt idx="360">
                  <c:v>33.47</c:v>
                </c:pt>
                <c:pt idx="361">
                  <c:v>33.479999999999997</c:v>
                </c:pt>
                <c:pt idx="362">
                  <c:v>33.520000000000003</c:v>
                </c:pt>
                <c:pt idx="363">
                  <c:v>33.520000000000003</c:v>
                </c:pt>
                <c:pt idx="364">
                  <c:v>33.520000000000003</c:v>
                </c:pt>
                <c:pt idx="365">
                  <c:v>33.5</c:v>
                </c:pt>
                <c:pt idx="366">
                  <c:v>33.5</c:v>
                </c:pt>
                <c:pt idx="367">
                  <c:v>33.51</c:v>
                </c:pt>
                <c:pt idx="368">
                  <c:v>33.520000000000003</c:v>
                </c:pt>
                <c:pt idx="369">
                  <c:v>33.549999999999997</c:v>
                </c:pt>
                <c:pt idx="370">
                  <c:v>33.6</c:v>
                </c:pt>
                <c:pt idx="371">
                  <c:v>33.619999999999997</c:v>
                </c:pt>
                <c:pt idx="372">
                  <c:v>33.61</c:v>
                </c:pt>
                <c:pt idx="373">
                  <c:v>33.6</c:v>
                </c:pt>
                <c:pt idx="374">
                  <c:v>33.6</c:v>
                </c:pt>
                <c:pt idx="375">
                  <c:v>33.590000000000003</c:v>
                </c:pt>
                <c:pt idx="376">
                  <c:v>33.6</c:v>
                </c:pt>
                <c:pt idx="377">
                  <c:v>33.64</c:v>
                </c:pt>
                <c:pt idx="378">
                  <c:v>33.64</c:v>
                </c:pt>
                <c:pt idx="379">
                  <c:v>33.659999999999997</c:v>
                </c:pt>
                <c:pt idx="380">
                  <c:v>33.68</c:v>
                </c:pt>
                <c:pt idx="381">
                  <c:v>33.68</c:v>
                </c:pt>
                <c:pt idx="382">
                  <c:v>33.69</c:v>
                </c:pt>
                <c:pt idx="383">
                  <c:v>33.74</c:v>
                </c:pt>
                <c:pt idx="384">
                  <c:v>33.78</c:v>
                </c:pt>
                <c:pt idx="385">
                  <c:v>33.869999999999997</c:v>
                </c:pt>
                <c:pt idx="386">
                  <c:v>33.96</c:v>
                </c:pt>
                <c:pt idx="387">
                  <c:v>34.04</c:v>
                </c:pt>
                <c:pt idx="388">
                  <c:v>34.130000000000003</c:v>
                </c:pt>
                <c:pt idx="389">
                  <c:v>34.19</c:v>
                </c:pt>
                <c:pt idx="390">
                  <c:v>34.24</c:v>
                </c:pt>
                <c:pt idx="391">
                  <c:v>34.35</c:v>
                </c:pt>
                <c:pt idx="392">
                  <c:v>34.49</c:v>
                </c:pt>
                <c:pt idx="393">
                  <c:v>34.630000000000003</c:v>
                </c:pt>
                <c:pt idx="394">
                  <c:v>34.770000000000003</c:v>
                </c:pt>
                <c:pt idx="395">
                  <c:v>34.9</c:v>
                </c:pt>
                <c:pt idx="396">
                  <c:v>34.979999999999997</c:v>
                </c:pt>
                <c:pt idx="397">
                  <c:v>35.07</c:v>
                </c:pt>
                <c:pt idx="398">
                  <c:v>35.159999999999997</c:v>
                </c:pt>
                <c:pt idx="399">
                  <c:v>35.200000000000003</c:v>
                </c:pt>
                <c:pt idx="400">
                  <c:v>35.29</c:v>
                </c:pt>
                <c:pt idx="401">
                  <c:v>35.369999999999997</c:v>
                </c:pt>
                <c:pt idx="402">
                  <c:v>35.42</c:v>
                </c:pt>
                <c:pt idx="403">
                  <c:v>35.46</c:v>
                </c:pt>
                <c:pt idx="404">
                  <c:v>35.479999999999997</c:v>
                </c:pt>
                <c:pt idx="405">
                  <c:v>35.46</c:v>
                </c:pt>
                <c:pt idx="406">
                  <c:v>35.44</c:v>
                </c:pt>
                <c:pt idx="407">
                  <c:v>35.42</c:v>
                </c:pt>
                <c:pt idx="408">
                  <c:v>35.369999999999997</c:v>
                </c:pt>
                <c:pt idx="409">
                  <c:v>35.35</c:v>
                </c:pt>
                <c:pt idx="410">
                  <c:v>35.33</c:v>
                </c:pt>
                <c:pt idx="411">
                  <c:v>35.28</c:v>
                </c:pt>
                <c:pt idx="412">
                  <c:v>35.200000000000003</c:v>
                </c:pt>
                <c:pt idx="413">
                  <c:v>35.15</c:v>
                </c:pt>
                <c:pt idx="414">
                  <c:v>35.090000000000003</c:v>
                </c:pt>
                <c:pt idx="415">
                  <c:v>35.07</c:v>
                </c:pt>
                <c:pt idx="416">
                  <c:v>35.020000000000003</c:v>
                </c:pt>
                <c:pt idx="417">
                  <c:v>35.049999999999997</c:v>
                </c:pt>
                <c:pt idx="418">
                  <c:v>35.06</c:v>
                </c:pt>
                <c:pt idx="419">
                  <c:v>35.06</c:v>
                </c:pt>
                <c:pt idx="420">
                  <c:v>35.06</c:v>
                </c:pt>
                <c:pt idx="421">
                  <c:v>35.020000000000003</c:v>
                </c:pt>
                <c:pt idx="422">
                  <c:v>34.979999999999997</c:v>
                </c:pt>
                <c:pt idx="423">
                  <c:v>34.94</c:v>
                </c:pt>
                <c:pt idx="424">
                  <c:v>34.93</c:v>
                </c:pt>
                <c:pt idx="425">
                  <c:v>34.93</c:v>
                </c:pt>
                <c:pt idx="426">
                  <c:v>34.93</c:v>
                </c:pt>
                <c:pt idx="427">
                  <c:v>34.93</c:v>
                </c:pt>
                <c:pt idx="428">
                  <c:v>34.94</c:v>
                </c:pt>
                <c:pt idx="429">
                  <c:v>34.909999999999997</c:v>
                </c:pt>
                <c:pt idx="430">
                  <c:v>34.9</c:v>
                </c:pt>
                <c:pt idx="431">
                  <c:v>34.9</c:v>
                </c:pt>
                <c:pt idx="432">
                  <c:v>34.92</c:v>
                </c:pt>
                <c:pt idx="433">
                  <c:v>34.94</c:v>
                </c:pt>
                <c:pt idx="434">
                  <c:v>34.99</c:v>
                </c:pt>
                <c:pt idx="435">
                  <c:v>35.03</c:v>
                </c:pt>
                <c:pt idx="436">
                  <c:v>35.07</c:v>
                </c:pt>
                <c:pt idx="437">
                  <c:v>35.06</c:v>
                </c:pt>
                <c:pt idx="438">
                  <c:v>35.06</c:v>
                </c:pt>
                <c:pt idx="439">
                  <c:v>35.06</c:v>
                </c:pt>
                <c:pt idx="440">
                  <c:v>35.020000000000003</c:v>
                </c:pt>
                <c:pt idx="441">
                  <c:v>34.97</c:v>
                </c:pt>
                <c:pt idx="442">
                  <c:v>34.92</c:v>
                </c:pt>
                <c:pt idx="443">
                  <c:v>34.86</c:v>
                </c:pt>
                <c:pt idx="444">
                  <c:v>34.78</c:v>
                </c:pt>
                <c:pt idx="445">
                  <c:v>34.700000000000003</c:v>
                </c:pt>
                <c:pt idx="446">
                  <c:v>34.6</c:v>
                </c:pt>
                <c:pt idx="447">
                  <c:v>34.520000000000003</c:v>
                </c:pt>
                <c:pt idx="448">
                  <c:v>34.479999999999997</c:v>
                </c:pt>
                <c:pt idx="449">
                  <c:v>34.450000000000003</c:v>
                </c:pt>
                <c:pt idx="450">
                  <c:v>34.43</c:v>
                </c:pt>
                <c:pt idx="451">
                  <c:v>34.409999999999997</c:v>
                </c:pt>
                <c:pt idx="452">
                  <c:v>34.36</c:v>
                </c:pt>
                <c:pt idx="453">
                  <c:v>34.340000000000003</c:v>
                </c:pt>
                <c:pt idx="454">
                  <c:v>34.29</c:v>
                </c:pt>
                <c:pt idx="455">
                  <c:v>34.25</c:v>
                </c:pt>
                <c:pt idx="456">
                  <c:v>34.229999999999997</c:v>
                </c:pt>
                <c:pt idx="457">
                  <c:v>34.229999999999997</c:v>
                </c:pt>
                <c:pt idx="458">
                  <c:v>34.229999999999997</c:v>
                </c:pt>
                <c:pt idx="459">
                  <c:v>34.21</c:v>
                </c:pt>
                <c:pt idx="460">
                  <c:v>34.200000000000003</c:v>
                </c:pt>
                <c:pt idx="461">
                  <c:v>34.159999999999997</c:v>
                </c:pt>
                <c:pt idx="462">
                  <c:v>34.119999999999997</c:v>
                </c:pt>
                <c:pt idx="463">
                  <c:v>34.1</c:v>
                </c:pt>
                <c:pt idx="464">
                  <c:v>34.090000000000003</c:v>
                </c:pt>
                <c:pt idx="465">
                  <c:v>34.1</c:v>
                </c:pt>
                <c:pt idx="466">
                  <c:v>34.119999999999997</c:v>
                </c:pt>
                <c:pt idx="467">
                  <c:v>34.11</c:v>
                </c:pt>
                <c:pt idx="468">
                  <c:v>34.1</c:v>
                </c:pt>
                <c:pt idx="469">
                  <c:v>34.090000000000003</c:v>
                </c:pt>
                <c:pt idx="470">
                  <c:v>34.090000000000003</c:v>
                </c:pt>
                <c:pt idx="471">
                  <c:v>34.130000000000003</c:v>
                </c:pt>
                <c:pt idx="472">
                  <c:v>34.18</c:v>
                </c:pt>
                <c:pt idx="473">
                  <c:v>34.26</c:v>
                </c:pt>
                <c:pt idx="474">
                  <c:v>34.35</c:v>
                </c:pt>
                <c:pt idx="475">
                  <c:v>34.4</c:v>
                </c:pt>
                <c:pt idx="476">
                  <c:v>34.44</c:v>
                </c:pt>
                <c:pt idx="477">
                  <c:v>34.44</c:v>
                </c:pt>
                <c:pt idx="478">
                  <c:v>34.49</c:v>
                </c:pt>
                <c:pt idx="479">
                  <c:v>34.54</c:v>
                </c:pt>
                <c:pt idx="480">
                  <c:v>34.630000000000003</c:v>
                </c:pt>
                <c:pt idx="481">
                  <c:v>34.71</c:v>
                </c:pt>
                <c:pt idx="482">
                  <c:v>34.799999999999997</c:v>
                </c:pt>
                <c:pt idx="483">
                  <c:v>34.840000000000003</c:v>
                </c:pt>
                <c:pt idx="484">
                  <c:v>34.880000000000003</c:v>
                </c:pt>
                <c:pt idx="485">
                  <c:v>34.93</c:v>
                </c:pt>
                <c:pt idx="486">
                  <c:v>34.979999999999997</c:v>
                </c:pt>
                <c:pt idx="487">
                  <c:v>35</c:v>
                </c:pt>
                <c:pt idx="488">
                  <c:v>35.07</c:v>
                </c:pt>
                <c:pt idx="489">
                  <c:v>35.15</c:v>
                </c:pt>
                <c:pt idx="490">
                  <c:v>35.19</c:v>
                </c:pt>
                <c:pt idx="491">
                  <c:v>35.24</c:v>
                </c:pt>
                <c:pt idx="492">
                  <c:v>35.26</c:v>
                </c:pt>
                <c:pt idx="493">
                  <c:v>35.25</c:v>
                </c:pt>
                <c:pt idx="494">
                  <c:v>35.24</c:v>
                </c:pt>
                <c:pt idx="495">
                  <c:v>35.19</c:v>
                </c:pt>
                <c:pt idx="496">
                  <c:v>35.18</c:v>
                </c:pt>
                <c:pt idx="497">
                  <c:v>35.15</c:v>
                </c:pt>
                <c:pt idx="498">
                  <c:v>35.08</c:v>
                </c:pt>
                <c:pt idx="499">
                  <c:v>35.04</c:v>
                </c:pt>
                <c:pt idx="500">
                  <c:v>34.979999999999997</c:v>
                </c:pt>
                <c:pt idx="501">
                  <c:v>34.92</c:v>
                </c:pt>
                <c:pt idx="502">
                  <c:v>34.880000000000003</c:v>
                </c:pt>
                <c:pt idx="503">
                  <c:v>34.840000000000003</c:v>
                </c:pt>
                <c:pt idx="504">
                  <c:v>34.81</c:v>
                </c:pt>
                <c:pt idx="505">
                  <c:v>34.79</c:v>
                </c:pt>
                <c:pt idx="506">
                  <c:v>34.79</c:v>
                </c:pt>
                <c:pt idx="507">
                  <c:v>34.74</c:v>
                </c:pt>
                <c:pt idx="508">
                  <c:v>34.72</c:v>
                </c:pt>
                <c:pt idx="509">
                  <c:v>34.700000000000003</c:v>
                </c:pt>
                <c:pt idx="510">
                  <c:v>34.65</c:v>
                </c:pt>
                <c:pt idx="511">
                  <c:v>34.61</c:v>
                </c:pt>
                <c:pt idx="512">
                  <c:v>34.61</c:v>
                </c:pt>
                <c:pt idx="513">
                  <c:v>34.590000000000003</c:v>
                </c:pt>
                <c:pt idx="514">
                  <c:v>34.56</c:v>
                </c:pt>
                <c:pt idx="515">
                  <c:v>34.54</c:v>
                </c:pt>
                <c:pt idx="516">
                  <c:v>34.520000000000003</c:v>
                </c:pt>
                <c:pt idx="517">
                  <c:v>34.479999999999997</c:v>
                </c:pt>
                <c:pt idx="518">
                  <c:v>34.450000000000003</c:v>
                </c:pt>
                <c:pt idx="519">
                  <c:v>34.43</c:v>
                </c:pt>
                <c:pt idx="520">
                  <c:v>34.409999999999997</c:v>
                </c:pt>
                <c:pt idx="521">
                  <c:v>34.4</c:v>
                </c:pt>
                <c:pt idx="522">
                  <c:v>34.39</c:v>
                </c:pt>
                <c:pt idx="523">
                  <c:v>34.39</c:v>
                </c:pt>
                <c:pt idx="524">
                  <c:v>34.36</c:v>
                </c:pt>
                <c:pt idx="525">
                  <c:v>34.340000000000003</c:v>
                </c:pt>
                <c:pt idx="526">
                  <c:v>34.340000000000003</c:v>
                </c:pt>
                <c:pt idx="527">
                  <c:v>34.33</c:v>
                </c:pt>
                <c:pt idx="528">
                  <c:v>34.35</c:v>
                </c:pt>
                <c:pt idx="529">
                  <c:v>34.35</c:v>
                </c:pt>
                <c:pt idx="530">
                  <c:v>34.36</c:v>
                </c:pt>
                <c:pt idx="531">
                  <c:v>34.369999999999997</c:v>
                </c:pt>
                <c:pt idx="532">
                  <c:v>34.369999999999997</c:v>
                </c:pt>
                <c:pt idx="533">
                  <c:v>34.369999999999997</c:v>
                </c:pt>
                <c:pt idx="534">
                  <c:v>34.369999999999997</c:v>
                </c:pt>
                <c:pt idx="535">
                  <c:v>34.4</c:v>
                </c:pt>
                <c:pt idx="536">
                  <c:v>34.44</c:v>
                </c:pt>
                <c:pt idx="537">
                  <c:v>34.479999999999997</c:v>
                </c:pt>
                <c:pt idx="538">
                  <c:v>34.549999999999997</c:v>
                </c:pt>
                <c:pt idx="539">
                  <c:v>34.619999999999997</c:v>
                </c:pt>
                <c:pt idx="540">
                  <c:v>34.65</c:v>
                </c:pt>
                <c:pt idx="541">
                  <c:v>34.659999999999997</c:v>
                </c:pt>
                <c:pt idx="542">
                  <c:v>34.71</c:v>
                </c:pt>
                <c:pt idx="543">
                  <c:v>34.729999999999997</c:v>
                </c:pt>
                <c:pt idx="544">
                  <c:v>34.770000000000003</c:v>
                </c:pt>
                <c:pt idx="545">
                  <c:v>34.840000000000003</c:v>
                </c:pt>
                <c:pt idx="546">
                  <c:v>34.880000000000003</c:v>
                </c:pt>
                <c:pt idx="547">
                  <c:v>34.880000000000003</c:v>
                </c:pt>
                <c:pt idx="548">
                  <c:v>34.9</c:v>
                </c:pt>
                <c:pt idx="549">
                  <c:v>34.89</c:v>
                </c:pt>
                <c:pt idx="550">
                  <c:v>34.880000000000003</c:v>
                </c:pt>
                <c:pt idx="551">
                  <c:v>34.880000000000003</c:v>
                </c:pt>
                <c:pt idx="552">
                  <c:v>34.840000000000003</c:v>
                </c:pt>
                <c:pt idx="553">
                  <c:v>34.83</c:v>
                </c:pt>
                <c:pt idx="554">
                  <c:v>34.79</c:v>
                </c:pt>
                <c:pt idx="555">
                  <c:v>34.74</c:v>
                </c:pt>
                <c:pt idx="556">
                  <c:v>34.700000000000003</c:v>
                </c:pt>
                <c:pt idx="557">
                  <c:v>34.65</c:v>
                </c:pt>
                <c:pt idx="558">
                  <c:v>34.6</c:v>
                </c:pt>
                <c:pt idx="559">
                  <c:v>34.56</c:v>
                </c:pt>
                <c:pt idx="560">
                  <c:v>34.53</c:v>
                </c:pt>
                <c:pt idx="561">
                  <c:v>34.53</c:v>
                </c:pt>
                <c:pt idx="562">
                  <c:v>34.53</c:v>
                </c:pt>
                <c:pt idx="563">
                  <c:v>34.549999999999997</c:v>
                </c:pt>
                <c:pt idx="564">
                  <c:v>34.549999999999997</c:v>
                </c:pt>
                <c:pt idx="565">
                  <c:v>34.57</c:v>
                </c:pt>
                <c:pt idx="566">
                  <c:v>34.61</c:v>
                </c:pt>
                <c:pt idx="567">
                  <c:v>34.630000000000003</c:v>
                </c:pt>
                <c:pt idx="568">
                  <c:v>34.72</c:v>
                </c:pt>
                <c:pt idx="569">
                  <c:v>34.799999999999997</c:v>
                </c:pt>
                <c:pt idx="570">
                  <c:v>34.86</c:v>
                </c:pt>
                <c:pt idx="571">
                  <c:v>34.94</c:v>
                </c:pt>
                <c:pt idx="572">
                  <c:v>35.020000000000003</c:v>
                </c:pt>
                <c:pt idx="573">
                  <c:v>35.07</c:v>
                </c:pt>
                <c:pt idx="574">
                  <c:v>35.11</c:v>
                </c:pt>
                <c:pt idx="575">
                  <c:v>35.130000000000003</c:v>
                </c:pt>
                <c:pt idx="576">
                  <c:v>35.15</c:v>
                </c:pt>
                <c:pt idx="577">
                  <c:v>35.15</c:v>
                </c:pt>
                <c:pt idx="578">
                  <c:v>35.15</c:v>
                </c:pt>
                <c:pt idx="579">
                  <c:v>35.15</c:v>
                </c:pt>
                <c:pt idx="580">
                  <c:v>35.17</c:v>
                </c:pt>
                <c:pt idx="581">
                  <c:v>35.159999999999997</c:v>
                </c:pt>
                <c:pt idx="582">
                  <c:v>35.15</c:v>
                </c:pt>
                <c:pt idx="583">
                  <c:v>35.15</c:v>
                </c:pt>
                <c:pt idx="584">
                  <c:v>35.15</c:v>
                </c:pt>
                <c:pt idx="585">
                  <c:v>35.15</c:v>
                </c:pt>
                <c:pt idx="586">
                  <c:v>35.11</c:v>
                </c:pt>
                <c:pt idx="587">
                  <c:v>35.1</c:v>
                </c:pt>
                <c:pt idx="588">
                  <c:v>35.049999999999997</c:v>
                </c:pt>
                <c:pt idx="589">
                  <c:v>34.99</c:v>
                </c:pt>
                <c:pt idx="590">
                  <c:v>34.92</c:v>
                </c:pt>
                <c:pt idx="591">
                  <c:v>34.880000000000003</c:v>
                </c:pt>
                <c:pt idx="592">
                  <c:v>34.83</c:v>
                </c:pt>
                <c:pt idx="593">
                  <c:v>34.79</c:v>
                </c:pt>
                <c:pt idx="594">
                  <c:v>34.74</c:v>
                </c:pt>
                <c:pt idx="595">
                  <c:v>34.72</c:v>
                </c:pt>
                <c:pt idx="596">
                  <c:v>34.700000000000003</c:v>
                </c:pt>
                <c:pt idx="597">
                  <c:v>34.65</c:v>
                </c:pt>
                <c:pt idx="598">
                  <c:v>34.619999999999997</c:v>
                </c:pt>
                <c:pt idx="599">
                  <c:v>34.6</c:v>
                </c:pt>
                <c:pt idx="600">
                  <c:v>34.56</c:v>
                </c:pt>
                <c:pt idx="601">
                  <c:v>34.54</c:v>
                </c:pt>
                <c:pt idx="602">
                  <c:v>34.520000000000003</c:v>
                </c:pt>
                <c:pt idx="603">
                  <c:v>34.47</c:v>
                </c:pt>
                <c:pt idx="604">
                  <c:v>34.43</c:v>
                </c:pt>
                <c:pt idx="605">
                  <c:v>34.369999999999997</c:v>
                </c:pt>
                <c:pt idx="606">
                  <c:v>34.29</c:v>
                </c:pt>
                <c:pt idx="607">
                  <c:v>34.25</c:v>
                </c:pt>
                <c:pt idx="608">
                  <c:v>34.21</c:v>
                </c:pt>
                <c:pt idx="609">
                  <c:v>34.17</c:v>
                </c:pt>
                <c:pt idx="610">
                  <c:v>34.130000000000003</c:v>
                </c:pt>
                <c:pt idx="611">
                  <c:v>34.119999999999997</c:v>
                </c:pt>
                <c:pt idx="612">
                  <c:v>34.08</c:v>
                </c:pt>
                <c:pt idx="613">
                  <c:v>34.08</c:v>
                </c:pt>
                <c:pt idx="614">
                  <c:v>34.06</c:v>
                </c:pt>
                <c:pt idx="615">
                  <c:v>34.090000000000003</c:v>
                </c:pt>
                <c:pt idx="616">
                  <c:v>34.119999999999997</c:v>
                </c:pt>
                <c:pt idx="617">
                  <c:v>34.18</c:v>
                </c:pt>
                <c:pt idx="618">
                  <c:v>34.22</c:v>
                </c:pt>
                <c:pt idx="619">
                  <c:v>34.26</c:v>
                </c:pt>
                <c:pt idx="620">
                  <c:v>34.31</c:v>
                </c:pt>
                <c:pt idx="621">
                  <c:v>34.35</c:v>
                </c:pt>
                <c:pt idx="622">
                  <c:v>34.35</c:v>
                </c:pt>
                <c:pt idx="623">
                  <c:v>34.39</c:v>
                </c:pt>
                <c:pt idx="624">
                  <c:v>34.44</c:v>
                </c:pt>
                <c:pt idx="625">
                  <c:v>34.479999999999997</c:v>
                </c:pt>
                <c:pt idx="626">
                  <c:v>34.53</c:v>
                </c:pt>
                <c:pt idx="627">
                  <c:v>34.53</c:v>
                </c:pt>
                <c:pt idx="628">
                  <c:v>34.54</c:v>
                </c:pt>
                <c:pt idx="629">
                  <c:v>34.53</c:v>
                </c:pt>
                <c:pt idx="630">
                  <c:v>34.53</c:v>
                </c:pt>
                <c:pt idx="631">
                  <c:v>34.53</c:v>
                </c:pt>
                <c:pt idx="632">
                  <c:v>34.53</c:v>
                </c:pt>
                <c:pt idx="633">
                  <c:v>34.549999999999997</c:v>
                </c:pt>
                <c:pt idx="634">
                  <c:v>34.57</c:v>
                </c:pt>
                <c:pt idx="635">
                  <c:v>34.57</c:v>
                </c:pt>
                <c:pt idx="636">
                  <c:v>34.57</c:v>
                </c:pt>
                <c:pt idx="637">
                  <c:v>34.57</c:v>
                </c:pt>
                <c:pt idx="638">
                  <c:v>34.56</c:v>
                </c:pt>
                <c:pt idx="639">
                  <c:v>34.57</c:v>
                </c:pt>
                <c:pt idx="640">
                  <c:v>34.619999999999997</c:v>
                </c:pt>
                <c:pt idx="641">
                  <c:v>34.659999999999997</c:v>
                </c:pt>
                <c:pt idx="642">
                  <c:v>34.75</c:v>
                </c:pt>
                <c:pt idx="643">
                  <c:v>34.78</c:v>
                </c:pt>
                <c:pt idx="644">
                  <c:v>34.79</c:v>
                </c:pt>
                <c:pt idx="645">
                  <c:v>34.79</c:v>
                </c:pt>
                <c:pt idx="646">
                  <c:v>34.75</c:v>
                </c:pt>
                <c:pt idx="647">
                  <c:v>34.75</c:v>
                </c:pt>
                <c:pt idx="648">
                  <c:v>34.770000000000003</c:v>
                </c:pt>
                <c:pt idx="649">
                  <c:v>34.79</c:v>
                </c:pt>
                <c:pt idx="650">
                  <c:v>34.840000000000003</c:v>
                </c:pt>
                <c:pt idx="651">
                  <c:v>34.840000000000003</c:v>
                </c:pt>
                <c:pt idx="652">
                  <c:v>34.840000000000003</c:v>
                </c:pt>
                <c:pt idx="653">
                  <c:v>34.79</c:v>
                </c:pt>
                <c:pt idx="654">
                  <c:v>34.79</c:v>
                </c:pt>
                <c:pt idx="655">
                  <c:v>34.75</c:v>
                </c:pt>
                <c:pt idx="656">
                  <c:v>34.700000000000003</c:v>
                </c:pt>
                <c:pt idx="657">
                  <c:v>34.69</c:v>
                </c:pt>
                <c:pt idx="658">
                  <c:v>34.64</c:v>
                </c:pt>
                <c:pt idx="659">
                  <c:v>34.61</c:v>
                </c:pt>
                <c:pt idx="660">
                  <c:v>34.54</c:v>
                </c:pt>
                <c:pt idx="661">
                  <c:v>34.479999999999997</c:v>
                </c:pt>
                <c:pt idx="662">
                  <c:v>34.42</c:v>
                </c:pt>
                <c:pt idx="663">
                  <c:v>34.369999999999997</c:v>
                </c:pt>
                <c:pt idx="664">
                  <c:v>34.35</c:v>
                </c:pt>
                <c:pt idx="665">
                  <c:v>34.35</c:v>
                </c:pt>
                <c:pt idx="666">
                  <c:v>34.33</c:v>
                </c:pt>
                <c:pt idx="667">
                  <c:v>34.32</c:v>
                </c:pt>
                <c:pt idx="668">
                  <c:v>34.340000000000003</c:v>
                </c:pt>
                <c:pt idx="669">
                  <c:v>34.299999999999997</c:v>
                </c:pt>
                <c:pt idx="670">
                  <c:v>34.31</c:v>
                </c:pt>
                <c:pt idx="671">
                  <c:v>34.31</c:v>
                </c:pt>
                <c:pt idx="672">
                  <c:v>34.299999999999997</c:v>
                </c:pt>
                <c:pt idx="673">
                  <c:v>34.299999999999997</c:v>
                </c:pt>
                <c:pt idx="674">
                  <c:v>34.31</c:v>
                </c:pt>
                <c:pt idx="675">
                  <c:v>34.31</c:v>
                </c:pt>
                <c:pt idx="676">
                  <c:v>34.299999999999997</c:v>
                </c:pt>
                <c:pt idx="677">
                  <c:v>34.299999999999997</c:v>
                </c:pt>
                <c:pt idx="678">
                  <c:v>34.28</c:v>
                </c:pt>
                <c:pt idx="679">
                  <c:v>34.26</c:v>
                </c:pt>
                <c:pt idx="680">
                  <c:v>34.26</c:v>
                </c:pt>
                <c:pt idx="681">
                  <c:v>34.25</c:v>
                </c:pt>
                <c:pt idx="682">
                  <c:v>34.25</c:v>
                </c:pt>
                <c:pt idx="683">
                  <c:v>34.25</c:v>
                </c:pt>
                <c:pt idx="684">
                  <c:v>34.21</c:v>
                </c:pt>
                <c:pt idx="685">
                  <c:v>34.19</c:v>
                </c:pt>
                <c:pt idx="686">
                  <c:v>34.159999999999997</c:v>
                </c:pt>
                <c:pt idx="687">
                  <c:v>34.119999999999997</c:v>
                </c:pt>
                <c:pt idx="688">
                  <c:v>34.08</c:v>
                </c:pt>
                <c:pt idx="689">
                  <c:v>34.07</c:v>
                </c:pt>
                <c:pt idx="690">
                  <c:v>34.03</c:v>
                </c:pt>
                <c:pt idx="691">
                  <c:v>34.01</c:v>
                </c:pt>
                <c:pt idx="692">
                  <c:v>33.96</c:v>
                </c:pt>
                <c:pt idx="693">
                  <c:v>33.909999999999997</c:v>
                </c:pt>
                <c:pt idx="694">
                  <c:v>33.869999999999997</c:v>
                </c:pt>
                <c:pt idx="695">
                  <c:v>33.840000000000003</c:v>
                </c:pt>
                <c:pt idx="696">
                  <c:v>33.82</c:v>
                </c:pt>
                <c:pt idx="697">
                  <c:v>33.82</c:v>
                </c:pt>
                <c:pt idx="698">
                  <c:v>33.79</c:v>
                </c:pt>
                <c:pt idx="699">
                  <c:v>33.770000000000003</c:v>
                </c:pt>
                <c:pt idx="700">
                  <c:v>33.770000000000003</c:v>
                </c:pt>
                <c:pt idx="701">
                  <c:v>33.729999999999997</c:v>
                </c:pt>
                <c:pt idx="702">
                  <c:v>33.71</c:v>
                </c:pt>
                <c:pt idx="703">
                  <c:v>33.68</c:v>
                </c:pt>
                <c:pt idx="704">
                  <c:v>33.68</c:v>
                </c:pt>
                <c:pt idx="705">
                  <c:v>33.68</c:v>
                </c:pt>
                <c:pt idx="706">
                  <c:v>33.68</c:v>
                </c:pt>
                <c:pt idx="707">
                  <c:v>33.659999999999997</c:v>
                </c:pt>
                <c:pt idx="708">
                  <c:v>33.659999999999997</c:v>
                </c:pt>
                <c:pt idx="709">
                  <c:v>33.630000000000003</c:v>
                </c:pt>
                <c:pt idx="710">
                  <c:v>33.630000000000003</c:v>
                </c:pt>
                <c:pt idx="711">
                  <c:v>33.590000000000003</c:v>
                </c:pt>
                <c:pt idx="712">
                  <c:v>33.57</c:v>
                </c:pt>
                <c:pt idx="713">
                  <c:v>33.54</c:v>
                </c:pt>
                <c:pt idx="714">
                  <c:v>33.520000000000003</c:v>
                </c:pt>
                <c:pt idx="715">
                  <c:v>33.479999999999997</c:v>
                </c:pt>
                <c:pt idx="716">
                  <c:v>33.450000000000003</c:v>
                </c:pt>
                <c:pt idx="717">
                  <c:v>33.380000000000003</c:v>
                </c:pt>
                <c:pt idx="718">
                  <c:v>33.33</c:v>
                </c:pt>
                <c:pt idx="719">
                  <c:v>33.26</c:v>
                </c:pt>
                <c:pt idx="720">
                  <c:v>33.200000000000003</c:v>
                </c:pt>
                <c:pt idx="721">
                  <c:v>33.14</c:v>
                </c:pt>
                <c:pt idx="722">
                  <c:v>33.090000000000003</c:v>
                </c:pt>
                <c:pt idx="723">
                  <c:v>33.020000000000003</c:v>
                </c:pt>
                <c:pt idx="724">
                  <c:v>32.979999999999997</c:v>
                </c:pt>
                <c:pt idx="725">
                  <c:v>32.93</c:v>
                </c:pt>
                <c:pt idx="726">
                  <c:v>32.86</c:v>
                </c:pt>
                <c:pt idx="727">
                  <c:v>32.81</c:v>
                </c:pt>
                <c:pt idx="728">
                  <c:v>32.770000000000003</c:v>
                </c:pt>
                <c:pt idx="729">
                  <c:v>32.76</c:v>
                </c:pt>
                <c:pt idx="730">
                  <c:v>32.72</c:v>
                </c:pt>
                <c:pt idx="731">
                  <c:v>32.700000000000003</c:v>
                </c:pt>
                <c:pt idx="732">
                  <c:v>32.68</c:v>
                </c:pt>
                <c:pt idx="733">
                  <c:v>32.630000000000003</c:v>
                </c:pt>
                <c:pt idx="734">
                  <c:v>32.61</c:v>
                </c:pt>
                <c:pt idx="735">
                  <c:v>32.590000000000003</c:v>
                </c:pt>
                <c:pt idx="736">
                  <c:v>32.6</c:v>
                </c:pt>
                <c:pt idx="737">
                  <c:v>32.630000000000003</c:v>
                </c:pt>
                <c:pt idx="738">
                  <c:v>32.659999999999997</c:v>
                </c:pt>
                <c:pt idx="739">
                  <c:v>32.68</c:v>
                </c:pt>
                <c:pt idx="740">
                  <c:v>32.69</c:v>
                </c:pt>
                <c:pt idx="741">
                  <c:v>32.71</c:v>
                </c:pt>
                <c:pt idx="742">
                  <c:v>32.729999999999997</c:v>
                </c:pt>
                <c:pt idx="743">
                  <c:v>32.770000000000003</c:v>
                </c:pt>
                <c:pt idx="744">
                  <c:v>32.78</c:v>
                </c:pt>
                <c:pt idx="745">
                  <c:v>32.81</c:v>
                </c:pt>
                <c:pt idx="746">
                  <c:v>32.86</c:v>
                </c:pt>
                <c:pt idx="747">
                  <c:v>32.880000000000003</c:v>
                </c:pt>
                <c:pt idx="748">
                  <c:v>32.9</c:v>
                </c:pt>
                <c:pt idx="749">
                  <c:v>32.92</c:v>
                </c:pt>
                <c:pt idx="750">
                  <c:v>32.94</c:v>
                </c:pt>
                <c:pt idx="751">
                  <c:v>32.94</c:v>
                </c:pt>
                <c:pt idx="752">
                  <c:v>32.96</c:v>
                </c:pt>
                <c:pt idx="753">
                  <c:v>32.96</c:v>
                </c:pt>
                <c:pt idx="754">
                  <c:v>32.96</c:v>
                </c:pt>
                <c:pt idx="755">
                  <c:v>32.96</c:v>
                </c:pt>
                <c:pt idx="756">
                  <c:v>32.94</c:v>
                </c:pt>
                <c:pt idx="757">
                  <c:v>32.89</c:v>
                </c:pt>
                <c:pt idx="758">
                  <c:v>32.869999999999997</c:v>
                </c:pt>
                <c:pt idx="759">
                  <c:v>32.85</c:v>
                </c:pt>
                <c:pt idx="760">
                  <c:v>32.83</c:v>
                </c:pt>
                <c:pt idx="761">
                  <c:v>32.81</c:v>
                </c:pt>
                <c:pt idx="762">
                  <c:v>32.799999999999997</c:v>
                </c:pt>
                <c:pt idx="763">
                  <c:v>32.79</c:v>
                </c:pt>
                <c:pt idx="764">
                  <c:v>32.76</c:v>
                </c:pt>
                <c:pt idx="765">
                  <c:v>32.72</c:v>
                </c:pt>
                <c:pt idx="766">
                  <c:v>32.69</c:v>
                </c:pt>
                <c:pt idx="767">
                  <c:v>32.659999999999997</c:v>
                </c:pt>
                <c:pt idx="768">
                  <c:v>32.61</c:v>
                </c:pt>
                <c:pt idx="769">
                  <c:v>32.590000000000003</c:v>
                </c:pt>
                <c:pt idx="770">
                  <c:v>32.56</c:v>
                </c:pt>
                <c:pt idx="771">
                  <c:v>32.53</c:v>
                </c:pt>
                <c:pt idx="772">
                  <c:v>32.51</c:v>
                </c:pt>
                <c:pt idx="773">
                  <c:v>32.46</c:v>
                </c:pt>
                <c:pt idx="774">
                  <c:v>32.43</c:v>
                </c:pt>
                <c:pt idx="775">
                  <c:v>32.42</c:v>
                </c:pt>
                <c:pt idx="776">
                  <c:v>32.380000000000003</c:v>
                </c:pt>
                <c:pt idx="777">
                  <c:v>32.33</c:v>
                </c:pt>
                <c:pt idx="778">
                  <c:v>32.33</c:v>
                </c:pt>
                <c:pt idx="779">
                  <c:v>32.29</c:v>
                </c:pt>
                <c:pt idx="780">
                  <c:v>32.29</c:v>
                </c:pt>
                <c:pt idx="781">
                  <c:v>32.25</c:v>
                </c:pt>
                <c:pt idx="782">
                  <c:v>32.25</c:v>
                </c:pt>
                <c:pt idx="783">
                  <c:v>32.21</c:v>
                </c:pt>
                <c:pt idx="784">
                  <c:v>32.21</c:v>
                </c:pt>
                <c:pt idx="785">
                  <c:v>32.18</c:v>
                </c:pt>
                <c:pt idx="786">
                  <c:v>32.18</c:v>
                </c:pt>
                <c:pt idx="787">
                  <c:v>32.18</c:v>
                </c:pt>
                <c:pt idx="788">
                  <c:v>32.159999999999997</c:v>
                </c:pt>
                <c:pt idx="789">
                  <c:v>32.159999999999997</c:v>
                </c:pt>
                <c:pt idx="790">
                  <c:v>32.159999999999997</c:v>
                </c:pt>
                <c:pt idx="791">
                  <c:v>32.14</c:v>
                </c:pt>
                <c:pt idx="792">
                  <c:v>32.130000000000003</c:v>
                </c:pt>
                <c:pt idx="793">
                  <c:v>32.119999999999997</c:v>
                </c:pt>
                <c:pt idx="794">
                  <c:v>32.119999999999997</c:v>
                </c:pt>
                <c:pt idx="795">
                  <c:v>32.11</c:v>
                </c:pt>
                <c:pt idx="796">
                  <c:v>32.090000000000003</c:v>
                </c:pt>
                <c:pt idx="797">
                  <c:v>32.1</c:v>
                </c:pt>
                <c:pt idx="798">
                  <c:v>32.090000000000003</c:v>
                </c:pt>
                <c:pt idx="799">
                  <c:v>32.08</c:v>
                </c:pt>
                <c:pt idx="800">
                  <c:v>32.08</c:v>
                </c:pt>
                <c:pt idx="801">
                  <c:v>32.08</c:v>
                </c:pt>
                <c:pt idx="802">
                  <c:v>32.08</c:v>
                </c:pt>
                <c:pt idx="803">
                  <c:v>32.08</c:v>
                </c:pt>
                <c:pt idx="804">
                  <c:v>32.08</c:v>
                </c:pt>
                <c:pt idx="805">
                  <c:v>32.06</c:v>
                </c:pt>
                <c:pt idx="806">
                  <c:v>32.08</c:v>
                </c:pt>
                <c:pt idx="807">
                  <c:v>32.090000000000003</c:v>
                </c:pt>
                <c:pt idx="808">
                  <c:v>32.119999999999997</c:v>
                </c:pt>
                <c:pt idx="809">
                  <c:v>32.18</c:v>
                </c:pt>
                <c:pt idx="810">
                  <c:v>32.25</c:v>
                </c:pt>
                <c:pt idx="811">
                  <c:v>32.270000000000003</c:v>
                </c:pt>
                <c:pt idx="812">
                  <c:v>32.29</c:v>
                </c:pt>
                <c:pt idx="813">
                  <c:v>32.31</c:v>
                </c:pt>
                <c:pt idx="814">
                  <c:v>32.32</c:v>
                </c:pt>
                <c:pt idx="815">
                  <c:v>32.32</c:v>
                </c:pt>
                <c:pt idx="816">
                  <c:v>32.31</c:v>
                </c:pt>
                <c:pt idx="817">
                  <c:v>32.29</c:v>
                </c:pt>
                <c:pt idx="818">
                  <c:v>32.29</c:v>
                </c:pt>
                <c:pt idx="819">
                  <c:v>32.270000000000003</c:v>
                </c:pt>
                <c:pt idx="820">
                  <c:v>32.25</c:v>
                </c:pt>
                <c:pt idx="821">
                  <c:v>32.25</c:v>
                </c:pt>
                <c:pt idx="822">
                  <c:v>32.22</c:v>
                </c:pt>
                <c:pt idx="823">
                  <c:v>32.22</c:v>
                </c:pt>
                <c:pt idx="824">
                  <c:v>32.229999999999997</c:v>
                </c:pt>
                <c:pt idx="825">
                  <c:v>32.24</c:v>
                </c:pt>
                <c:pt idx="826">
                  <c:v>32.25</c:v>
                </c:pt>
                <c:pt idx="827">
                  <c:v>32.25</c:v>
                </c:pt>
                <c:pt idx="828">
                  <c:v>32.21</c:v>
                </c:pt>
                <c:pt idx="829">
                  <c:v>32.21</c:v>
                </c:pt>
                <c:pt idx="830">
                  <c:v>32.24</c:v>
                </c:pt>
                <c:pt idx="831">
                  <c:v>32.270000000000003</c:v>
                </c:pt>
                <c:pt idx="832">
                  <c:v>32.33</c:v>
                </c:pt>
                <c:pt idx="833">
                  <c:v>32.39</c:v>
                </c:pt>
                <c:pt idx="834">
                  <c:v>32.450000000000003</c:v>
                </c:pt>
                <c:pt idx="835">
                  <c:v>32.51</c:v>
                </c:pt>
                <c:pt idx="836">
                  <c:v>32.54</c:v>
                </c:pt>
                <c:pt idx="837">
                  <c:v>32.57</c:v>
                </c:pt>
                <c:pt idx="838">
                  <c:v>32.61</c:v>
                </c:pt>
                <c:pt idx="839">
                  <c:v>32.65</c:v>
                </c:pt>
                <c:pt idx="840">
                  <c:v>32.72</c:v>
                </c:pt>
                <c:pt idx="841">
                  <c:v>32.78</c:v>
                </c:pt>
                <c:pt idx="842">
                  <c:v>32.82</c:v>
                </c:pt>
                <c:pt idx="843">
                  <c:v>32.86</c:v>
                </c:pt>
                <c:pt idx="844">
                  <c:v>32.86</c:v>
                </c:pt>
                <c:pt idx="845">
                  <c:v>32.86</c:v>
                </c:pt>
                <c:pt idx="846">
                  <c:v>32.86</c:v>
                </c:pt>
                <c:pt idx="847">
                  <c:v>32.869999999999997</c:v>
                </c:pt>
                <c:pt idx="848">
                  <c:v>32.880000000000003</c:v>
                </c:pt>
                <c:pt idx="849">
                  <c:v>32.89</c:v>
                </c:pt>
                <c:pt idx="850">
                  <c:v>32.9</c:v>
                </c:pt>
                <c:pt idx="851">
                  <c:v>32.89</c:v>
                </c:pt>
                <c:pt idx="852">
                  <c:v>32.880000000000003</c:v>
                </c:pt>
                <c:pt idx="853">
                  <c:v>32.880000000000003</c:v>
                </c:pt>
                <c:pt idx="854">
                  <c:v>32.869999999999997</c:v>
                </c:pt>
                <c:pt idx="855">
                  <c:v>32.880000000000003</c:v>
                </c:pt>
                <c:pt idx="856">
                  <c:v>32.869999999999997</c:v>
                </c:pt>
                <c:pt idx="857">
                  <c:v>32.86</c:v>
                </c:pt>
                <c:pt idx="858">
                  <c:v>32.85</c:v>
                </c:pt>
                <c:pt idx="859">
                  <c:v>32.83</c:v>
                </c:pt>
                <c:pt idx="860">
                  <c:v>32.81</c:v>
                </c:pt>
                <c:pt idx="861">
                  <c:v>32.76</c:v>
                </c:pt>
                <c:pt idx="862">
                  <c:v>32.74</c:v>
                </c:pt>
                <c:pt idx="863">
                  <c:v>32.72</c:v>
                </c:pt>
                <c:pt idx="864">
                  <c:v>32.72</c:v>
                </c:pt>
                <c:pt idx="865">
                  <c:v>32.700000000000003</c:v>
                </c:pt>
                <c:pt idx="866">
                  <c:v>32.68</c:v>
                </c:pt>
                <c:pt idx="867">
                  <c:v>32.68</c:v>
                </c:pt>
                <c:pt idx="868">
                  <c:v>32.630000000000003</c:v>
                </c:pt>
                <c:pt idx="869">
                  <c:v>32.61</c:v>
                </c:pt>
                <c:pt idx="870">
                  <c:v>32.590000000000003</c:v>
                </c:pt>
                <c:pt idx="871">
                  <c:v>32.57</c:v>
                </c:pt>
                <c:pt idx="872">
                  <c:v>32.549999999999997</c:v>
                </c:pt>
                <c:pt idx="873">
                  <c:v>32.53</c:v>
                </c:pt>
                <c:pt idx="874">
                  <c:v>32.51</c:v>
                </c:pt>
                <c:pt idx="875">
                  <c:v>32.479999999999997</c:v>
                </c:pt>
                <c:pt idx="876">
                  <c:v>32.46</c:v>
                </c:pt>
                <c:pt idx="877">
                  <c:v>32.44</c:v>
                </c:pt>
                <c:pt idx="878">
                  <c:v>32.42</c:v>
                </c:pt>
                <c:pt idx="879">
                  <c:v>32.4</c:v>
                </c:pt>
                <c:pt idx="880">
                  <c:v>32.380000000000003</c:v>
                </c:pt>
                <c:pt idx="881">
                  <c:v>32.380000000000003</c:v>
                </c:pt>
                <c:pt idx="882">
                  <c:v>32.380000000000003</c:v>
                </c:pt>
                <c:pt idx="883">
                  <c:v>32.36</c:v>
                </c:pt>
                <c:pt idx="884">
                  <c:v>32.33</c:v>
                </c:pt>
                <c:pt idx="885">
                  <c:v>32.31</c:v>
                </c:pt>
                <c:pt idx="886">
                  <c:v>32.29</c:v>
                </c:pt>
                <c:pt idx="887">
                  <c:v>32.270000000000003</c:v>
                </c:pt>
                <c:pt idx="888">
                  <c:v>32.25</c:v>
                </c:pt>
                <c:pt idx="889">
                  <c:v>32.24</c:v>
                </c:pt>
                <c:pt idx="890">
                  <c:v>32.19</c:v>
                </c:pt>
                <c:pt idx="891">
                  <c:v>32.18</c:v>
                </c:pt>
                <c:pt idx="892">
                  <c:v>32.159999999999997</c:v>
                </c:pt>
                <c:pt idx="893">
                  <c:v>32.15</c:v>
                </c:pt>
                <c:pt idx="894">
                  <c:v>32.14</c:v>
                </c:pt>
                <c:pt idx="895">
                  <c:v>32.119999999999997</c:v>
                </c:pt>
                <c:pt idx="896">
                  <c:v>32.1</c:v>
                </c:pt>
                <c:pt idx="897">
                  <c:v>32.1</c:v>
                </c:pt>
                <c:pt idx="898">
                  <c:v>32.08</c:v>
                </c:pt>
                <c:pt idx="899">
                  <c:v>32.08</c:v>
                </c:pt>
                <c:pt idx="900">
                  <c:v>32.06</c:v>
                </c:pt>
                <c:pt idx="901">
                  <c:v>32.03</c:v>
                </c:pt>
                <c:pt idx="902">
                  <c:v>32.03</c:v>
                </c:pt>
                <c:pt idx="903">
                  <c:v>32.03</c:v>
                </c:pt>
                <c:pt idx="904">
                  <c:v>32.020000000000003</c:v>
                </c:pt>
                <c:pt idx="905">
                  <c:v>32.01</c:v>
                </c:pt>
                <c:pt idx="906">
                  <c:v>31.99</c:v>
                </c:pt>
                <c:pt idx="907">
                  <c:v>31.99</c:v>
                </c:pt>
                <c:pt idx="908">
                  <c:v>31.99</c:v>
                </c:pt>
                <c:pt idx="909">
                  <c:v>31.99</c:v>
                </c:pt>
                <c:pt idx="910">
                  <c:v>31.99</c:v>
                </c:pt>
                <c:pt idx="911">
                  <c:v>31.99</c:v>
                </c:pt>
                <c:pt idx="912">
                  <c:v>31.99</c:v>
                </c:pt>
                <c:pt idx="913">
                  <c:v>32</c:v>
                </c:pt>
                <c:pt idx="914">
                  <c:v>32.01</c:v>
                </c:pt>
                <c:pt idx="915">
                  <c:v>32.020000000000003</c:v>
                </c:pt>
                <c:pt idx="916">
                  <c:v>32.03</c:v>
                </c:pt>
                <c:pt idx="917">
                  <c:v>32.03</c:v>
                </c:pt>
                <c:pt idx="918">
                  <c:v>32.03</c:v>
                </c:pt>
                <c:pt idx="919">
                  <c:v>32.03</c:v>
                </c:pt>
                <c:pt idx="920">
                  <c:v>32.06</c:v>
                </c:pt>
                <c:pt idx="921">
                  <c:v>32.08</c:v>
                </c:pt>
                <c:pt idx="922">
                  <c:v>32.08</c:v>
                </c:pt>
                <c:pt idx="923">
                  <c:v>32.08</c:v>
                </c:pt>
                <c:pt idx="924">
                  <c:v>32.08</c:v>
                </c:pt>
                <c:pt idx="925">
                  <c:v>32.08</c:v>
                </c:pt>
                <c:pt idx="926">
                  <c:v>32.08</c:v>
                </c:pt>
                <c:pt idx="927">
                  <c:v>32.08</c:v>
                </c:pt>
                <c:pt idx="928">
                  <c:v>32.08</c:v>
                </c:pt>
                <c:pt idx="929">
                  <c:v>32.08</c:v>
                </c:pt>
                <c:pt idx="930">
                  <c:v>32.08</c:v>
                </c:pt>
                <c:pt idx="931">
                  <c:v>32.08</c:v>
                </c:pt>
                <c:pt idx="932">
                  <c:v>32.08</c:v>
                </c:pt>
                <c:pt idx="933">
                  <c:v>32.06</c:v>
                </c:pt>
                <c:pt idx="934">
                  <c:v>32.04</c:v>
                </c:pt>
                <c:pt idx="935">
                  <c:v>32.03</c:v>
                </c:pt>
                <c:pt idx="936">
                  <c:v>32.03</c:v>
                </c:pt>
                <c:pt idx="937">
                  <c:v>32.03</c:v>
                </c:pt>
                <c:pt idx="938">
                  <c:v>32.03</c:v>
                </c:pt>
                <c:pt idx="939">
                  <c:v>32.03</c:v>
                </c:pt>
                <c:pt idx="940">
                  <c:v>32.03</c:v>
                </c:pt>
                <c:pt idx="941">
                  <c:v>32.01</c:v>
                </c:pt>
                <c:pt idx="942">
                  <c:v>32.01</c:v>
                </c:pt>
                <c:pt idx="943">
                  <c:v>32</c:v>
                </c:pt>
                <c:pt idx="944">
                  <c:v>31.99</c:v>
                </c:pt>
                <c:pt idx="945">
                  <c:v>31.99</c:v>
                </c:pt>
                <c:pt idx="946">
                  <c:v>31.99</c:v>
                </c:pt>
                <c:pt idx="947">
                  <c:v>31.99</c:v>
                </c:pt>
                <c:pt idx="948">
                  <c:v>31.99</c:v>
                </c:pt>
                <c:pt idx="949">
                  <c:v>31.99</c:v>
                </c:pt>
                <c:pt idx="950">
                  <c:v>31.99</c:v>
                </c:pt>
                <c:pt idx="951">
                  <c:v>31.99</c:v>
                </c:pt>
                <c:pt idx="952">
                  <c:v>31.99</c:v>
                </c:pt>
                <c:pt idx="953">
                  <c:v>32.01</c:v>
                </c:pt>
                <c:pt idx="954">
                  <c:v>32.01</c:v>
                </c:pt>
                <c:pt idx="955">
                  <c:v>32.01</c:v>
                </c:pt>
                <c:pt idx="956">
                  <c:v>32.020000000000003</c:v>
                </c:pt>
                <c:pt idx="957">
                  <c:v>32.01</c:v>
                </c:pt>
                <c:pt idx="958">
                  <c:v>32.01</c:v>
                </c:pt>
                <c:pt idx="959">
                  <c:v>32.01</c:v>
                </c:pt>
                <c:pt idx="960">
                  <c:v>32</c:v>
                </c:pt>
                <c:pt idx="961">
                  <c:v>31.99</c:v>
                </c:pt>
                <c:pt idx="962">
                  <c:v>31.99</c:v>
                </c:pt>
                <c:pt idx="963">
                  <c:v>31.99</c:v>
                </c:pt>
                <c:pt idx="964">
                  <c:v>31.99</c:v>
                </c:pt>
                <c:pt idx="965">
                  <c:v>31.99</c:v>
                </c:pt>
                <c:pt idx="966">
                  <c:v>31.99</c:v>
                </c:pt>
                <c:pt idx="967">
                  <c:v>31.99</c:v>
                </c:pt>
                <c:pt idx="968">
                  <c:v>31.99</c:v>
                </c:pt>
                <c:pt idx="969">
                  <c:v>31.98</c:v>
                </c:pt>
                <c:pt idx="970">
                  <c:v>31.98</c:v>
                </c:pt>
                <c:pt idx="971">
                  <c:v>31.97</c:v>
                </c:pt>
                <c:pt idx="972">
                  <c:v>31.97</c:v>
                </c:pt>
                <c:pt idx="973">
                  <c:v>31.97</c:v>
                </c:pt>
                <c:pt idx="974">
                  <c:v>31.97</c:v>
                </c:pt>
                <c:pt idx="975">
                  <c:v>31.97</c:v>
                </c:pt>
                <c:pt idx="976">
                  <c:v>31.97</c:v>
                </c:pt>
                <c:pt idx="977">
                  <c:v>31.97</c:v>
                </c:pt>
                <c:pt idx="978">
                  <c:v>31.97</c:v>
                </c:pt>
                <c:pt idx="979">
                  <c:v>31.97</c:v>
                </c:pt>
                <c:pt idx="980">
                  <c:v>31.97</c:v>
                </c:pt>
                <c:pt idx="981">
                  <c:v>31.97</c:v>
                </c:pt>
                <c:pt idx="982">
                  <c:v>31.97</c:v>
                </c:pt>
                <c:pt idx="983">
                  <c:v>31.97</c:v>
                </c:pt>
                <c:pt idx="984">
                  <c:v>31.97</c:v>
                </c:pt>
                <c:pt idx="985">
                  <c:v>31.97</c:v>
                </c:pt>
                <c:pt idx="986">
                  <c:v>31.97</c:v>
                </c:pt>
                <c:pt idx="987">
                  <c:v>31.97</c:v>
                </c:pt>
                <c:pt idx="988">
                  <c:v>31.97</c:v>
                </c:pt>
                <c:pt idx="989">
                  <c:v>31.97</c:v>
                </c:pt>
                <c:pt idx="990">
                  <c:v>31.97</c:v>
                </c:pt>
                <c:pt idx="991">
                  <c:v>31.97</c:v>
                </c:pt>
                <c:pt idx="992">
                  <c:v>31.97</c:v>
                </c:pt>
                <c:pt idx="993">
                  <c:v>31.97</c:v>
                </c:pt>
                <c:pt idx="994">
                  <c:v>31.97</c:v>
                </c:pt>
                <c:pt idx="995">
                  <c:v>31.97</c:v>
                </c:pt>
                <c:pt idx="996">
                  <c:v>31.97</c:v>
                </c:pt>
                <c:pt idx="997">
                  <c:v>31.97</c:v>
                </c:pt>
                <c:pt idx="998">
                  <c:v>31.96</c:v>
                </c:pt>
                <c:pt idx="999">
                  <c:v>31.97</c:v>
                </c:pt>
                <c:pt idx="1000">
                  <c:v>31.97</c:v>
                </c:pt>
                <c:pt idx="1001">
                  <c:v>31.97</c:v>
                </c:pt>
                <c:pt idx="1002">
                  <c:v>31.96</c:v>
                </c:pt>
                <c:pt idx="1003">
                  <c:v>31.96</c:v>
                </c:pt>
                <c:pt idx="1004">
                  <c:v>31.95</c:v>
                </c:pt>
                <c:pt idx="1005">
                  <c:v>31.95</c:v>
                </c:pt>
                <c:pt idx="1006">
                  <c:v>31.95</c:v>
                </c:pt>
                <c:pt idx="1007">
                  <c:v>31.95</c:v>
                </c:pt>
                <c:pt idx="1008">
                  <c:v>31.96</c:v>
                </c:pt>
                <c:pt idx="1009">
                  <c:v>31.96</c:v>
                </c:pt>
                <c:pt idx="1010">
                  <c:v>31.95</c:v>
                </c:pt>
                <c:pt idx="1011">
                  <c:v>31.96</c:v>
                </c:pt>
                <c:pt idx="1012">
                  <c:v>31.96</c:v>
                </c:pt>
                <c:pt idx="1013">
                  <c:v>31.96</c:v>
                </c:pt>
                <c:pt idx="1014">
                  <c:v>31.96</c:v>
                </c:pt>
                <c:pt idx="1015">
                  <c:v>31.96</c:v>
                </c:pt>
                <c:pt idx="1016">
                  <c:v>31.96</c:v>
                </c:pt>
                <c:pt idx="1017">
                  <c:v>31.95</c:v>
                </c:pt>
                <c:pt idx="1018">
                  <c:v>31.95</c:v>
                </c:pt>
                <c:pt idx="1019">
                  <c:v>31.95</c:v>
                </c:pt>
                <c:pt idx="1020">
                  <c:v>31.95</c:v>
                </c:pt>
                <c:pt idx="1021">
                  <c:v>31.95</c:v>
                </c:pt>
                <c:pt idx="1022">
                  <c:v>31.95</c:v>
                </c:pt>
                <c:pt idx="1023">
                  <c:v>31.95</c:v>
                </c:pt>
                <c:pt idx="1024">
                  <c:v>31.95</c:v>
                </c:pt>
                <c:pt idx="1025">
                  <c:v>31.95</c:v>
                </c:pt>
                <c:pt idx="1026">
                  <c:v>31.96</c:v>
                </c:pt>
                <c:pt idx="1027">
                  <c:v>31.95</c:v>
                </c:pt>
                <c:pt idx="1028">
                  <c:v>31.95</c:v>
                </c:pt>
                <c:pt idx="1029">
                  <c:v>31.95</c:v>
                </c:pt>
                <c:pt idx="1030">
                  <c:v>31.95</c:v>
                </c:pt>
                <c:pt idx="1031">
                  <c:v>31.95</c:v>
                </c:pt>
                <c:pt idx="1032">
                  <c:v>31.95</c:v>
                </c:pt>
                <c:pt idx="1033">
                  <c:v>31.95</c:v>
                </c:pt>
                <c:pt idx="1034">
                  <c:v>31.95</c:v>
                </c:pt>
                <c:pt idx="1035">
                  <c:v>31.95</c:v>
                </c:pt>
                <c:pt idx="1036">
                  <c:v>31.95</c:v>
                </c:pt>
                <c:pt idx="1037">
                  <c:v>31.95</c:v>
                </c:pt>
                <c:pt idx="1038">
                  <c:v>31.95</c:v>
                </c:pt>
                <c:pt idx="1039">
                  <c:v>31.95</c:v>
                </c:pt>
                <c:pt idx="1040">
                  <c:v>31.95</c:v>
                </c:pt>
                <c:pt idx="1041">
                  <c:v>31.95</c:v>
                </c:pt>
                <c:pt idx="1042">
                  <c:v>31.95</c:v>
                </c:pt>
                <c:pt idx="1043">
                  <c:v>31.95</c:v>
                </c:pt>
                <c:pt idx="1044">
                  <c:v>31.95</c:v>
                </c:pt>
                <c:pt idx="1045">
                  <c:v>31.95</c:v>
                </c:pt>
                <c:pt idx="1046">
                  <c:v>31.95</c:v>
                </c:pt>
                <c:pt idx="1047">
                  <c:v>31.95</c:v>
                </c:pt>
                <c:pt idx="1048">
                  <c:v>31.95</c:v>
                </c:pt>
                <c:pt idx="1049">
                  <c:v>31.95</c:v>
                </c:pt>
                <c:pt idx="1050">
                  <c:v>31.95</c:v>
                </c:pt>
                <c:pt idx="1051">
                  <c:v>31.95</c:v>
                </c:pt>
                <c:pt idx="1052">
                  <c:v>31.95</c:v>
                </c:pt>
                <c:pt idx="1053">
                  <c:v>31.95</c:v>
                </c:pt>
                <c:pt idx="1054">
                  <c:v>31.95</c:v>
                </c:pt>
                <c:pt idx="1055">
                  <c:v>31.95</c:v>
                </c:pt>
                <c:pt idx="1056">
                  <c:v>31.95</c:v>
                </c:pt>
                <c:pt idx="1057">
                  <c:v>31.95</c:v>
                </c:pt>
                <c:pt idx="1058">
                  <c:v>31.95</c:v>
                </c:pt>
                <c:pt idx="1059">
                  <c:v>31.95</c:v>
                </c:pt>
                <c:pt idx="1060">
                  <c:v>31.94</c:v>
                </c:pt>
                <c:pt idx="1061">
                  <c:v>31.94</c:v>
                </c:pt>
                <c:pt idx="1062">
                  <c:v>31.93</c:v>
                </c:pt>
                <c:pt idx="1063">
                  <c:v>31.94</c:v>
                </c:pt>
                <c:pt idx="1064">
                  <c:v>31.94</c:v>
                </c:pt>
                <c:pt idx="1065">
                  <c:v>31.96</c:v>
                </c:pt>
                <c:pt idx="1066">
                  <c:v>31.96</c:v>
                </c:pt>
                <c:pt idx="1067">
                  <c:v>31.96</c:v>
                </c:pt>
                <c:pt idx="1068">
                  <c:v>31.96</c:v>
                </c:pt>
                <c:pt idx="1069">
                  <c:v>31.93</c:v>
                </c:pt>
                <c:pt idx="1070">
                  <c:v>31.94</c:v>
                </c:pt>
                <c:pt idx="1071">
                  <c:v>31.95</c:v>
                </c:pt>
                <c:pt idx="1072">
                  <c:v>31.95</c:v>
                </c:pt>
                <c:pt idx="1073">
                  <c:v>31.95</c:v>
                </c:pt>
                <c:pt idx="1074">
                  <c:v>31.95</c:v>
                </c:pt>
                <c:pt idx="1075">
                  <c:v>31.95</c:v>
                </c:pt>
                <c:pt idx="1076">
                  <c:v>31.95</c:v>
                </c:pt>
                <c:pt idx="1077">
                  <c:v>31.94</c:v>
                </c:pt>
                <c:pt idx="1078">
                  <c:v>31.95</c:v>
                </c:pt>
                <c:pt idx="1079">
                  <c:v>31.95</c:v>
                </c:pt>
                <c:pt idx="1080">
                  <c:v>31.95</c:v>
                </c:pt>
                <c:pt idx="1081">
                  <c:v>31.94</c:v>
                </c:pt>
                <c:pt idx="1082">
                  <c:v>31.95</c:v>
                </c:pt>
                <c:pt idx="1083">
                  <c:v>31.94</c:v>
                </c:pt>
                <c:pt idx="1084">
                  <c:v>31.93</c:v>
                </c:pt>
                <c:pt idx="1085">
                  <c:v>31.93</c:v>
                </c:pt>
                <c:pt idx="1086">
                  <c:v>31.93</c:v>
                </c:pt>
                <c:pt idx="1087">
                  <c:v>31.93</c:v>
                </c:pt>
                <c:pt idx="1088">
                  <c:v>31.93</c:v>
                </c:pt>
                <c:pt idx="1089">
                  <c:v>31.93</c:v>
                </c:pt>
                <c:pt idx="1090">
                  <c:v>31.93</c:v>
                </c:pt>
                <c:pt idx="1091">
                  <c:v>31.93</c:v>
                </c:pt>
                <c:pt idx="1092">
                  <c:v>31.93</c:v>
                </c:pt>
                <c:pt idx="1093">
                  <c:v>31.93</c:v>
                </c:pt>
                <c:pt idx="1094">
                  <c:v>31.94</c:v>
                </c:pt>
                <c:pt idx="1095">
                  <c:v>31.95</c:v>
                </c:pt>
                <c:pt idx="1096">
                  <c:v>31.95</c:v>
                </c:pt>
                <c:pt idx="1097">
                  <c:v>31.95</c:v>
                </c:pt>
                <c:pt idx="1098">
                  <c:v>31.94</c:v>
                </c:pt>
                <c:pt idx="1099">
                  <c:v>31.94</c:v>
                </c:pt>
                <c:pt idx="1100">
                  <c:v>31.95</c:v>
                </c:pt>
                <c:pt idx="1101">
                  <c:v>31.94</c:v>
                </c:pt>
                <c:pt idx="1102">
                  <c:v>31.94</c:v>
                </c:pt>
                <c:pt idx="1103">
                  <c:v>31.94</c:v>
                </c:pt>
                <c:pt idx="1104">
                  <c:v>31.94</c:v>
                </c:pt>
                <c:pt idx="1105">
                  <c:v>31.94</c:v>
                </c:pt>
                <c:pt idx="1106">
                  <c:v>31.95</c:v>
                </c:pt>
                <c:pt idx="1107">
                  <c:v>31.94</c:v>
                </c:pt>
                <c:pt idx="1108">
                  <c:v>31.95</c:v>
                </c:pt>
                <c:pt idx="1109">
                  <c:v>31.95</c:v>
                </c:pt>
                <c:pt idx="1110">
                  <c:v>31.94</c:v>
                </c:pt>
                <c:pt idx="1111">
                  <c:v>31.94</c:v>
                </c:pt>
                <c:pt idx="1112">
                  <c:v>31.94</c:v>
                </c:pt>
                <c:pt idx="1113">
                  <c:v>31.94</c:v>
                </c:pt>
                <c:pt idx="1114">
                  <c:v>31.95</c:v>
                </c:pt>
                <c:pt idx="1115">
                  <c:v>31.94</c:v>
                </c:pt>
                <c:pt idx="1116">
                  <c:v>31.93</c:v>
                </c:pt>
                <c:pt idx="1117">
                  <c:v>31.93</c:v>
                </c:pt>
                <c:pt idx="1118">
                  <c:v>31.94</c:v>
                </c:pt>
                <c:pt idx="1119">
                  <c:v>31.94</c:v>
                </c:pt>
                <c:pt idx="1120">
                  <c:v>31.94</c:v>
                </c:pt>
                <c:pt idx="1121">
                  <c:v>31.94</c:v>
                </c:pt>
                <c:pt idx="1122">
                  <c:v>31.94</c:v>
                </c:pt>
                <c:pt idx="1123">
                  <c:v>31.94</c:v>
                </c:pt>
                <c:pt idx="1124">
                  <c:v>31.93</c:v>
                </c:pt>
                <c:pt idx="1125">
                  <c:v>31.93</c:v>
                </c:pt>
                <c:pt idx="1126">
                  <c:v>31.93</c:v>
                </c:pt>
                <c:pt idx="1127">
                  <c:v>31.93</c:v>
                </c:pt>
                <c:pt idx="1128">
                  <c:v>31.93</c:v>
                </c:pt>
                <c:pt idx="1129">
                  <c:v>31.93</c:v>
                </c:pt>
                <c:pt idx="1130">
                  <c:v>31.93</c:v>
                </c:pt>
                <c:pt idx="1131">
                  <c:v>31.93</c:v>
                </c:pt>
                <c:pt idx="1132">
                  <c:v>31.93</c:v>
                </c:pt>
                <c:pt idx="1133">
                  <c:v>31.95</c:v>
                </c:pt>
                <c:pt idx="1134">
                  <c:v>31.94</c:v>
                </c:pt>
                <c:pt idx="1135">
                  <c:v>31.93</c:v>
                </c:pt>
                <c:pt idx="1136">
                  <c:v>31.93</c:v>
                </c:pt>
                <c:pt idx="1137">
                  <c:v>31.93</c:v>
                </c:pt>
                <c:pt idx="1138">
                  <c:v>31.92</c:v>
                </c:pt>
                <c:pt idx="1139">
                  <c:v>31.93</c:v>
                </c:pt>
                <c:pt idx="1140">
                  <c:v>31.93</c:v>
                </c:pt>
                <c:pt idx="1141">
                  <c:v>31.93</c:v>
                </c:pt>
                <c:pt idx="1142">
                  <c:v>31.93</c:v>
                </c:pt>
                <c:pt idx="1143">
                  <c:v>31.93</c:v>
                </c:pt>
                <c:pt idx="1144">
                  <c:v>31.93</c:v>
                </c:pt>
                <c:pt idx="1145">
                  <c:v>31.93</c:v>
                </c:pt>
                <c:pt idx="1146">
                  <c:v>31.93</c:v>
                </c:pt>
                <c:pt idx="1147">
                  <c:v>31.93</c:v>
                </c:pt>
                <c:pt idx="1148">
                  <c:v>31.93</c:v>
                </c:pt>
                <c:pt idx="1149">
                  <c:v>31.93</c:v>
                </c:pt>
                <c:pt idx="1150">
                  <c:v>31.93</c:v>
                </c:pt>
                <c:pt idx="1151">
                  <c:v>31.93</c:v>
                </c:pt>
                <c:pt idx="1152">
                  <c:v>31.93</c:v>
                </c:pt>
                <c:pt idx="1153">
                  <c:v>31.93</c:v>
                </c:pt>
                <c:pt idx="1154">
                  <c:v>31.92</c:v>
                </c:pt>
                <c:pt idx="1155">
                  <c:v>31.93</c:v>
                </c:pt>
                <c:pt idx="1156">
                  <c:v>31.94</c:v>
                </c:pt>
                <c:pt idx="1157">
                  <c:v>31.91</c:v>
                </c:pt>
                <c:pt idx="1158">
                  <c:v>31.93</c:v>
                </c:pt>
                <c:pt idx="1159">
                  <c:v>31.93</c:v>
                </c:pt>
                <c:pt idx="1160">
                  <c:v>31.93</c:v>
                </c:pt>
                <c:pt idx="1161">
                  <c:v>31.93</c:v>
                </c:pt>
                <c:pt idx="1162">
                  <c:v>31.93</c:v>
                </c:pt>
                <c:pt idx="1163">
                  <c:v>31.93</c:v>
                </c:pt>
                <c:pt idx="1164">
                  <c:v>31.93</c:v>
                </c:pt>
                <c:pt idx="1165">
                  <c:v>31.93</c:v>
                </c:pt>
                <c:pt idx="1166">
                  <c:v>31.93</c:v>
                </c:pt>
                <c:pt idx="1167">
                  <c:v>31.93</c:v>
                </c:pt>
                <c:pt idx="1168">
                  <c:v>31.93</c:v>
                </c:pt>
                <c:pt idx="1169">
                  <c:v>31.93</c:v>
                </c:pt>
                <c:pt idx="1170">
                  <c:v>31.93</c:v>
                </c:pt>
                <c:pt idx="1171">
                  <c:v>31.93</c:v>
                </c:pt>
                <c:pt idx="1172">
                  <c:v>31.93</c:v>
                </c:pt>
                <c:pt idx="1173">
                  <c:v>31.93</c:v>
                </c:pt>
                <c:pt idx="1174">
                  <c:v>31.93</c:v>
                </c:pt>
                <c:pt idx="1175">
                  <c:v>31.93</c:v>
                </c:pt>
                <c:pt idx="1176">
                  <c:v>31.93</c:v>
                </c:pt>
                <c:pt idx="1177">
                  <c:v>31.93</c:v>
                </c:pt>
                <c:pt idx="1178">
                  <c:v>31.93</c:v>
                </c:pt>
                <c:pt idx="1179">
                  <c:v>31.93</c:v>
                </c:pt>
                <c:pt idx="1180">
                  <c:v>31.93</c:v>
                </c:pt>
                <c:pt idx="1181">
                  <c:v>31.93</c:v>
                </c:pt>
                <c:pt idx="1182">
                  <c:v>31.93</c:v>
                </c:pt>
                <c:pt idx="1183">
                  <c:v>31.93</c:v>
                </c:pt>
                <c:pt idx="1184">
                  <c:v>31.93</c:v>
                </c:pt>
                <c:pt idx="1185">
                  <c:v>31.93</c:v>
                </c:pt>
                <c:pt idx="1186">
                  <c:v>31.92</c:v>
                </c:pt>
                <c:pt idx="1187">
                  <c:v>31.92</c:v>
                </c:pt>
                <c:pt idx="1188">
                  <c:v>31.92</c:v>
                </c:pt>
                <c:pt idx="1189">
                  <c:v>31.91</c:v>
                </c:pt>
                <c:pt idx="1190">
                  <c:v>31.91</c:v>
                </c:pt>
                <c:pt idx="1191">
                  <c:v>31.91</c:v>
                </c:pt>
                <c:pt idx="1192">
                  <c:v>31.91</c:v>
                </c:pt>
                <c:pt idx="1193">
                  <c:v>31.91</c:v>
                </c:pt>
                <c:pt idx="1194">
                  <c:v>31.91</c:v>
                </c:pt>
                <c:pt idx="1195">
                  <c:v>31.91</c:v>
                </c:pt>
                <c:pt idx="1196">
                  <c:v>31.91</c:v>
                </c:pt>
                <c:pt idx="1197">
                  <c:v>31.91</c:v>
                </c:pt>
                <c:pt idx="1198">
                  <c:v>31.91</c:v>
                </c:pt>
                <c:pt idx="1199">
                  <c:v>31.91</c:v>
                </c:pt>
                <c:pt idx="1200">
                  <c:v>31.91</c:v>
                </c:pt>
                <c:pt idx="1201">
                  <c:v>31.91</c:v>
                </c:pt>
                <c:pt idx="1202">
                  <c:v>31.91</c:v>
                </c:pt>
                <c:pt idx="1203">
                  <c:v>31.91</c:v>
                </c:pt>
                <c:pt idx="1204">
                  <c:v>31.91</c:v>
                </c:pt>
                <c:pt idx="1205">
                  <c:v>31.91</c:v>
                </c:pt>
                <c:pt idx="1206">
                  <c:v>31.9</c:v>
                </c:pt>
                <c:pt idx="1207">
                  <c:v>31.91</c:v>
                </c:pt>
                <c:pt idx="1208">
                  <c:v>31.9</c:v>
                </c:pt>
                <c:pt idx="1209">
                  <c:v>31.89</c:v>
                </c:pt>
                <c:pt idx="1210">
                  <c:v>31.9</c:v>
                </c:pt>
                <c:pt idx="1211">
                  <c:v>31.91</c:v>
                </c:pt>
                <c:pt idx="1212">
                  <c:v>31.89</c:v>
                </c:pt>
                <c:pt idx="1213">
                  <c:v>31.89</c:v>
                </c:pt>
                <c:pt idx="1214">
                  <c:v>31.89</c:v>
                </c:pt>
                <c:pt idx="1215">
                  <c:v>31.91</c:v>
                </c:pt>
                <c:pt idx="1216">
                  <c:v>31.9</c:v>
                </c:pt>
                <c:pt idx="1217">
                  <c:v>31.9</c:v>
                </c:pt>
                <c:pt idx="1218">
                  <c:v>31.9</c:v>
                </c:pt>
                <c:pt idx="1219">
                  <c:v>31.91</c:v>
                </c:pt>
                <c:pt idx="1220">
                  <c:v>31.91</c:v>
                </c:pt>
                <c:pt idx="1221">
                  <c:v>31.91</c:v>
                </c:pt>
                <c:pt idx="1222">
                  <c:v>31.91</c:v>
                </c:pt>
                <c:pt idx="1223">
                  <c:v>31.91</c:v>
                </c:pt>
                <c:pt idx="1224">
                  <c:v>31.91</c:v>
                </c:pt>
                <c:pt idx="1225">
                  <c:v>31.91</c:v>
                </c:pt>
                <c:pt idx="1226">
                  <c:v>31.91</c:v>
                </c:pt>
                <c:pt idx="1227">
                  <c:v>31.91</c:v>
                </c:pt>
                <c:pt idx="1228">
                  <c:v>31.91</c:v>
                </c:pt>
                <c:pt idx="1229">
                  <c:v>31.91</c:v>
                </c:pt>
                <c:pt idx="1230">
                  <c:v>31.91</c:v>
                </c:pt>
                <c:pt idx="1231">
                  <c:v>31.91</c:v>
                </c:pt>
                <c:pt idx="1232">
                  <c:v>31.9</c:v>
                </c:pt>
                <c:pt idx="1233">
                  <c:v>31.91</c:v>
                </c:pt>
                <c:pt idx="1234">
                  <c:v>31.91</c:v>
                </c:pt>
                <c:pt idx="1235">
                  <c:v>31.9</c:v>
                </c:pt>
                <c:pt idx="1236">
                  <c:v>31.9</c:v>
                </c:pt>
                <c:pt idx="1237">
                  <c:v>31.89</c:v>
                </c:pt>
                <c:pt idx="1238">
                  <c:v>31.89</c:v>
                </c:pt>
                <c:pt idx="1239">
                  <c:v>31.89</c:v>
                </c:pt>
                <c:pt idx="1240">
                  <c:v>31.89</c:v>
                </c:pt>
                <c:pt idx="1241">
                  <c:v>31.89</c:v>
                </c:pt>
                <c:pt idx="1242">
                  <c:v>31.89</c:v>
                </c:pt>
                <c:pt idx="1243">
                  <c:v>31.89</c:v>
                </c:pt>
                <c:pt idx="1244">
                  <c:v>31.89</c:v>
                </c:pt>
                <c:pt idx="1245">
                  <c:v>31.89</c:v>
                </c:pt>
                <c:pt idx="1246">
                  <c:v>31.89</c:v>
                </c:pt>
                <c:pt idx="1247">
                  <c:v>31.89</c:v>
                </c:pt>
                <c:pt idx="1248">
                  <c:v>31.89</c:v>
                </c:pt>
                <c:pt idx="1249">
                  <c:v>31.89</c:v>
                </c:pt>
                <c:pt idx="1250">
                  <c:v>31.89</c:v>
                </c:pt>
                <c:pt idx="1251">
                  <c:v>31.89</c:v>
                </c:pt>
                <c:pt idx="1252">
                  <c:v>31.89</c:v>
                </c:pt>
                <c:pt idx="1253">
                  <c:v>31.89</c:v>
                </c:pt>
                <c:pt idx="1254">
                  <c:v>31.89</c:v>
                </c:pt>
                <c:pt idx="1255">
                  <c:v>31.89</c:v>
                </c:pt>
                <c:pt idx="1256">
                  <c:v>31.89</c:v>
                </c:pt>
                <c:pt idx="1257">
                  <c:v>31.89</c:v>
                </c:pt>
                <c:pt idx="1258">
                  <c:v>31.89</c:v>
                </c:pt>
                <c:pt idx="1259">
                  <c:v>31.89</c:v>
                </c:pt>
                <c:pt idx="1260">
                  <c:v>31.89</c:v>
                </c:pt>
                <c:pt idx="1261">
                  <c:v>31.88</c:v>
                </c:pt>
                <c:pt idx="1262">
                  <c:v>31.89</c:v>
                </c:pt>
                <c:pt idx="1263">
                  <c:v>31.88</c:v>
                </c:pt>
                <c:pt idx="1264">
                  <c:v>31.87</c:v>
                </c:pt>
                <c:pt idx="1265">
                  <c:v>31.87</c:v>
                </c:pt>
                <c:pt idx="1266">
                  <c:v>31.87</c:v>
                </c:pt>
                <c:pt idx="1267">
                  <c:v>31.87</c:v>
                </c:pt>
                <c:pt idx="1268">
                  <c:v>31.87</c:v>
                </c:pt>
                <c:pt idx="1269">
                  <c:v>31.87</c:v>
                </c:pt>
                <c:pt idx="1270">
                  <c:v>31.87</c:v>
                </c:pt>
                <c:pt idx="1271">
                  <c:v>31.87</c:v>
                </c:pt>
                <c:pt idx="1272">
                  <c:v>31.87</c:v>
                </c:pt>
                <c:pt idx="1273">
                  <c:v>31.86</c:v>
                </c:pt>
                <c:pt idx="1274">
                  <c:v>31.87</c:v>
                </c:pt>
                <c:pt idx="1275">
                  <c:v>31.86</c:v>
                </c:pt>
                <c:pt idx="1276">
                  <c:v>31.86</c:v>
                </c:pt>
                <c:pt idx="1277">
                  <c:v>31.85</c:v>
                </c:pt>
                <c:pt idx="1278">
                  <c:v>31.85</c:v>
                </c:pt>
                <c:pt idx="1279">
                  <c:v>31.85</c:v>
                </c:pt>
                <c:pt idx="1280">
                  <c:v>31.85</c:v>
                </c:pt>
                <c:pt idx="1281">
                  <c:v>31.85</c:v>
                </c:pt>
                <c:pt idx="1282">
                  <c:v>31.85</c:v>
                </c:pt>
                <c:pt idx="1283">
                  <c:v>31.84</c:v>
                </c:pt>
                <c:pt idx="1284">
                  <c:v>31.84</c:v>
                </c:pt>
                <c:pt idx="1285">
                  <c:v>31.83</c:v>
                </c:pt>
                <c:pt idx="1286">
                  <c:v>31.83</c:v>
                </c:pt>
                <c:pt idx="1287">
                  <c:v>31.83</c:v>
                </c:pt>
                <c:pt idx="1288">
                  <c:v>31.83</c:v>
                </c:pt>
                <c:pt idx="1289">
                  <c:v>31.82</c:v>
                </c:pt>
                <c:pt idx="1290">
                  <c:v>31.81</c:v>
                </c:pt>
                <c:pt idx="1291">
                  <c:v>31.81</c:v>
                </c:pt>
                <c:pt idx="1292">
                  <c:v>31.81</c:v>
                </c:pt>
                <c:pt idx="1293">
                  <c:v>31.81</c:v>
                </c:pt>
                <c:pt idx="1294">
                  <c:v>31.81</c:v>
                </c:pt>
                <c:pt idx="1295">
                  <c:v>31.8</c:v>
                </c:pt>
                <c:pt idx="1296">
                  <c:v>31.78</c:v>
                </c:pt>
                <c:pt idx="1297">
                  <c:v>31.79</c:v>
                </c:pt>
                <c:pt idx="1298">
                  <c:v>31.79</c:v>
                </c:pt>
                <c:pt idx="1299">
                  <c:v>31.78</c:v>
                </c:pt>
                <c:pt idx="1300">
                  <c:v>31.77</c:v>
                </c:pt>
                <c:pt idx="1301">
                  <c:v>31.77</c:v>
                </c:pt>
                <c:pt idx="1302">
                  <c:v>31.75</c:v>
                </c:pt>
                <c:pt idx="1303">
                  <c:v>31.74</c:v>
                </c:pt>
                <c:pt idx="1304">
                  <c:v>31.74</c:v>
                </c:pt>
                <c:pt idx="1305">
                  <c:v>31.72</c:v>
                </c:pt>
                <c:pt idx="1306">
                  <c:v>31.72</c:v>
                </c:pt>
                <c:pt idx="1307">
                  <c:v>31.72</c:v>
                </c:pt>
                <c:pt idx="1308">
                  <c:v>31.72</c:v>
                </c:pt>
                <c:pt idx="1309">
                  <c:v>31.69</c:v>
                </c:pt>
                <c:pt idx="1310">
                  <c:v>31.69</c:v>
                </c:pt>
                <c:pt idx="1311">
                  <c:v>31.67</c:v>
                </c:pt>
                <c:pt idx="1312">
                  <c:v>31.66</c:v>
                </c:pt>
                <c:pt idx="1313">
                  <c:v>31.65</c:v>
                </c:pt>
                <c:pt idx="1314">
                  <c:v>31.63</c:v>
                </c:pt>
                <c:pt idx="1315">
                  <c:v>31.62</c:v>
                </c:pt>
                <c:pt idx="1316">
                  <c:v>31.58</c:v>
                </c:pt>
                <c:pt idx="1317">
                  <c:v>31.58</c:v>
                </c:pt>
                <c:pt idx="1318">
                  <c:v>31.53</c:v>
                </c:pt>
                <c:pt idx="1319">
                  <c:v>31.52</c:v>
                </c:pt>
                <c:pt idx="1320">
                  <c:v>31.48</c:v>
                </c:pt>
                <c:pt idx="1321">
                  <c:v>31.45</c:v>
                </c:pt>
                <c:pt idx="1322">
                  <c:v>31.39</c:v>
                </c:pt>
                <c:pt idx="1323">
                  <c:v>31.35</c:v>
                </c:pt>
                <c:pt idx="1324">
                  <c:v>31.31</c:v>
                </c:pt>
                <c:pt idx="1325">
                  <c:v>31.25</c:v>
                </c:pt>
                <c:pt idx="1326">
                  <c:v>31.21</c:v>
                </c:pt>
                <c:pt idx="1327">
                  <c:v>31.15</c:v>
                </c:pt>
                <c:pt idx="1328">
                  <c:v>31.11</c:v>
                </c:pt>
                <c:pt idx="1329">
                  <c:v>31.04</c:v>
                </c:pt>
                <c:pt idx="1330">
                  <c:v>30.98</c:v>
                </c:pt>
                <c:pt idx="1331">
                  <c:v>30.92</c:v>
                </c:pt>
                <c:pt idx="1332">
                  <c:v>30.85</c:v>
                </c:pt>
                <c:pt idx="1333">
                  <c:v>30.79</c:v>
                </c:pt>
                <c:pt idx="1334">
                  <c:v>30.73</c:v>
                </c:pt>
                <c:pt idx="1335">
                  <c:v>30.66</c:v>
                </c:pt>
                <c:pt idx="1336">
                  <c:v>30.6</c:v>
                </c:pt>
                <c:pt idx="1337">
                  <c:v>30.54</c:v>
                </c:pt>
                <c:pt idx="1338">
                  <c:v>30.47</c:v>
                </c:pt>
                <c:pt idx="1339">
                  <c:v>30.41</c:v>
                </c:pt>
                <c:pt idx="1340">
                  <c:v>30.36</c:v>
                </c:pt>
                <c:pt idx="1341">
                  <c:v>30.29</c:v>
                </c:pt>
                <c:pt idx="1342">
                  <c:v>30.22</c:v>
                </c:pt>
                <c:pt idx="1343">
                  <c:v>30.17</c:v>
                </c:pt>
                <c:pt idx="1344">
                  <c:v>30.11</c:v>
                </c:pt>
                <c:pt idx="1345">
                  <c:v>30.03</c:v>
                </c:pt>
                <c:pt idx="1346">
                  <c:v>29.98</c:v>
                </c:pt>
                <c:pt idx="1347">
                  <c:v>29.92</c:v>
                </c:pt>
                <c:pt idx="1348">
                  <c:v>29.86</c:v>
                </c:pt>
                <c:pt idx="1349">
                  <c:v>29.8</c:v>
                </c:pt>
                <c:pt idx="1350">
                  <c:v>29.74</c:v>
                </c:pt>
                <c:pt idx="1351">
                  <c:v>29.69</c:v>
                </c:pt>
                <c:pt idx="1352">
                  <c:v>29.63</c:v>
                </c:pt>
                <c:pt idx="1353">
                  <c:v>29.57</c:v>
                </c:pt>
                <c:pt idx="1354">
                  <c:v>29.51</c:v>
                </c:pt>
                <c:pt idx="1355">
                  <c:v>29.44</c:v>
                </c:pt>
                <c:pt idx="1356">
                  <c:v>29.38</c:v>
                </c:pt>
                <c:pt idx="1357">
                  <c:v>29.32</c:v>
                </c:pt>
                <c:pt idx="1358">
                  <c:v>29.26</c:v>
                </c:pt>
                <c:pt idx="1359">
                  <c:v>29.2</c:v>
                </c:pt>
                <c:pt idx="1360">
                  <c:v>29.11</c:v>
                </c:pt>
                <c:pt idx="1361">
                  <c:v>29.03</c:v>
                </c:pt>
                <c:pt idx="1362">
                  <c:v>28.97</c:v>
                </c:pt>
                <c:pt idx="1363">
                  <c:v>28.97</c:v>
                </c:pt>
                <c:pt idx="1364">
                  <c:v>28.89</c:v>
                </c:pt>
                <c:pt idx="1365">
                  <c:v>28.82</c:v>
                </c:pt>
                <c:pt idx="1366">
                  <c:v>28.74</c:v>
                </c:pt>
                <c:pt idx="1367">
                  <c:v>28.66</c:v>
                </c:pt>
                <c:pt idx="1368">
                  <c:v>28.58</c:v>
                </c:pt>
                <c:pt idx="1369">
                  <c:v>28.48</c:v>
                </c:pt>
                <c:pt idx="1370">
                  <c:v>28.38</c:v>
                </c:pt>
                <c:pt idx="1371">
                  <c:v>28.3</c:v>
                </c:pt>
                <c:pt idx="1372">
                  <c:v>28.21</c:v>
                </c:pt>
                <c:pt idx="1373">
                  <c:v>28.12</c:v>
                </c:pt>
                <c:pt idx="1374">
                  <c:v>28.02</c:v>
                </c:pt>
                <c:pt idx="1375">
                  <c:v>27.91</c:v>
                </c:pt>
                <c:pt idx="1376">
                  <c:v>27.82</c:v>
                </c:pt>
                <c:pt idx="1377">
                  <c:v>27.7</c:v>
                </c:pt>
                <c:pt idx="1378">
                  <c:v>27.61</c:v>
                </c:pt>
                <c:pt idx="1379">
                  <c:v>27.5</c:v>
                </c:pt>
                <c:pt idx="1380">
                  <c:v>27.38</c:v>
                </c:pt>
                <c:pt idx="1381">
                  <c:v>27.29</c:v>
                </c:pt>
                <c:pt idx="1382">
                  <c:v>27.18</c:v>
                </c:pt>
                <c:pt idx="1383">
                  <c:v>27.06</c:v>
                </c:pt>
                <c:pt idx="1384">
                  <c:v>26.92</c:v>
                </c:pt>
                <c:pt idx="1385">
                  <c:v>26.8</c:v>
                </c:pt>
                <c:pt idx="1386">
                  <c:v>26.67</c:v>
                </c:pt>
                <c:pt idx="1387">
                  <c:v>26.55</c:v>
                </c:pt>
                <c:pt idx="1388">
                  <c:v>26.41</c:v>
                </c:pt>
                <c:pt idx="1389">
                  <c:v>26.31</c:v>
                </c:pt>
                <c:pt idx="1390">
                  <c:v>26.17</c:v>
                </c:pt>
                <c:pt idx="1391">
                  <c:v>26.07</c:v>
                </c:pt>
                <c:pt idx="1392">
                  <c:v>25.92</c:v>
                </c:pt>
                <c:pt idx="1393">
                  <c:v>25.8</c:v>
                </c:pt>
                <c:pt idx="1394">
                  <c:v>25.68</c:v>
                </c:pt>
                <c:pt idx="1395">
                  <c:v>25.52</c:v>
                </c:pt>
                <c:pt idx="1396">
                  <c:v>25.4</c:v>
                </c:pt>
                <c:pt idx="1397">
                  <c:v>25.24</c:v>
                </c:pt>
                <c:pt idx="1398">
                  <c:v>25.08</c:v>
                </c:pt>
                <c:pt idx="1399">
                  <c:v>24.93</c:v>
                </c:pt>
                <c:pt idx="1400">
                  <c:v>24.79</c:v>
                </c:pt>
                <c:pt idx="1401">
                  <c:v>24.64</c:v>
                </c:pt>
                <c:pt idx="1402">
                  <c:v>24.46</c:v>
                </c:pt>
                <c:pt idx="1403">
                  <c:v>24.3</c:v>
                </c:pt>
                <c:pt idx="1404">
                  <c:v>24.14</c:v>
                </c:pt>
                <c:pt idx="1405">
                  <c:v>23.98</c:v>
                </c:pt>
                <c:pt idx="1406">
                  <c:v>23.83</c:v>
                </c:pt>
                <c:pt idx="1407">
                  <c:v>23.64</c:v>
                </c:pt>
                <c:pt idx="1408">
                  <c:v>23.5</c:v>
                </c:pt>
                <c:pt idx="1409">
                  <c:v>23.34</c:v>
                </c:pt>
                <c:pt idx="1410">
                  <c:v>23.19</c:v>
                </c:pt>
                <c:pt idx="1411">
                  <c:v>23.03</c:v>
                </c:pt>
                <c:pt idx="1412">
                  <c:v>22.92</c:v>
                </c:pt>
                <c:pt idx="1413">
                  <c:v>22.78</c:v>
                </c:pt>
                <c:pt idx="1414">
                  <c:v>22.66</c:v>
                </c:pt>
                <c:pt idx="1415">
                  <c:v>22.54</c:v>
                </c:pt>
                <c:pt idx="1416">
                  <c:v>22.43</c:v>
                </c:pt>
                <c:pt idx="1417">
                  <c:v>22.32</c:v>
                </c:pt>
                <c:pt idx="1418">
                  <c:v>22.22</c:v>
                </c:pt>
                <c:pt idx="1419">
                  <c:v>22.13</c:v>
                </c:pt>
                <c:pt idx="1420">
                  <c:v>22.01</c:v>
                </c:pt>
                <c:pt idx="1421">
                  <c:v>21.93</c:v>
                </c:pt>
                <c:pt idx="1422">
                  <c:v>21.82</c:v>
                </c:pt>
                <c:pt idx="1423">
                  <c:v>21.74</c:v>
                </c:pt>
                <c:pt idx="1424">
                  <c:v>21.67</c:v>
                </c:pt>
                <c:pt idx="1425">
                  <c:v>21.57</c:v>
                </c:pt>
                <c:pt idx="1426">
                  <c:v>21.47</c:v>
                </c:pt>
                <c:pt idx="1427">
                  <c:v>21.38</c:v>
                </c:pt>
                <c:pt idx="1428">
                  <c:v>21.31</c:v>
                </c:pt>
                <c:pt idx="1429">
                  <c:v>21.23</c:v>
                </c:pt>
                <c:pt idx="1430">
                  <c:v>21.12</c:v>
                </c:pt>
                <c:pt idx="1431">
                  <c:v>21.03</c:v>
                </c:pt>
                <c:pt idx="1432">
                  <c:v>20.93</c:v>
                </c:pt>
                <c:pt idx="1433">
                  <c:v>20.83</c:v>
                </c:pt>
                <c:pt idx="1434">
                  <c:v>20.73</c:v>
                </c:pt>
                <c:pt idx="1435">
                  <c:v>20.61</c:v>
                </c:pt>
                <c:pt idx="1436">
                  <c:v>20.5</c:v>
                </c:pt>
                <c:pt idx="1437">
                  <c:v>20.39</c:v>
                </c:pt>
                <c:pt idx="1438">
                  <c:v>20.28</c:v>
                </c:pt>
                <c:pt idx="1439">
                  <c:v>20.170000000000002</c:v>
                </c:pt>
                <c:pt idx="1440">
                  <c:v>20.059999999999999</c:v>
                </c:pt>
                <c:pt idx="1441">
                  <c:v>19.91</c:v>
                </c:pt>
                <c:pt idx="1442">
                  <c:v>19.8</c:v>
                </c:pt>
                <c:pt idx="1443">
                  <c:v>19.68</c:v>
                </c:pt>
                <c:pt idx="1444">
                  <c:v>19.600000000000001</c:v>
                </c:pt>
                <c:pt idx="1445">
                  <c:v>19.5</c:v>
                </c:pt>
                <c:pt idx="1446">
                  <c:v>19.38</c:v>
                </c:pt>
                <c:pt idx="1447">
                  <c:v>19.27</c:v>
                </c:pt>
                <c:pt idx="1448">
                  <c:v>19.16</c:v>
                </c:pt>
                <c:pt idx="1449">
                  <c:v>19.079999999999998</c:v>
                </c:pt>
                <c:pt idx="1450">
                  <c:v>18.97</c:v>
                </c:pt>
                <c:pt idx="1451">
                  <c:v>18.87</c:v>
                </c:pt>
                <c:pt idx="1452">
                  <c:v>18.87</c:v>
                </c:pt>
                <c:pt idx="1453">
                  <c:v>18.79</c:v>
                </c:pt>
                <c:pt idx="1454">
                  <c:v>18.71</c:v>
                </c:pt>
                <c:pt idx="1455">
                  <c:v>18.59</c:v>
                </c:pt>
                <c:pt idx="1456">
                  <c:v>18.52</c:v>
                </c:pt>
                <c:pt idx="1457">
                  <c:v>18.41</c:v>
                </c:pt>
                <c:pt idx="1458">
                  <c:v>18.32</c:v>
                </c:pt>
                <c:pt idx="1459">
                  <c:v>18.25</c:v>
                </c:pt>
                <c:pt idx="1460">
                  <c:v>18.13</c:v>
                </c:pt>
                <c:pt idx="1461">
                  <c:v>18.05</c:v>
                </c:pt>
                <c:pt idx="1462">
                  <c:v>17.95</c:v>
                </c:pt>
                <c:pt idx="1463">
                  <c:v>17.84</c:v>
                </c:pt>
                <c:pt idx="1464">
                  <c:v>17.739999999999998</c:v>
                </c:pt>
                <c:pt idx="1465">
                  <c:v>17.649999999999999</c:v>
                </c:pt>
                <c:pt idx="1466">
                  <c:v>17.54</c:v>
                </c:pt>
                <c:pt idx="1467">
                  <c:v>17.43</c:v>
                </c:pt>
                <c:pt idx="1468">
                  <c:v>17.32</c:v>
                </c:pt>
                <c:pt idx="1469">
                  <c:v>17.21</c:v>
                </c:pt>
                <c:pt idx="1470">
                  <c:v>17.100000000000001</c:v>
                </c:pt>
                <c:pt idx="1471">
                  <c:v>16.989999999999998</c:v>
                </c:pt>
                <c:pt idx="1472">
                  <c:v>16.88</c:v>
                </c:pt>
                <c:pt idx="1473">
                  <c:v>16.78</c:v>
                </c:pt>
                <c:pt idx="1474">
                  <c:v>16.68</c:v>
                </c:pt>
                <c:pt idx="1475">
                  <c:v>16.57</c:v>
                </c:pt>
                <c:pt idx="1476">
                  <c:v>16.489999999999998</c:v>
                </c:pt>
                <c:pt idx="1477">
                  <c:v>16.399999999999999</c:v>
                </c:pt>
                <c:pt idx="1478">
                  <c:v>16.329999999999998</c:v>
                </c:pt>
                <c:pt idx="1479">
                  <c:v>16.260000000000002</c:v>
                </c:pt>
                <c:pt idx="1480">
                  <c:v>16.190000000000001</c:v>
                </c:pt>
                <c:pt idx="1481">
                  <c:v>16.12</c:v>
                </c:pt>
                <c:pt idx="1482">
                  <c:v>16.079999999999998</c:v>
                </c:pt>
                <c:pt idx="1483">
                  <c:v>16.010000000000002</c:v>
                </c:pt>
                <c:pt idx="1484">
                  <c:v>15.97</c:v>
                </c:pt>
                <c:pt idx="1485">
                  <c:v>15.93</c:v>
                </c:pt>
                <c:pt idx="1486">
                  <c:v>15.9</c:v>
                </c:pt>
                <c:pt idx="1487">
                  <c:v>15.86</c:v>
                </c:pt>
                <c:pt idx="1488">
                  <c:v>15.81</c:v>
                </c:pt>
                <c:pt idx="1489">
                  <c:v>15.78</c:v>
                </c:pt>
                <c:pt idx="1490">
                  <c:v>15.74</c:v>
                </c:pt>
                <c:pt idx="1491">
                  <c:v>15.7</c:v>
                </c:pt>
                <c:pt idx="1492">
                  <c:v>15.66</c:v>
                </c:pt>
                <c:pt idx="1493">
                  <c:v>15.62</c:v>
                </c:pt>
                <c:pt idx="1494">
                  <c:v>15.59</c:v>
                </c:pt>
                <c:pt idx="1495">
                  <c:v>15.56</c:v>
                </c:pt>
                <c:pt idx="1496">
                  <c:v>15.49</c:v>
                </c:pt>
                <c:pt idx="1497">
                  <c:v>15.46</c:v>
                </c:pt>
                <c:pt idx="1498">
                  <c:v>15.42</c:v>
                </c:pt>
                <c:pt idx="1499">
                  <c:v>15.36</c:v>
                </c:pt>
                <c:pt idx="1500">
                  <c:v>15.34</c:v>
                </c:pt>
                <c:pt idx="1501">
                  <c:v>15.32</c:v>
                </c:pt>
                <c:pt idx="1502">
                  <c:v>15.29</c:v>
                </c:pt>
                <c:pt idx="1503">
                  <c:v>15.28</c:v>
                </c:pt>
                <c:pt idx="1504">
                  <c:v>15.25</c:v>
                </c:pt>
                <c:pt idx="1505">
                  <c:v>15.25</c:v>
                </c:pt>
                <c:pt idx="1506">
                  <c:v>15.25</c:v>
                </c:pt>
                <c:pt idx="1507">
                  <c:v>15.24</c:v>
                </c:pt>
                <c:pt idx="1508">
                  <c:v>15.24</c:v>
                </c:pt>
                <c:pt idx="1509">
                  <c:v>15.24</c:v>
                </c:pt>
                <c:pt idx="1510">
                  <c:v>15.23</c:v>
                </c:pt>
                <c:pt idx="1511">
                  <c:v>15.22</c:v>
                </c:pt>
                <c:pt idx="1512">
                  <c:v>15.22</c:v>
                </c:pt>
                <c:pt idx="1513">
                  <c:v>15.22</c:v>
                </c:pt>
                <c:pt idx="1514">
                  <c:v>15.19</c:v>
                </c:pt>
                <c:pt idx="1515">
                  <c:v>15.19</c:v>
                </c:pt>
                <c:pt idx="1516">
                  <c:v>15.15</c:v>
                </c:pt>
                <c:pt idx="1517">
                  <c:v>15.11</c:v>
                </c:pt>
                <c:pt idx="1518">
                  <c:v>15.08</c:v>
                </c:pt>
                <c:pt idx="1519">
                  <c:v>15.03</c:v>
                </c:pt>
                <c:pt idx="1520">
                  <c:v>14.98</c:v>
                </c:pt>
                <c:pt idx="1521">
                  <c:v>14.94</c:v>
                </c:pt>
                <c:pt idx="1522">
                  <c:v>14.91</c:v>
                </c:pt>
                <c:pt idx="1523">
                  <c:v>14.88</c:v>
                </c:pt>
                <c:pt idx="1524">
                  <c:v>14.84</c:v>
                </c:pt>
                <c:pt idx="1525">
                  <c:v>14.77</c:v>
                </c:pt>
                <c:pt idx="1526">
                  <c:v>14.74</c:v>
                </c:pt>
                <c:pt idx="1527">
                  <c:v>14.7</c:v>
                </c:pt>
                <c:pt idx="1528">
                  <c:v>14.66</c:v>
                </c:pt>
                <c:pt idx="1529">
                  <c:v>14.63</c:v>
                </c:pt>
                <c:pt idx="1530">
                  <c:v>14.62</c:v>
                </c:pt>
                <c:pt idx="1531">
                  <c:v>14.59</c:v>
                </c:pt>
                <c:pt idx="1532">
                  <c:v>14.56</c:v>
                </c:pt>
                <c:pt idx="1533">
                  <c:v>14.55</c:v>
                </c:pt>
                <c:pt idx="1534">
                  <c:v>14.53</c:v>
                </c:pt>
                <c:pt idx="1535">
                  <c:v>14.53</c:v>
                </c:pt>
                <c:pt idx="1536">
                  <c:v>14.5</c:v>
                </c:pt>
                <c:pt idx="1537">
                  <c:v>14.49</c:v>
                </c:pt>
                <c:pt idx="1538">
                  <c:v>14.49</c:v>
                </c:pt>
                <c:pt idx="1539">
                  <c:v>14.49</c:v>
                </c:pt>
                <c:pt idx="1540">
                  <c:v>14.48</c:v>
                </c:pt>
                <c:pt idx="1541">
                  <c:v>14.48</c:v>
                </c:pt>
                <c:pt idx="1542">
                  <c:v>14.51</c:v>
                </c:pt>
                <c:pt idx="1543">
                  <c:v>14.52</c:v>
                </c:pt>
                <c:pt idx="1544">
                  <c:v>14.52</c:v>
                </c:pt>
                <c:pt idx="1545">
                  <c:v>14.52</c:v>
                </c:pt>
                <c:pt idx="1546">
                  <c:v>14.52</c:v>
                </c:pt>
                <c:pt idx="1547">
                  <c:v>14.54</c:v>
                </c:pt>
                <c:pt idx="1548">
                  <c:v>14.55</c:v>
                </c:pt>
                <c:pt idx="1549">
                  <c:v>14.56</c:v>
                </c:pt>
                <c:pt idx="1550">
                  <c:v>14.56</c:v>
                </c:pt>
                <c:pt idx="1551">
                  <c:v>14.56</c:v>
                </c:pt>
                <c:pt idx="1552">
                  <c:v>14.56</c:v>
                </c:pt>
                <c:pt idx="1553">
                  <c:v>14.56</c:v>
                </c:pt>
                <c:pt idx="1554">
                  <c:v>14.56</c:v>
                </c:pt>
                <c:pt idx="1555">
                  <c:v>14.56</c:v>
                </c:pt>
                <c:pt idx="1556">
                  <c:v>14.56</c:v>
                </c:pt>
                <c:pt idx="1557">
                  <c:v>14.56</c:v>
                </c:pt>
                <c:pt idx="1558">
                  <c:v>14.56</c:v>
                </c:pt>
                <c:pt idx="1559">
                  <c:v>14.55</c:v>
                </c:pt>
                <c:pt idx="1560">
                  <c:v>14.55</c:v>
                </c:pt>
                <c:pt idx="1561">
                  <c:v>14.54</c:v>
                </c:pt>
                <c:pt idx="1562">
                  <c:v>14.55</c:v>
                </c:pt>
                <c:pt idx="1563">
                  <c:v>14.55</c:v>
                </c:pt>
                <c:pt idx="1564">
                  <c:v>14.56</c:v>
                </c:pt>
                <c:pt idx="1565">
                  <c:v>14.56</c:v>
                </c:pt>
                <c:pt idx="1566">
                  <c:v>14.56</c:v>
                </c:pt>
                <c:pt idx="1567">
                  <c:v>14.56</c:v>
                </c:pt>
                <c:pt idx="1568">
                  <c:v>14.56</c:v>
                </c:pt>
                <c:pt idx="1569">
                  <c:v>14.52</c:v>
                </c:pt>
                <c:pt idx="1570">
                  <c:v>14.52</c:v>
                </c:pt>
                <c:pt idx="1571">
                  <c:v>14.52</c:v>
                </c:pt>
                <c:pt idx="1572">
                  <c:v>14.52</c:v>
                </c:pt>
                <c:pt idx="1573">
                  <c:v>14.52</c:v>
                </c:pt>
                <c:pt idx="1574">
                  <c:v>14.51</c:v>
                </c:pt>
                <c:pt idx="1575">
                  <c:v>14.51</c:v>
                </c:pt>
                <c:pt idx="1576">
                  <c:v>14.5</c:v>
                </c:pt>
                <c:pt idx="1577">
                  <c:v>14.5</c:v>
                </c:pt>
                <c:pt idx="1578">
                  <c:v>14.49</c:v>
                </c:pt>
                <c:pt idx="1579">
                  <c:v>14.47</c:v>
                </c:pt>
                <c:pt idx="1580">
                  <c:v>14.46</c:v>
                </c:pt>
                <c:pt idx="1581">
                  <c:v>14.46</c:v>
                </c:pt>
                <c:pt idx="1582">
                  <c:v>14.46</c:v>
                </c:pt>
                <c:pt idx="1583">
                  <c:v>14.43</c:v>
                </c:pt>
                <c:pt idx="1584">
                  <c:v>14.42</c:v>
                </c:pt>
                <c:pt idx="1585">
                  <c:v>14.39</c:v>
                </c:pt>
                <c:pt idx="1586">
                  <c:v>14.35</c:v>
                </c:pt>
                <c:pt idx="1587">
                  <c:v>14.34</c:v>
                </c:pt>
                <c:pt idx="1588">
                  <c:v>14.33</c:v>
                </c:pt>
                <c:pt idx="1589">
                  <c:v>14.3</c:v>
                </c:pt>
                <c:pt idx="1590">
                  <c:v>14.27</c:v>
                </c:pt>
                <c:pt idx="1591">
                  <c:v>14.27</c:v>
                </c:pt>
                <c:pt idx="1592">
                  <c:v>14.23</c:v>
                </c:pt>
                <c:pt idx="1593">
                  <c:v>14.19</c:v>
                </c:pt>
                <c:pt idx="1594">
                  <c:v>14.19</c:v>
                </c:pt>
                <c:pt idx="1595">
                  <c:v>14.15</c:v>
                </c:pt>
                <c:pt idx="1596">
                  <c:v>14.15</c:v>
                </c:pt>
                <c:pt idx="1597">
                  <c:v>14.11</c:v>
                </c:pt>
                <c:pt idx="1598">
                  <c:v>14.1</c:v>
                </c:pt>
                <c:pt idx="1599">
                  <c:v>14.09</c:v>
                </c:pt>
                <c:pt idx="1600">
                  <c:v>14.07</c:v>
                </c:pt>
                <c:pt idx="1601">
                  <c:v>14.05</c:v>
                </c:pt>
                <c:pt idx="1602">
                  <c:v>14.02</c:v>
                </c:pt>
                <c:pt idx="1603">
                  <c:v>14.02</c:v>
                </c:pt>
                <c:pt idx="1604">
                  <c:v>13.98</c:v>
                </c:pt>
                <c:pt idx="1605">
                  <c:v>13.95</c:v>
                </c:pt>
                <c:pt idx="1606">
                  <c:v>13.92</c:v>
                </c:pt>
                <c:pt idx="1607">
                  <c:v>13.88</c:v>
                </c:pt>
                <c:pt idx="1608">
                  <c:v>13.84</c:v>
                </c:pt>
                <c:pt idx="1609">
                  <c:v>13.8</c:v>
                </c:pt>
                <c:pt idx="1610">
                  <c:v>13.77</c:v>
                </c:pt>
                <c:pt idx="1611">
                  <c:v>13.73</c:v>
                </c:pt>
                <c:pt idx="1612">
                  <c:v>13.7</c:v>
                </c:pt>
                <c:pt idx="1613">
                  <c:v>13.65</c:v>
                </c:pt>
                <c:pt idx="1614">
                  <c:v>13.61</c:v>
                </c:pt>
                <c:pt idx="1615">
                  <c:v>13.58</c:v>
                </c:pt>
                <c:pt idx="1616">
                  <c:v>13.54</c:v>
                </c:pt>
                <c:pt idx="1617">
                  <c:v>13.49</c:v>
                </c:pt>
                <c:pt idx="1618">
                  <c:v>13.43</c:v>
                </c:pt>
                <c:pt idx="1619">
                  <c:v>13.38</c:v>
                </c:pt>
                <c:pt idx="1620">
                  <c:v>13.31</c:v>
                </c:pt>
                <c:pt idx="1621">
                  <c:v>13.25</c:v>
                </c:pt>
                <c:pt idx="1622">
                  <c:v>13.2</c:v>
                </c:pt>
                <c:pt idx="1623">
                  <c:v>13.13</c:v>
                </c:pt>
                <c:pt idx="1624">
                  <c:v>13.05</c:v>
                </c:pt>
                <c:pt idx="1625">
                  <c:v>12.98</c:v>
                </c:pt>
                <c:pt idx="1626">
                  <c:v>12.91</c:v>
                </c:pt>
                <c:pt idx="1627">
                  <c:v>12.84</c:v>
                </c:pt>
                <c:pt idx="1628">
                  <c:v>12.78</c:v>
                </c:pt>
                <c:pt idx="1629">
                  <c:v>12.69</c:v>
                </c:pt>
                <c:pt idx="1630">
                  <c:v>12.61</c:v>
                </c:pt>
                <c:pt idx="1631">
                  <c:v>12.54</c:v>
                </c:pt>
                <c:pt idx="1632">
                  <c:v>12.45</c:v>
                </c:pt>
                <c:pt idx="1633">
                  <c:v>12.36</c:v>
                </c:pt>
                <c:pt idx="1634">
                  <c:v>12.29</c:v>
                </c:pt>
                <c:pt idx="1635">
                  <c:v>12.22</c:v>
                </c:pt>
                <c:pt idx="1636">
                  <c:v>12.12</c:v>
                </c:pt>
                <c:pt idx="1637">
                  <c:v>12.05</c:v>
                </c:pt>
                <c:pt idx="1638">
                  <c:v>11.99</c:v>
                </c:pt>
                <c:pt idx="1639">
                  <c:v>11.92</c:v>
                </c:pt>
                <c:pt idx="1640">
                  <c:v>11.86</c:v>
                </c:pt>
                <c:pt idx="1641">
                  <c:v>11.8</c:v>
                </c:pt>
                <c:pt idx="1642">
                  <c:v>11.73</c:v>
                </c:pt>
                <c:pt idx="1643">
                  <c:v>11.67</c:v>
                </c:pt>
                <c:pt idx="1644">
                  <c:v>11.63</c:v>
                </c:pt>
                <c:pt idx="1645">
                  <c:v>11.59</c:v>
                </c:pt>
                <c:pt idx="1646">
                  <c:v>11.56</c:v>
                </c:pt>
                <c:pt idx="1647">
                  <c:v>11.52</c:v>
                </c:pt>
                <c:pt idx="1648">
                  <c:v>11.49</c:v>
                </c:pt>
                <c:pt idx="1649">
                  <c:v>11.49</c:v>
                </c:pt>
                <c:pt idx="1650">
                  <c:v>11.49</c:v>
                </c:pt>
              </c:numCache>
            </c:numRef>
          </c:yVal>
          <c:smooth val="0"/>
          <c:extLst>
            <c:ext xmlns:c16="http://schemas.microsoft.com/office/drawing/2014/chart" uri="{C3380CC4-5D6E-409C-BE32-E72D297353CC}">
              <c16:uniqueId val="{00000000-5C8E-4EB8-8C6B-3F8418A6F9EA}"/>
            </c:ext>
          </c:extLst>
        </c:ser>
        <c:ser>
          <c:idx val="1"/>
          <c:order val="1"/>
          <c:tx>
            <c:strRef>
              <c:f>Kaktovik_Hr3!$C$7</c:f>
              <c:strCache>
                <c:ptCount val="1"/>
                <c:pt idx="0">
                  <c:v>EST7</c:v>
                </c:pt>
              </c:strCache>
            </c:strRef>
          </c:tx>
          <c:marker>
            <c:symbol val="none"/>
          </c:marker>
          <c:xVal>
            <c:numRef>
              <c:f>Kaktovik_Hr3!$A$10:$A$1660</c:f>
              <c:numCache>
                <c:formatCode>mm/dd/yy\ hh:mm</c:formatCode>
                <c:ptCount val="1651"/>
                <c:pt idx="0">
                  <c:v>42530.334027777775</c:v>
                </c:pt>
                <c:pt idx="1">
                  <c:v>42530.375</c:v>
                </c:pt>
                <c:pt idx="2">
                  <c:v>42530.5</c:v>
                </c:pt>
                <c:pt idx="3">
                  <c:v>42530.625</c:v>
                </c:pt>
                <c:pt idx="4">
                  <c:v>42530.75</c:v>
                </c:pt>
                <c:pt idx="5">
                  <c:v>42530.875</c:v>
                </c:pt>
                <c:pt idx="6">
                  <c:v>42531</c:v>
                </c:pt>
                <c:pt idx="7">
                  <c:v>42531.125</c:v>
                </c:pt>
                <c:pt idx="8">
                  <c:v>42531.25</c:v>
                </c:pt>
                <c:pt idx="9">
                  <c:v>42531.375</c:v>
                </c:pt>
                <c:pt idx="10">
                  <c:v>42531.5</c:v>
                </c:pt>
                <c:pt idx="11">
                  <c:v>42531.625</c:v>
                </c:pt>
                <c:pt idx="12">
                  <c:v>42531.75</c:v>
                </c:pt>
                <c:pt idx="13">
                  <c:v>42531.875</c:v>
                </c:pt>
                <c:pt idx="14">
                  <c:v>42532</c:v>
                </c:pt>
                <c:pt idx="15">
                  <c:v>42532.125</c:v>
                </c:pt>
                <c:pt idx="16">
                  <c:v>42532.25</c:v>
                </c:pt>
                <c:pt idx="17">
                  <c:v>42532.375</c:v>
                </c:pt>
                <c:pt idx="18">
                  <c:v>42532.5</c:v>
                </c:pt>
                <c:pt idx="19">
                  <c:v>42532.625</c:v>
                </c:pt>
                <c:pt idx="20">
                  <c:v>42532.75</c:v>
                </c:pt>
                <c:pt idx="21">
                  <c:v>42532.875</c:v>
                </c:pt>
                <c:pt idx="22">
                  <c:v>42533</c:v>
                </c:pt>
                <c:pt idx="23">
                  <c:v>42533.125</c:v>
                </c:pt>
                <c:pt idx="24">
                  <c:v>42533.25</c:v>
                </c:pt>
                <c:pt idx="25">
                  <c:v>42533.375</c:v>
                </c:pt>
                <c:pt idx="26">
                  <c:v>42533.5</c:v>
                </c:pt>
                <c:pt idx="27">
                  <c:v>42533.625</c:v>
                </c:pt>
                <c:pt idx="28">
                  <c:v>42533.75</c:v>
                </c:pt>
                <c:pt idx="29">
                  <c:v>42533.875</c:v>
                </c:pt>
                <c:pt idx="30">
                  <c:v>42534</c:v>
                </c:pt>
                <c:pt idx="31">
                  <c:v>42534.125</c:v>
                </c:pt>
                <c:pt idx="32">
                  <c:v>42534.25</c:v>
                </c:pt>
                <c:pt idx="33">
                  <c:v>42534.375</c:v>
                </c:pt>
                <c:pt idx="34">
                  <c:v>42534.5</c:v>
                </c:pt>
                <c:pt idx="35">
                  <c:v>42534.625</c:v>
                </c:pt>
                <c:pt idx="36">
                  <c:v>42534.75</c:v>
                </c:pt>
                <c:pt idx="37">
                  <c:v>42534.875</c:v>
                </c:pt>
                <c:pt idx="38">
                  <c:v>42535</c:v>
                </c:pt>
                <c:pt idx="39">
                  <c:v>42535.125</c:v>
                </c:pt>
                <c:pt idx="40">
                  <c:v>42535.25</c:v>
                </c:pt>
                <c:pt idx="41">
                  <c:v>42535.375</c:v>
                </c:pt>
                <c:pt idx="42">
                  <c:v>42535.5</c:v>
                </c:pt>
                <c:pt idx="43">
                  <c:v>42535.625</c:v>
                </c:pt>
                <c:pt idx="44">
                  <c:v>42535.75</c:v>
                </c:pt>
                <c:pt idx="45">
                  <c:v>42535.875</c:v>
                </c:pt>
                <c:pt idx="46">
                  <c:v>42536</c:v>
                </c:pt>
                <c:pt idx="47">
                  <c:v>42536.125</c:v>
                </c:pt>
                <c:pt idx="48">
                  <c:v>42536.25</c:v>
                </c:pt>
                <c:pt idx="49">
                  <c:v>42536.375</c:v>
                </c:pt>
                <c:pt idx="50">
                  <c:v>42536.5</c:v>
                </c:pt>
                <c:pt idx="51">
                  <c:v>42536.625</c:v>
                </c:pt>
                <c:pt idx="52">
                  <c:v>42536.75</c:v>
                </c:pt>
                <c:pt idx="53">
                  <c:v>42536.875</c:v>
                </c:pt>
                <c:pt idx="54">
                  <c:v>42537</c:v>
                </c:pt>
                <c:pt idx="55">
                  <c:v>42537.125</c:v>
                </c:pt>
                <c:pt idx="56">
                  <c:v>42537.25</c:v>
                </c:pt>
                <c:pt idx="57">
                  <c:v>42537.375</c:v>
                </c:pt>
                <c:pt idx="58">
                  <c:v>42537.5</c:v>
                </c:pt>
                <c:pt idx="59">
                  <c:v>42537.625</c:v>
                </c:pt>
                <c:pt idx="60">
                  <c:v>42537.75</c:v>
                </c:pt>
                <c:pt idx="61">
                  <c:v>42537.875</c:v>
                </c:pt>
                <c:pt idx="62">
                  <c:v>42538</c:v>
                </c:pt>
                <c:pt idx="63">
                  <c:v>42538.125</c:v>
                </c:pt>
                <c:pt idx="64">
                  <c:v>42538.25</c:v>
                </c:pt>
                <c:pt idx="65">
                  <c:v>42538.375</c:v>
                </c:pt>
                <c:pt idx="66">
                  <c:v>42538.5</c:v>
                </c:pt>
                <c:pt idx="67">
                  <c:v>42538.625</c:v>
                </c:pt>
                <c:pt idx="68">
                  <c:v>42538.75</c:v>
                </c:pt>
                <c:pt idx="69">
                  <c:v>42538.875</c:v>
                </c:pt>
                <c:pt idx="70">
                  <c:v>42539</c:v>
                </c:pt>
                <c:pt idx="71">
                  <c:v>42539.125</c:v>
                </c:pt>
                <c:pt idx="72">
                  <c:v>42539.25</c:v>
                </c:pt>
                <c:pt idx="73">
                  <c:v>42539.375</c:v>
                </c:pt>
                <c:pt idx="74">
                  <c:v>42539.5</c:v>
                </c:pt>
                <c:pt idx="75">
                  <c:v>42539.625</c:v>
                </c:pt>
                <c:pt idx="76">
                  <c:v>42539.75</c:v>
                </c:pt>
                <c:pt idx="77">
                  <c:v>42539.875</c:v>
                </c:pt>
                <c:pt idx="78">
                  <c:v>42540</c:v>
                </c:pt>
                <c:pt idx="79">
                  <c:v>42540.125</c:v>
                </c:pt>
                <c:pt idx="80">
                  <c:v>42540.25</c:v>
                </c:pt>
                <c:pt idx="81">
                  <c:v>42540.375</c:v>
                </c:pt>
                <c:pt idx="82">
                  <c:v>42540.5</c:v>
                </c:pt>
                <c:pt idx="83">
                  <c:v>42540.625</c:v>
                </c:pt>
                <c:pt idx="84">
                  <c:v>42540.75</c:v>
                </c:pt>
                <c:pt idx="85">
                  <c:v>42541</c:v>
                </c:pt>
                <c:pt idx="86">
                  <c:v>42541.125</c:v>
                </c:pt>
                <c:pt idx="87">
                  <c:v>42541.25</c:v>
                </c:pt>
                <c:pt idx="88">
                  <c:v>42541.375</c:v>
                </c:pt>
                <c:pt idx="89">
                  <c:v>42541.5</c:v>
                </c:pt>
                <c:pt idx="90">
                  <c:v>42541.625</c:v>
                </c:pt>
                <c:pt idx="91">
                  <c:v>42541.75</c:v>
                </c:pt>
                <c:pt idx="92">
                  <c:v>42541.875</c:v>
                </c:pt>
                <c:pt idx="93">
                  <c:v>42542</c:v>
                </c:pt>
                <c:pt idx="94">
                  <c:v>42542.125</c:v>
                </c:pt>
                <c:pt idx="95">
                  <c:v>42542.25</c:v>
                </c:pt>
                <c:pt idx="96">
                  <c:v>42542.375</c:v>
                </c:pt>
                <c:pt idx="97">
                  <c:v>42542.5</c:v>
                </c:pt>
                <c:pt idx="98">
                  <c:v>42542.625</c:v>
                </c:pt>
                <c:pt idx="99">
                  <c:v>42542.75</c:v>
                </c:pt>
                <c:pt idx="100">
                  <c:v>42542.875</c:v>
                </c:pt>
                <c:pt idx="101">
                  <c:v>42543</c:v>
                </c:pt>
                <c:pt idx="102">
                  <c:v>42543.125</c:v>
                </c:pt>
                <c:pt idx="103">
                  <c:v>42543.25</c:v>
                </c:pt>
                <c:pt idx="104">
                  <c:v>42543.375</c:v>
                </c:pt>
                <c:pt idx="105">
                  <c:v>42543.5</c:v>
                </c:pt>
                <c:pt idx="106">
                  <c:v>42543.625</c:v>
                </c:pt>
                <c:pt idx="107">
                  <c:v>42543.75</c:v>
                </c:pt>
                <c:pt idx="108">
                  <c:v>42543.875</c:v>
                </c:pt>
                <c:pt idx="109">
                  <c:v>42544</c:v>
                </c:pt>
                <c:pt idx="110">
                  <c:v>42544.125</c:v>
                </c:pt>
                <c:pt idx="111">
                  <c:v>42544.25</c:v>
                </c:pt>
                <c:pt idx="112">
                  <c:v>42544.25</c:v>
                </c:pt>
                <c:pt idx="113">
                  <c:v>42544.375</c:v>
                </c:pt>
                <c:pt idx="114">
                  <c:v>42544.5</c:v>
                </c:pt>
                <c:pt idx="115">
                  <c:v>42544.625</c:v>
                </c:pt>
                <c:pt idx="116">
                  <c:v>42544.75</c:v>
                </c:pt>
                <c:pt idx="117">
                  <c:v>42544.875</c:v>
                </c:pt>
                <c:pt idx="118">
                  <c:v>42545</c:v>
                </c:pt>
                <c:pt idx="119">
                  <c:v>42545.125</c:v>
                </c:pt>
                <c:pt idx="120">
                  <c:v>42545.25</c:v>
                </c:pt>
                <c:pt idx="121">
                  <c:v>42545.375</c:v>
                </c:pt>
                <c:pt idx="122">
                  <c:v>42545.5</c:v>
                </c:pt>
                <c:pt idx="123">
                  <c:v>42545.625</c:v>
                </c:pt>
                <c:pt idx="124">
                  <c:v>42545.75</c:v>
                </c:pt>
                <c:pt idx="125">
                  <c:v>42545.875</c:v>
                </c:pt>
                <c:pt idx="126">
                  <c:v>42546</c:v>
                </c:pt>
                <c:pt idx="127">
                  <c:v>42546.125</c:v>
                </c:pt>
                <c:pt idx="128">
                  <c:v>42546.25</c:v>
                </c:pt>
                <c:pt idx="129">
                  <c:v>42546.375</c:v>
                </c:pt>
                <c:pt idx="130">
                  <c:v>42546.5</c:v>
                </c:pt>
                <c:pt idx="131">
                  <c:v>42546.625</c:v>
                </c:pt>
                <c:pt idx="132">
                  <c:v>42546.75</c:v>
                </c:pt>
                <c:pt idx="133">
                  <c:v>42546.875</c:v>
                </c:pt>
                <c:pt idx="134">
                  <c:v>42547</c:v>
                </c:pt>
                <c:pt idx="135">
                  <c:v>42547.125</c:v>
                </c:pt>
                <c:pt idx="136">
                  <c:v>42547.25</c:v>
                </c:pt>
                <c:pt idx="137">
                  <c:v>42547.375</c:v>
                </c:pt>
                <c:pt idx="138">
                  <c:v>42547.5</c:v>
                </c:pt>
                <c:pt idx="139">
                  <c:v>42547.625</c:v>
                </c:pt>
                <c:pt idx="140">
                  <c:v>42547.75</c:v>
                </c:pt>
                <c:pt idx="141">
                  <c:v>42547.875</c:v>
                </c:pt>
                <c:pt idx="142">
                  <c:v>42548</c:v>
                </c:pt>
                <c:pt idx="143">
                  <c:v>42548.125</c:v>
                </c:pt>
                <c:pt idx="144">
                  <c:v>42548.25</c:v>
                </c:pt>
                <c:pt idx="145">
                  <c:v>42548.375</c:v>
                </c:pt>
                <c:pt idx="146">
                  <c:v>42548.5</c:v>
                </c:pt>
                <c:pt idx="147">
                  <c:v>42548.625</c:v>
                </c:pt>
                <c:pt idx="148">
                  <c:v>42548.75</c:v>
                </c:pt>
                <c:pt idx="149">
                  <c:v>42548.875</c:v>
                </c:pt>
                <c:pt idx="150">
                  <c:v>42549</c:v>
                </c:pt>
                <c:pt idx="151">
                  <c:v>42549.125</c:v>
                </c:pt>
                <c:pt idx="152">
                  <c:v>42549.25</c:v>
                </c:pt>
                <c:pt idx="153">
                  <c:v>42549.375</c:v>
                </c:pt>
                <c:pt idx="154">
                  <c:v>42549.5</c:v>
                </c:pt>
                <c:pt idx="155">
                  <c:v>42549.625</c:v>
                </c:pt>
                <c:pt idx="156">
                  <c:v>42549.75</c:v>
                </c:pt>
                <c:pt idx="157">
                  <c:v>42549.875</c:v>
                </c:pt>
                <c:pt idx="158">
                  <c:v>42550</c:v>
                </c:pt>
                <c:pt idx="159">
                  <c:v>42550.125</c:v>
                </c:pt>
                <c:pt idx="160">
                  <c:v>42550.25</c:v>
                </c:pt>
                <c:pt idx="161">
                  <c:v>42550.375</c:v>
                </c:pt>
                <c:pt idx="162">
                  <c:v>42550.5</c:v>
                </c:pt>
                <c:pt idx="163">
                  <c:v>42550.625</c:v>
                </c:pt>
                <c:pt idx="164">
                  <c:v>42550.75</c:v>
                </c:pt>
                <c:pt idx="165">
                  <c:v>42550.875</c:v>
                </c:pt>
                <c:pt idx="166">
                  <c:v>42551</c:v>
                </c:pt>
                <c:pt idx="167">
                  <c:v>42551.125</c:v>
                </c:pt>
                <c:pt idx="168">
                  <c:v>42551.25</c:v>
                </c:pt>
                <c:pt idx="169">
                  <c:v>42551.375</c:v>
                </c:pt>
                <c:pt idx="170">
                  <c:v>42551.5</c:v>
                </c:pt>
                <c:pt idx="171">
                  <c:v>42551.625</c:v>
                </c:pt>
                <c:pt idx="172">
                  <c:v>42551.75</c:v>
                </c:pt>
                <c:pt idx="173">
                  <c:v>42551.875</c:v>
                </c:pt>
                <c:pt idx="174">
                  <c:v>42552</c:v>
                </c:pt>
                <c:pt idx="175">
                  <c:v>42552.125</c:v>
                </c:pt>
                <c:pt idx="176">
                  <c:v>42552.25</c:v>
                </c:pt>
                <c:pt idx="177">
                  <c:v>42552.375</c:v>
                </c:pt>
                <c:pt idx="178">
                  <c:v>42552.5</c:v>
                </c:pt>
                <c:pt idx="179">
                  <c:v>42552.625</c:v>
                </c:pt>
                <c:pt idx="180">
                  <c:v>42552.75</c:v>
                </c:pt>
                <c:pt idx="181">
                  <c:v>42552.875</c:v>
                </c:pt>
                <c:pt idx="182">
                  <c:v>42553</c:v>
                </c:pt>
                <c:pt idx="183">
                  <c:v>42553.125</c:v>
                </c:pt>
                <c:pt idx="184">
                  <c:v>42553.25</c:v>
                </c:pt>
                <c:pt idx="185">
                  <c:v>42553.375</c:v>
                </c:pt>
                <c:pt idx="186">
                  <c:v>42553.5</c:v>
                </c:pt>
                <c:pt idx="187">
                  <c:v>42553.625</c:v>
                </c:pt>
                <c:pt idx="188">
                  <c:v>42553.75</c:v>
                </c:pt>
                <c:pt idx="189">
                  <c:v>42553.875</c:v>
                </c:pt>
                <c:pt idx="190">
                  <c:v>42554</c:v>
                </c:pt>
                <c:pt idx="191">
                  <c:v>42554.125</c:v>
                </c:pt>
                <c:pt idx="192">
                  <c:v>42554.25</c:v>
                </c:pt>
                <c:pt idx="193">
                  <c:v>42554.375</c:v>
                </c:pt>
                <c:pt idx="194">
                  <c:v>42554.5</c:v>
                </c:pt>
                <c:pt idx="195">
                  <c:v>42554.625</c:v>
                </c:pt>
                <c:pt idx="196">
                  <c:v>42554.75</c:v>
                </c:pt>
                <c:pt idx="197">
                  <c:v>42554.875</c:v>
                </c:pt>
                <c:pt idx="198">
                  <c:v>42555</c:v>
                </c:pt>
                <c:pt idx="199">
                  <c:v>42555.125</c:v>
                </c:pt>
                <c:pt idx="200">
                  <c:v>42555.25</c:v>
                </c:pt>
                <c:pt idx="201">
                  <c:v>42555.375</c:v>
                </c:pt>
                <c:pt idx="202">
                  <c:v>42555.5</c:v>
                </c:pt>
                <c:pt idx="203">
                  <c:v>42555.625</c:v>
                </c:pt>
                <c:pt idx="204">
                  <c:v>42555.75</c:v>
                </c:pt>
                <c:pt idx="205">
                  <c:v>42555.875</c:v>
                </c:pt>
                <c:pt idx="206">
                  <c:v>42556</c:v>
                </c:pt>
                <c:pt idx="207">
                  <c:v>42556.125</c:v>
                </c:pt>
                <c:pt idx="208">
                  <c:v>42556.25</c:v>
                </c:pt>
                <c:pt idx="209">
                  <c:v>42556.375</c:v>
                </c:pt>
                <c:pt idx="210">
                  <c:v>42556.5</c:v>
                </c:pt>
                <c:pt idx="211">
                  <c:v>42556.625</c:v>
                </c:pt>
                <c:pt idx="212">
                  <c:v>42556.75</c:v>
                </c:pt>
                <c:pt idx="213">
                  <c:v>42556.875</c:v>
                </c:pt>
                <c:pt idx="214">
                  <c:v>42557</c:v>
                </c:pt>
                <c:pt idx="215">
                  <c:v>42557.125</c:v>
                </c:pt>
                <c:pt idx="216">
                  <c:v>42557.25</c:v>
                </c:pt>
                <c:pt idx="217">
                  <c:v>42557.375</c:v>
                </c:pt>
                <c:pt idx="218">
                  <c:v>42557.5</c:v>
                </c:pt>
                <c:pt idx="219">
                  <c:v>42557.625</c:v>
                </c:pt>
                <c:pt idx="220">
                  <c:v>42557.75</c:v>
                </c:pt>
                <c:pt idx="221">
                  <c:v>42557.875</c:v>
                </c:pt>
                <c:pt idx="222">
                  <c:v>42558</c:v>
                </c:pt>
                <c:pt idx="223">
                  <c:v>42558.125</c:v>
                </c:pt>
                <c:pt idx="224">
                  <c:v>42558.25</c:v>
                </c:pt>
                <c:pt idx="225">
                  <c:v>42558.375</c:v>
                </c:pt>
                <c:pt idx="226">
                  <c:v>42558.5</c:v>
                </c:pt>
                <c:pt idx="227">
                  <c:v>42558.625</c:v>
                </c:pt>
                <c:pt idx="228">
                  <c:v>42558.75</c:v>
                </c:pt>
                <c:pt idx="229">
                  <c:v>42558.875</c:v>
                </c:pt>
                <c:pt idx="230">
                  <c:v>42559</c:v>
                </c:pt>
                <c:pt idx="231">
                  <c:v>42559.125</c:v>
                </c:pt>
                <c:pt idx="232">
                  <c:v>42559.25</c:v>
                </c:pt>
                <c:pt idx="233">
                  <c:v>42559.375</c:v>
                </c:pt>
                <c:pt idx="234">
                  <c:v>42559.5</c:v>
                </c:pt>
                <c:pt idx="235">
                  <c:v>42559.625</c:v>
                </c:pt>
                <c:pt idx="236">
                  <c:v>42559.75</c:v>
                </c:pt>
                <c:pt idx="237">
                  <c:v>42559.875</c:v>
                </c:pt>
                <c:pt idx="238">
                  <c:v>42560</c:v>
                </c:pt>
                <c:pt idx="239">
                  <c:v>42560.125</c:v>
                </c:pt>
                <c:pt idx="240">
                  <c:v>42560.25</c:v>
                </c:pt>
                <c:pt idx="241">
                  <c:v>42560.375</c:v>
                </c:pt>
                <c:pt idx="242">
                  <c:v>42560.5</c:v>
                </c:pt>
                <c:pt idx="243">
                  <c:v>42560.625</c:v>
                </c:pt>
                <c:pt idx="244">
                  <c:v>42560.75</c:v>
                </c:pt>
                <c:pt idx="245">
                  <c:v>42560.875</c:v>
                </c:pt>
                <c:pt idx="246">
                  <c:v>42561</c:v>
                </c:pt>
                <c:pt idx="247">
                  <c:v>42561.125</c:v>
                </c:pt>
                <c:pt idx="248">
                  <c:v>42561.25</c:v>
                </c:pt>
                <c:pt idx="249">
                  <c:v>42561.375</c:v>
                </c:pt>
                <c:pt idx="250">
                  <c:v>42561.5</c:v>
                </c:pt>
                <c:pt idx="251">
                  <c:v>42561.625</c:v>
                </c:pt>
                <c:pt idx="252">
                  <c:v>42561.75</c:v>
                </c:pt>
                <c:pt idx="253">
                  <c:v>42561.875</c:v>
                </c:pt>
                <c:pt idx="254">
                  <c:v>42562</c:v>
                </c:pt>
                <c:pt idx="255">
                  <c:v>42562.125</c:v>
                </c:pt>
                <c:pt idx="256">
                  <c:v>42562.25</c:v>
                </c:pt>
                <c:pt idx="257">
                  <c:v>42562.375</c:v>
                </c:pt>
                <c:pt idx="258">
                  <c:v>42562.5</c:v>
                </c:pt>
                <c:pt idx="259">
                  <c:v>42562.625</c:v>
                </c:pt>
                <c:pt idx="260">
                  <c:v>42562.75</c:v>
                </c:pt>
                <c:pt idx="261">
                  <c:v>42562.875</c:v>
                </c:pt>
                <c:pt idx="262">
                  <c:v>42563</c:v>
                </c:pt>
                <c:pt idx="263">
                  <c:v>42563.125</c:v>
                </c:pt>
                <c:pt idx="264">
                  <c:v>42563.25</c:v>
                </c:pt>
                <c:pt idx="265">
                  <c:v>42563.375</c:v>
                </c:pt>
                <c:pt idx="266">
                  <c:v>42563.5</c:v>
                </c:pt>
                <c:pt idx="267">
                  <c:v>42563.625</c:v>
                </c:pt>
                <c:pt idx="268">
                  <c:v>42563.75</c:v>
                </c:pt>
                <c:pt idx="269">
                  <c:v>42563.875</c:v>
                </c:pt>
                <c:pt idx="270">
                  <c:v>42564</c:v>
                </c:pt>
                <c:pt idx="271">
                  <c:v>42564.125</c:v>
                </c:pt>
                <c:pt idx="272">
                  <c:v>42564.25</c:v>
                </c:pt>
                <c:pt idx="273">
                  <c:v>42564.375</c:v>
                </c:pt>
                <c:pt idx="274">
                  <c:v>42564.5</c:v>
                </c:pt>
                <c:pt idx="275">
                  <c:v>42564.625</c:v>
                </c:pt>
                <c:pt idx="276">
                  <c:v>42564.75</c:v>
                </c:pt>
                <c:pt idx="277">
                  <c:v>42564.875</c:v>
                </c:pt>
                <c:pt idx="278">
                  <c:v>42565</c:v>
                </c:pt>
                <c:pt idx="279">
                  <c:v>42565.125</c:v>
                </c:pt>
                <c:pt idx="280">
                  <c:v>42565.25</c:v>
                </c:pt>
                <c:pt idx="281">
                  <c:v>42565.375</c:v>
                </c:pt>
                <c:pt idx="282">
                  <c:v>42565.5</c:v>
                </c:pt>
                <c:pt idx="283">
                  <c:v>42565.625</c:v>
                </c:pt>
                <c:pt idx="284">
                  <c:v>42565.75</c:v>
                </c:pt>
                <c:pt idx="285">
                  <c:v>42565.875</c:v>
                </c:pt>
                <c:pt idx="286">
                  <c:v>42566</c:v>
                </c:pt>
                <c:pt idx="287">
                  <c:v>42566.125</c:v>
                </c:pt>
                <c:pt idx="288">
                  <c:v>42566.25</c:v>
                </c:pt>
                <c:pt idx="289">
                  <c:v>42566.375</c:v>
                </c:pt>
                <c:pt idx="290">
                  <c:v>42566.5</c:v>
                </c:pt>
                <c:pt idx="291">
                  <c:v>42566.625</c:v>
                </c:pt>
                <c:pt idx="292">
                  <c:v>42566.75</c:v>
                </c:pt>
                <c:pt idx="293">
                  <c:v>42566.875</c:v>
                </c:pt>
                <c:pt idx="294">
                  <c:v>42567</c:v>
                </c:pt>
                <c:pt idx="295">
                  <c:v>42567.125</c:v>
                </c:pt>
                <c:pt idx="296">
                  <c:v>42567.25</c:v>
                </c:pt>
                <c:pt idx="297">
                  <c:v>42567.375</c:v>
                </c:pt>
                <c:pt idx="298">
                  <c:v>42567.5</c:v>
                </c:pt>
                <c:pt idx="299">
                  <c:v>42567.625</c:v>
                </c:pt>
                <c:pt idx="300">
                  <c:v>42567.75</c:v>
                </c:pt>
                <c:pt idx="301">
                  <c:v>42567.875</c:v>
                </c:pt>
                <c:pt idx="302">
                  <c:v>42568</c:v>
                </c:pt>
                <c:pt idx="303">
                  <c:v>42568.125</c:v>
                </c:pt>
                <c:pt idx="304">
                  <c:v>42568.25</c:v>
                </c:pt>
                <c:pt idx="305">
                  <c:v>42568.375</c:v>
                </c:pt>
                <c:pt idx="306">
                  <c:v>42568.5</c:v>
                </c:pt>
                <c:pt idx="307">
                  <c:v>42568.625</c:v>
                </c:pt>
                <c:pt idx="308">
                  <c:v>42568.75</c:v>
                </c:pt>
                <c:pt idx="309">
                  <c:v>42568.875</c:v>
                </c:pt>
                <c:pt idx="310">
                  <c:v>42569</c:v>
                </c:pt>
                <c:pt idx="311">
                  <c:v>42569.125</c:v>
                </c:pt>
                <c:pt idx="312">
                  <c:v>42569.25</c:v>
                </c:pt>
                <c:pt idx="313">
                  <c:v>42569.25</c:v>
                </c:pt>
                <c:pt idx="314">
                  <c:v>42569.375</c:v>
                </c:pt>
                <c:pt idx="315">
                  <c:v>42569.5</c:v>
                </c:pt>
                <c:pt idx="316">
                  <c:v>42569.625</c:v>
                </c:pt>
                <c:pt idx="317">
                  <c:v>42569.75</c:v>
                </c:pt>
                <c:pt idx="318">
                  <c:v>42569.875</c:v>
                </c:pt>
                <c:pt idx="319">
                  <c:v>42570</c:v>
                </c:pt>
                <c:pt idx="320">
                  <c:v>42570.125</c:v>
                </c:pt>
                <c:pt idx="321">
                  <c:v>42570.25</c:v>
                </c:pt>
                <c:pt idx="322">
                  <c:v>42570.375</c:v>
                </c:pt>
                <c:pt idx="323">
                  <c:v>42570.375</c:v>
                </c:pt>
                <c:pt idx="324">
                  <c:v>42570.5</c:v>
                </c:pt>
                <c:pt idx="325">
                  <c:v>42570.625</c:v>
                </c:pt>
                <c:pt idx="326">
                  <c:v>42570.75</c:v>
                </c:pt>
                <c:pt idx="327">
                  <c:v>42570.875</c:v>
                </c:pt>
                <c:pt idx="328">
                  <c:v>42571</c:v>
                </c:pt>
                <c:pt idx="329">
                  <c:v>42571.125</c:v>
                </c:pt>
                <c:pt idx="330">
                  <c:v>42571.25</c:v>
                </c:pt>
                <c:pt idx="331">
                  <c:v>42571.375</c:v>
                </c:pt>
                <c:pt idx="332">
                  <c:v>42571.5</c:v>
                </c:pt>
                <c:pt idx="333">
                  <c:v>42571.625</c:v>
                </c:pt>
                <c:pt idx="334">
                  <c:v>42571.75</c:v>
                </c:pt>
                <c:pt idx="335">
                  <c:v>42571.875</c:v>
                </c:pt>
                <c:pt idx="336">
                  <c:v>42572</c:v>
                </c:pt>
                <c:pt idx="337">
                  <c:v>42572.125</c:v>
                </c:pt>
                <c:pt idx="338">
                  <c:v>42572.25</c:v>
                </c:pt>
                <c:pt idx="339">
                  <c:v>42572.375</c:v>
                </c:pt>
                <c:pt idx="340">
                  <c:v>42572.5</c:v>
                </c:pt>
                <c:pt idx="341">
                  <c:v>42572.625</c:v>
                </c:pt>
                <c:pt idx="342">
                  <c:v>42572.75</c:v>
                </c:pt>
                <c:pt idx="343">
                  <c:v>42572.75</c:v>
                </c:pt>
                <c:pt idx="344">
                  <c:v>42572.875</c:v>
                </c:pt>
                <c:pt idx="345">
                  <c:v>42573</c:v>
                </c:pt>
                <c:pt idx="346">
                  <c:v>42573.125</c:v>
                </c:pt>
                <c:pt idx="347">
                  <c:v>42573.25</c:v>
                </c:pt>
                <c:pt idx="348">
                  <c:v>42573.375</c:v>
                </c:pt>
                <c:pt idx="349">
                  <c:v>42573.5</c:v>
                </c:pt>
                <c:pt idx="350">
                  <c:v>42573.625</c:v>
                </c:pt>
                <c:pt idx="351">
                  <c:v>42573.75</c:v>
                </c:pt>
                <c:pt idx="352">
                  <c:v>42573.875</c:v>
                </c:pt>
                <c:pt idx="353">
                  <c:v>42574</c:v>
                </c:pt>
                <c:pt idx="354">
                  <c:v>42574.125</c:v>
                </c:pt>
                <c:pt idx="355">
                  <c:v>42574.25</c:v>
                </c:pt>
                <c:pt idx="356">
                  <c:v>42574.375</c:v>
                </c:pt>
                <c:pt idx="357">
                  <c:v>42574.5</c:v>
                </c:pt>
                <c:pt idx="358">
                  <c:v>42574.625</c:v>
                </c:pt>
                <c:pt idx="359">
                  <c:v>42574.75</c:v>
                </c:pt>
                <c:pt idx="360">
                  <c:v>42574.875</c:v>
                </c:pt>
                <c:pt idx="361">
                  <c:v>42575</c:v>
                </c:pt>
                <c:pt idx="362">
                  <c:v>42575.25</c:v>
                </c:pt>
                <c:pt idx="363">
                  <c:v>42575.375</c:v>
                </c:pt>
                <c:pt idx="364">
                  <c:v>42575.5</c:v>
                </c:pt>
                <c:pt idx="365">
                  <c:v>42575.625</c:v>
                </c:pt>
                <c:pt idx="366">
                  <c:v>42575.75</c:v>
                </c:pt>
                <c:pt idx="367">
                  <c:v>42575.875</c:v>
                </c:pt>
                <c:pt idx="368">
                  <c:v>42576</c:v>
                </c:pt>
                <c:pt idx="369">
                  <c:v>42576.125</c:v>
                </c:pt>
                <c:pt idx="370">
                  <c:v>42576.25</c:v>
                </c:pt>
                <c:pt idx="371">
                  <c:v>42576.375</c:v>
                </c:pt>
                <c:pt idx="372">
                  <c:v>42576.5</c:v>
                </c:pt>
                <c:pt idx="373">
                  <c:v>42576.625</c:v>
                </c:pt>
                <c:pt idx="374">
                  <c:v>42576.75</c:v>
                </c:pt>
                <c:pt idx="375">
                  <c:v>42576.875</c:v>
                </c:pt>
                <c:pt idx="376">
                  <c:v>42577</c:v>
                </c:pt>
                <c:pt idx="377">
                  <c:v>42577.125</c:v>
                </c:pt>
                <c:pt idx="378">
                  <c:v>42577.25</c:v>
                </c:pt>
                <c:pt idx="379">
                  <c:v>42577.375</c:v>
                </c:pt>
                <c:pt idx="380">
                  <c:v>42577.5</c:v>
                </c:pt>
                <c:pt idx="381">
                  <c:v>42577.625</c:v>
                </c:pt>
                <c:pt idx="382">
                  <c:v>42577.75</c:v>
                </c:pt>
                <c:pt idx="383">
                  <c:v>42577.875</c:v>
                </c:pt>
                <c:pt idx="384">
                  <c:v>42578</c:v>
                </c:pt>
                <c:pt idx="385">
                  <c:v>42578.125</c:v>
                </c:pt>
                <c:pt idx="386">
                  <c:v>42578.25</c:v>
                </c:pt>
                <c:pt idx="387">
                  <c:v>42578.375</c:v>
                </c:pt>
                <c:pt idx="388">
                  <c:v>42578.5</c:v>
                </c:pt>
                <c:pt idx="389">
                  <c:v>42578.625</c:v>
                </c:pt>
                <c:pt idx="390">
                  <c:v>42578.75</c:v>
                </c:pt>
                <c:pt idx="391">
                  <c:v>42578.875</c:v>
                </c:pt>
                <c:pt idx="392">
                  <c:v>42579</c:v>
                </c:pt>
                <c:pt idx="393">
                  <c:v>42579.125</c:v>
                </c:pt>
                <c:pt idx="394">
                  <c:v>42579.25</c:v>
                </c:pt>
                <c:pt idx="395">
                  <c:v>42579.375</c:v>
                </c:pt>
                <c:pt idx="396">
                  <c:v>42579.5</c:v>
                </c:pt>
                <c:pt idx="397">
                  <c:v>42579.625</c:v>
                </c:pt>
                <c:pt idx="398">
                  <c:v>42579.75</c:v>
                </c:pt>
                <c:pt idx="399">
                  <c:v>42579.875</c:v>
                </c:pt>
                <c:pt idx="400">
                  <c:v>42580</c:v>
                </c:pt>
                <c:pt idx="401">
                  <c:v>42580.125</c:v>
                </c:pt>
                <c:pt idx="402">
                  <c:v>42580.25</c:v>
                </c:pt>
                <c:pt idx="403">
                  <c:v>42580.375</c:v>
                </c:pt>
                <c:pt idx="404">
                  <c:v>42580.5</c:v>
                </c:pt>
                <c:pt idx="405">
                  <c:v>42580.625</c:v>
                </c:pt>
                <c:pt idx="406">
                  <c:v>42580.75</c:v>
                </c:pt>
                <c:pt idx="407">
                  <c:v>42580.875</c:v>
                </c:pt>
                <c:pt idx="408">
                  <c:v>42581</c:v>
                </c:pt>
                <c:pt idx="409">
                  <c:v>42581.125</c:v>
                </c:pt>
                <c:pt idx="410">
                  <c:v>42581.25</c:v>
                </c:pt>
                <c:pt idx="411">
                  <c:v>42581.375</c:v>
                </c:pt>
                <c:pt idx="412">
                  <c:v>42581.5</c:v>
                </c:pt>
                <c:pt idx="413">
                  <c:v>42581.625</c:v>
                </c:pt>
                <c:pt idx="414">
                  <c:v>42581.75</c:v>
                </c:pt>
                <c:pt idx="415">
                  <c:v>42581.875</c:v>
                </c:pt>
                <c:pt idx="416">
                  <c:v>42582</c:v>
                </c:pt>
                <c:pt idx="417">
                  <c:v>42582.125</c:v>
                </c:pt>
                <c:pt idx="418">
                  <c:v>42582.25</c:v>
                </c:pt>
                <c:pt idx="419">
                  <c:v>42582.375</c:v>
                </c:pt>
                <c:pt idx="420">
                  <c:v>42582.5</c:v>
                </c:pt>
                <c:pt idx="421">
                  <c:v>42582.625</c:v>
                </c:pt>
                <c:pt idx="422">
                  <c:v>42582.75</c:v>
                </c:pt>
                <c:pt idx="423">
                  <c:v>42582.875</c:v>
                </c:pt>
                <c:pt idx="424">
                  <c:v>42583</c:v>
                </c:pt>
                <c:pt idx="425">
                  <c:v>42583.125</c:v>
                </c:pt>
                <c:pt idx="426">
                  <c:v>42583.25</c:v>
                </c:pt>
                <c:pt idx="427">
                  <c:v>42583.375</c:v>
                </c:pt>
                <c:pt idx="428">
                  <c:v>42583.5</c:v>
                </c:pt>
                <c:pt idx="429">
                  <c:v>42583.625</c:v>
                </c:pt>
                <c:pt idx="430">
                  <c:v>42583.75</c:v>
                </c:pt>
                <c:pt idx="431">
                  <c:v>42583.875</c:v>
                </c:pt>
                <c:pt idx="432">
                  <c:v>42584</c:v>
                </c:pt>
                <c:pt idx="433">
                  <c:v>42584.125</c:v>
                </c:pt>
                <c:pt idx="434">
                  <c:v>42584.25</c:v>
                </c:pt>
                <c:pt idx="435">
                  <c:v>42584.375</c:v>
                </c:pt>
                <c:pt idx="436">
                  <c:v>42584.5</c:v>
                </c:pt>
                <c:pt idx="437">
                  <c:v>42584.625</c:v>
                </c:pt>
                <c:pt idx="438">
                  <c:v>42584.75</c:v>
                </c:pt>
                <c:pt idx="439">
                  <c:v>42584.875</c:v>
                </c:pt>
                <c:pt idx="440">
                  <c:v>42585</c:v>
                </c:pt>
                <c:pt idx="441">
                  <c:v>42585.125</c:v>
                </c:pt>
                <c:pt idx="442">
                  <c:v>42585.25</c:v>
                </c:pt>
                <c:pt idx="443">
                  <c:v>42585.375</c:v>
                </c:pt>
                <c:pt idx="444">
                  <c:v>42585.5</c:v>
                </c:pt>
                <c:pt idx="445">
                  <c:v>42585.625</c:v>
                </c:pt>
                <c:pt idx="446">
                  <c:v>42585.75</c:v>
                </c:pt>
                <c:pt idx="447">
                  <c:v>42585.875</c:v>
                </c:pt>
                <c:pt idx="448">
                  <c:v>42586</c:v>
                </c:pt>
                <c:pt idx="449">
                  <c:v>42586.125</c:v>
                </c:pt>
                <c:pt idx="450">
                  <c:v>42586.25</c:v>
                </c:pt>
                <c:pt idx="451">
                  <c:v>42586.375</c:v>
                </c:pt>
                <c:pt idx="452">
                  <c:v>42586.5</c:v>
                </c:pt>
                <c:pt idx="453">
                  <c:v>42586.625</c:v>
                </c:pt>
                <c:pt idx="454">
                  <c:v>42586.75</c:v>
                </c:pt>
                <c:pt idx="455">
                  <c:v>42586.875</c:v>
                </c:pt>
                <c:pt idx="456">
                  <c:v>42587</c:v>
                </c:pt>
                <c:pt idx="457">
                  <c:v>42587.125</c:v>
                </c:pt>
                <c:pt idx="458">
                  <c:v>42587.25</c:v>
                </c:pt>
                <c:pt idx="459">
                  <c:v>42587.375</c:v>
                </c:pt>
                <c:pt idx="460">
                  <c:v>42587.5</c:v>
                </c:pt>
                <c:pt idx="461">
                  <c:v>42587.625</c:v>
                </c:pt>
                <c:pt idx="462">
                  <c:v>42587.75</c:v>
                </c:pt>
                <c:pt idx="463">
                  <c:v>42587.875</c:v>
                </c:pt>
                <c:pt idx="464">
                  <c:v>42588</c:v>
                </c:pt>
                <c:pt idx="465">
                  <c:v>42588.125</c:v>
                </c:pt>
                <c:pt idx="466">
                  <c:v>42588.25</c:v>
                </c:pt>
                <c:pt idx="467">
                  <c:v>42588.375</c:v>
                </c:pt>
                <c:pt idx="468">
                  <c:v>42588.5</c:v>
                </c:pt>
                <c:pt idx="469">
                  <c:v>42588.625</c:v>
                </c:pt>
                <c:pt idx="470">
                  <c:v>42588.75</c:v>
                </c:pt>
                <c:pt idx="471">
                  <c:v>42588.875</c:v>
                </c:pt>
                <c:pt idx="472">
                  <c:v>42589</c:v>
                </c:pt>
                <c:pt idx="473">
                  <c:v>42589.125</c:v>
                </c:pt>
                <c:pt idx="474">
                  <c:v>42589.25</c:v>
                </c:pt>
                <c:pt idx="475">
                  <c:v>42589.375</c:v>
                </c:pt>
                <c:pt idx="476">
                  <c:v>42589.5</c:v>
                </c:pt>
                <c:pt idx="477">
                  <c:v>42589.625</c:v>
                </c:pt>
                <c:pt idx="478">
                  <c:v>42589.75</c:v>
                </c:pt>
                <c:pt idx="479">
                  <c:v>42589.875</c:v>
                </c:pt>
                <c:pt idx="480">
                  <c:v>42590</c:v>
                </c:pt>
                <c:pt idx="481">
                  <c:v>42590.125</c:v>
                </c:pt>
                <c:pt idx="482">
                  <c:v>42590.25</c:v>
                </c:pt>
                <c:pt idx="483">
                  <c:v>42590.375</c:v>
                </c:pt>
                <c:pt idx="484">
                  <c:v>42590.5</c:v>
                </c:pt>
                <c:pt idx="485">
                  <c:v>42590.625</c:v>
                </c:pt>
                <c:pt idx="486">
                  <c:v>42590.75</c:v>
                </c:pt>
                <c:pt idx="487">
                  <c:v>42590.875</c:v>
                </c:pt>
                <c:pt idx="488">
                  <c:v>42591</c:v>
                </c:pt>
                <c:pt idx="489">
                  <c:v>42591.125</c:v>
                </c:pt>
                <c:pt idx="490">
                  <c:v>42591.25</c:v>
                </c:pt>
                <c:pt idx="491">
                  <c:v>42591.375</c:v>
                </c:pt>
                <c:pt idx="492">
                  <c:v>42591.5</c:v>
                </c:pt>
                <c:pt idx="493">
                  <c:v>42591.625</c:v>
                </c:pt>
                <c:pt idx="494">
                  <c:v>42591.75</c:v>
                </c:pt>
                <c:pt idx="495">
                  <c:v>42591.875</c:v>
                </c:pt>
                <c:pt idx="496">
                  <c:v>42592</c:v>
                </c:pt>
                <c:pt idx="497">
                  <c:v>42592.125</c:v>
                </c:pt>
                <c:pt idx="498">
                  <c:v>42592.25</c:v>
                </c:pt>
                <c:pt idx="499">
                  <c:v>42592.375</c:v>
                </c:pt>
                <c:pt idx="500">
                  <c:v>42592.5</c:v>
                </c:pt>
                <c:pt idx="501">
                  <c:v>42592.625</c:v>
                </c:pt>
                <c:pt idx="502">
                  <c:v>42592.75</c:v>
                </c:pt>
                <c:pt idx="503">
                  <c:v>42592.875</c:v>
                </c:pt>
                <c:pt idx="504">
                  <c:v>42593</c:v>
                </c:pt>
                <c:pt idx="505">
                  <c:v>42593.125</c:v>
                </c:pt>
                <c:pt idx="506">
                  <c:v>42593.25</c:v>
                </c:pt>
                <c:pt idx="507">
                  <c:v>42593.375</c:v>
                </c:pt>
                <c:pt idx="508">
                  <c:v>42593.5</c:v>
                </c:pt>
                <c:pt idx="509">
                  <c:v>42593.625</c:v>
                </c:pt>
                <c:pt idx="510">
                  <c:v>42593.75</c:v>
                </c:pt>
                <c:pt idx="511">
                  <c:v>42593.875</c:v>
                </c:pt>
                <c:pt idx="512">
                  <c:v>42594</c:v>
                </c:pt>
                <c:pt idx="513">
                  <c:v>42594.125</c:v>
                </c:pt>
                <c:pt idx="514">
                  <c:v>42594.25</c:v>
                </c:pt>
                <c:pt idx="515">
                  <c:v>42594.375</c:v>
                </c:pt>
                <c:pt idx="516">
                  <c:v>42594.5</c:v>
                </c:pt>
                <c:pt idx="517">
                  <c:v>42594.625</c:v>
                </c:pt>
                <c:pt idx="518">
                  <c:v>42594.75</c:v>
                </c:pt>
                <c:pt idx="519">
                  <c:v>42594.875</c:v>
                </c:pt>
                <c:pt idx="520">
                  <c:v>42595</c:v>
                </c:pt>
                <c:pt idx="521">
                  <c:v>42595.125</c:v>
                </c:pt>
                <c:pt idx="522">
                  <c:v>42595.25</c:v>
                </c:pt>
                <c:pt idx="523">
                  <c:v>42595.375</c:v>
                </c:pt>
                <c:pt idx="524">
                  <c:v>42595.5</c:v>
                </c:pt>
                <c:pt idx="525">
                  <c:v>42595.625</c:v>
                </c:pt>
                <c:pt idx="526">
                  <c:v>42595.75</c:v>
                </c:pt>
                <c:pt idx="527">
                  <c:v>42595.875</c:v>
                </c:pt>
                <c:pt idx="528">
                  <c:v>42596</c:v>
                </c:pt>
                <c:pt idx="529">
                  <c:v>42596.125</c:v>
                </c:pt>
                <c:pt idx="530">
                  <c:v>42596.25</c:v>
                </c:pt>
                <c:pt idx="531">
                  <c:v>42596.375</c:v>
                </c:pt>
                <c:pt idx="532">
                  <c:v>42596.5</c:v>
                </c:pt>
                <c:pt idx="533">
                  <c:v>42596.625</c:v>
                </c:pt>
                <c:pt idx="534">
                  <c:v>42596.75</c:v>
                </c:pt>
                <c:pt idx="535">
                  <c:v>42596.875</c:v>
                </c:pt>
                <c:pt idx="536">
                  <c:v>42597</c:v>
                </c:pt>
                <c:pt idx="537">
                  <c:v>42597.125</c:v>
                </c:pt>
                <c:pt idx="538">
                  <c:v>42597.25</c:v>
                </c:pt>
                <c:pt idx="539">
                  <c:v>42597.375</c:v>
                </c:pt>
                <c:pt idx="540">
                  <c:v>42597.5</c:v>
                </c:pt>
                <c:pt idx="541">
                  <c:v>42597.625</c:v>
                </c:pt>
                <c:pt idx="542">
                  <c:v>42597.75</c:v>
                </c:pt>
                <c:pt idx="543">
                  <c:v>42597.875</c:v>
                </c:pt>
                <c:pt idx="544">
                  <c:v>42598</c:v>
                </c:pt>
                <c:pt idx="545">
                  <c:v>42598.125</c:v>
                </c:pt>
                <c:pt idx="546">
                  <c:v>42598.25</c:v>
                </c:pt>
                <c:pt idx="547">
                  <c:v>42598.375</c:v>
                </c:pt>
                <c:pt idx="548">
                  <c:v>42598.5</c:v>
                </c:pt>
                <c:pt idx="549">
                  <c:v>42598.625</c:v>
                </c:pt>
                <c:pt idx="550">
                  <c:v>42598.75</c:v>
                </c:pt>
                <c:pt idx="551">
                  <c:v>42598.875</c:v>
                </c:pt>
                <c:pt idx="552">
                  <c:v>42599</c:v>
                </c:pt>
                <c:pt idx="553">
                  <c:v>42599.125</c:v>
                </c:pt>
                <c:pt idx="554">
                  <c:v>42599.25</c:v>
                </c:pt>
                <c:pt idx="555">
                  <c:v>42599.375</c:v>
                </c:pt>
                <c:pt idx="556">
                  <c:v>42599.5</c:v>
                </c:pt>
                <c:pt idx="557">
                  <c:v>42599.625</c:v>
                </c:pt>
                <c:pt idx="558">
                  <c:v>42599.75</c:v>
                </c:pt>
                <c:pt idx="559">
                  <c:v>42599.875</c:v>
                </c:pt>
                <c:pt idx="560">
                  <c:v>42600</c:v>
                </c:pt>
                <c:pt idx="561">
                  <c:v>42600.125</c:v>
                </c:pt>
                <c:pt idx="562">
                  <c:v>42600.25</c:v>
                </c:pt>
                <c:pt idx="563">
                  <c:v>42600.375</c:v>
                </c:pt>
                <c:pt idx="564">
                  <c:v>42600.5</c:v>
                </c:pt>
                <c:pt idx="565">
                  <c:v>42600.625</c:v>
                </c:pt>
                <c:pt idx="566">
                  <c:v>42600.75</c:v>
                </c:pt>
                <c:pt idx="567">
                  <c:v>42600.875</c:v>
                </c:pt>
                <c:pt idx="568">
                  <c:v>42601</c:v>
                </c:pt>
                <c:pt idx="569">
                  <c:v>42601.125</c:v>
                </c:pt>
                <c:pt idx="570">
                  <c:v>42601.25</c:v>
                </c:pt>
                <c:pt idx="571">
                  <c:v>42601.375</c:v>
                </c:pt>
                <c:pt idx="572">
                  <c:v>42601.5</c:v>
                </c:pt>
                <c:pt idx="573">
                  <c:v>42601.625</c:v>
                </c:pt>
                <c:pt idx="574">
                  <c:v>42601.75</c:v>
                </c:pt>
                <c:pt idx="575">
                  <c:v>42601.875</c:v>
                </c:pt>
                <c:pt idx="576">
                  <c:v>42602</c:v>
                </c:pt>
                <c:pt idx="577">
                  <c:v>42602.125</c:v>
                </c:pt>
                <c:pt idx="578">
                  <c:v>42602.25</c:v>
                </c:pt>
                <c:pt idx="579">
                  <c:v>42602.375</c:v>
                </c:pt>
                <c:pt idx="580">
                  <c:v>42602.5</c:v>
                </c:pt>
                <c:pt idx="581">
                  <c:v>42602.625</c:v>
                </c:pt>
                <c:pt idx="582">
                  <c:v>42602.75</c:v>
                </c:pt>
                <c:pt idx="583">
                  <c:v>42602.875</c:v>
                </c:pt>
                <c:pt idx="584">
                  <c:v>42603</c:v>
                </c:pt>
                <c:pt idx="585">
                  <c:v>42603.125</c:v>
                </c:pt>
                <c:pt idx="586">
                  <c:v>42603.25</c:v>
                </c:pt>
                <c:pt idx="587">
                  <c:v>42603.375</c:v>
                </c:pt>
                <c:pt idx="588">
                  <c:v>42603.5</c:v>
                </c:pt>
                <c:pt idx="589">
                  <c:v>42603.625</c:v>
                </c:pt>
                <c:pt idx="590">
                  <c:v>42603.75</c:v>
                </c:pt>
                <c:pt idx="591">
                  <c:v>42603.875</c:v>
                </c:pt>
                <c:pt idx="592">
                  <c:v>42604</c:v>
                </c:pt>
                <c:pt idx="593">
                  <c:v>42604.125</c:v>
                </c:pt>
                <c:pt idx="594">
                  <c:v>42604.25</c:v>
                </c:pt>
                <c:pt idx="595">
                  <c:v>42604.375</c:v>
                </c:pt>
                <c:pt idx="596">
                  <c:v>42604.5</c:v>
                </c:pt>
                <c:pt idx="597">
                  <c:v>42604.625</c:v>
                </c:pt>
                <c:pt idx="598">
                  <c:v>42604.75</c:v>
                </c:pt>
                <c:pt idx="599">
                  <c:v>42604.875</c:v>
                </c:pt>
                <c:pt idx="600">
                  <c:v>42605</c:v>
                </c:pt>
                <c:pt idx="601">
                  <c:v>42605.125</c:v>
                </c:pt>
                <c:pt idx="602">
                  <c:v>42605.25</c:v>
                </c:pt>
                <c:pt idx="603">
                  <c:v>42605.375</c:v>
                </c:pt>
                <c:pt idx="604">
                  <c:v>42605.5</c:v>
                </c:pt>
                <c:pt idx="605">
                  <c:v>42605.625</c:v>
                </c:pt>
                <c:pt idx="606">
                  <c:v>42605.75</c:v>
                </c:pt>
                <c:pt idx="607">
                  <c:v>42605.875</c:v>
                </c:pt>
                <c:pt idx="608">
                  <c:v>42606</c:v>
                </c:pt>
                <c:pt idx="609">
                  <c:v>42606.125</c:v>
                </c:pt>
                <c:pt idx="610">
                  <c:v>42606.25</c:v>
                </c:pt>
                <c:pt idx="611">
                  <c:v>42606.375</c:v>
                </c:pt>
                <c:pt idx="612">
                  <c:v>42606.5</c:v>
                </c:pt>
                <c:pt idx="613">
                  <c:v>42606.625</c:v>
                </c:pt>
                <c:pt idx="614">
                  <c:v>42606.75</c:v>
                </c:pt>
                <c:pt idx="615">
                  <c:v>42606.875</c:v>
                </c:pt>
                <c:pt idx="616">
                  <c:v>42607</c:v>
                </c:pt>
                <c:pt idx="617">
                  <c:v>42607.125</c:v>
                </c:pt>
                <c:pt idx="618">
                  <c:v>42607.25</c:v>
                </c:pt>
                <c:pt idx="619">
                  <c:v>42607.375</c:v>
                </c:pt>
                <c:pt idx="620">
                  <c:v>42607.5</c:v>
                </c:pt>
                <c:pt idx="621">
                  <c:v>42607.625</c:v>
                </c:pt>
                <c:pt idx="622">
                  <c:v>42607.75</c:v>
                </c:pt>
                <c:pt idx="623">
                  <c:v>42607.875</c:v>
                </c:pt>
                <c:pt idx="624">
                  <c:v>42608</c:v>
                </c:pt>
                <c:pt idx="625">
                  <c:v>42608.125</c:v>
                </c:pt>
                <c:pt idx="626">
                  <c:v>42608.25</c:v>
                </c:pt>
                <c:pt idx="627">
                  <c:v>42608.375</c:v>
                </c:pt>
                <c:pt idx="628">
                  <c:v>42608.5</c:v>
                </c:pt>
                <c:pt idx="629">
                  <c:v>42608.625</c:v>
                </c:pt>
                <c:pt idx="630">
                  <c:v>42608.75</c:v>
                </c:pt>
                <c:pt idx="631">
                  <c:v>42608.875</c:v>
                </c:pt>
                <c:pt idx="632">
                  <c:v>42609</c:v>
                </c:pt>
                <c:pt idx="633">
                  <c:v>42609.125</c:v>
                </c:pt>
                <c:pt idx="634">
                  <c:v>42609.25</c:v>
                </c:pt>
                <c:pt idx="635">
                  <c:v>42609.375</c:v>
                </c:pt>
                <c:pt idx="636">
                  <c:v>42609.5</c:v>
                </c:pt>
                <c:pt idx="637">
                  <c:v>42609.625</c:v>
                </c:pt>
                <c:pt idx="638">
                  <c:v>42609.75</c:v>
                </c:pt>
                <c:pt idx="639">
                  <c:v>42609.875</c:v>
                </c:pt>
                <c:pt idx="640">
                  <c:v>42610</c:v>
                </c:pt>
                <c:pt idx="641">
                  <c:v>42610.125</c:v>
                </c:pt>
                <c:pt idx="642">
                  <c:v>42610.25</c:v>
                </c:pt>
                <c:pt idx="643">
                  <c:v>42610.375</c:v>
                </c:pt>
                <c:pt idx="644">
                  <c:v>42610.5</c:v>
                </c:pt>
                <c:pt idx="645">
                  <c:v>42610.625</c:v>
                </c:pt>
                <c:pt idx="646">
                  <c:v>42610.75</c:v>
                </c:pt>
                <c:pt idx="647">
                  <c:v>42610.875</c:v>
                </c:pt>
                <c:pt idx="648">
                  <c:v>42611</c:v>
                </c:pt>
                <c:pt idx="649">
                  <c:v>42611.125</c:v>
                </c:pt>
                <c:pt idx="650">
                  <c:v>42611.25</c:v>
                </c:pt>
                <c:pt idx="651">
                  <c:v>42611.375</c:v>
                </c:pt>
                <c:pt idx="652">
                  <c:v>42611.5</c:v>
                </c:pt>
                <c:pt idx="653">
                  <c:v>42611.625</c:v>
                </c:pt>
                <c:pt idx="654">
                  <c:v>42611.75</c:v>
                </c:pt>
                <c:pt idx="655">
                  <c:v>42611.875</c:v>
                </c:pt>
                <c:pt idx="656">
                  <c:v>42612</c:v>
                </c:pt>
                <c:pt idx="657">
                  <c:v>42612.125</c:v>
                </c:pt>
                <c:pt idx="658">
                  <c:v>42612.25</c:v>
                </c:pt>
                <c:pt idx="659">
                  <c:v>42612.375</c:v>
                </c:pt>
                <c:pt idx="660">
                  <c:v>42612.5</c:v>
                </c:pt>
                <c:pt idx="661">
                  <c:v>42612.625</c:v>
                </c:pt>
                <c:pt idx="662">
                  <c:v>42612.75</c:v>
                </c:pt>
                <c:pt idx="663">
                  <c:v>42612.875</c:v>
                </c:pt>
                <c:pt idx="664">
                  <c:v>42613</c:v>
                </c:pt>
                <c:pt idx="665">
                  <c:v>42613.125</c:v>
                </c:pt>
                <c:pt idx="666">
                  <c:v>42613.25</c:v>
                </c:pt>
                <c:pt idx="667">
                  <c:v>42613.375</c:v>
                </c:pt>
                <c:pt idx="668">
                  <c:v>42613.5</c:v>
                </c:pt>
                <c:pt idx="669">
                  <c:v>42613.625</c:v>
                </c:pt>
                <c:pt idx="670">
                  <c:v>42613.75</c:v>
                </c:pt>
                <c:pt idx="671">
                  <c:v>42613.875</c:v>
                </c:pt>
                <c:pt idx="672">
                  <c:v>42614</c:v>
                </c:pt>
                <c:pt idx="673">
                  <c:v>42614.125</c:v>
                </c:pt>
                <c:pt idx="674">
                  <c:v>42614.25</c:v>
                </c:pt>
                <c:pt idx="675">
                  <c:v>42614.375</c:v>
                </c:pt>
                <c:pt idx="676">
                  <c:v>42614.5</c:v>
                </c:pt>
                <c:pt idx="677">
                  <c:v>42614.625</c:v>
                </c:pt>
                <c:pt idx="678">
                  <c:v>42614.75</c:v>
                </c:pt>
                <c:pt idx="679">
                  <c:v>42614.875</c:v>
                </c:pt>
                <c:pt idx="680">
                  <c:v>42615</c:v>
                </c:pt>
                <c:pt idx="681">
                  <c:v>42615.125</c:v>
                </c:pt>
                <c:pt idx="682">
                  <c:v>42615.25</c:v>
                </c:pt>
                <c:pt idx="683">
                  <c:v>42615.375</c:v>
                </c:pt>
                <c:pt idx="684">
                  <c:v>42615.5</c:v>
                </c:pt>
                <c:pt idx="685">
                  <c:v>42615.625</c:v>
                </c:pt>
                <c:pt idx="686">
                  <c:v>42615.75</c:v>
                </c:pt>
                <c:pt idx="687">
                  <c:v>42615.875</c:v>
                </c:pt>
                <c:pt idx="688">
                  <c:v>42616</c:v>
                </c:pt>
                <c:pt idx="689">
                  <c:v>42616.125</c:v>
                </c:pt>
                <c:pt idx="690">
                  <c:v>42616.25</c:v>
                </c:pt>
                <c:pt idx="691">
                  <c:v>42616.375</c:v>
                </c:pt>
                <c:pt idx="692">
                  <c:v>42616.5</c:v>
                </c:pt>
                <c:pt idx="693">
                  <c:v>42616.625</c:v>
                </c:pt>
                <c:pt idx="694">
                  <c:v>42616.75</c:v>
                </c:pt>
                <c:pt idx="695">
                  <c:v>42616.875</c:v>
                </c:pt>
                <c:pt idx="696">
                  <c:v>42617</c:v>
                </c:pt>
                <c:pt idx="697">
                  <c:v>42617.125</c:v>
                </c:pt>
                <c:pt idx="698">
                  <c:v>42617.25</c:v>
                </c:pt>
                <c:pt idx="699">
                  <c:v>42617.375</c:v>
                </c:pt>
                <c:pt idx="700">
                  <c:v>42617.5</c:v>
                </c:pt>
                <c:pt idx="701">
                  <c:v>42617.625</c:v>
                </c:pt>
                <c:pt idx="702">
                  <c:v>42617.75</c:v>
                </c:pt>
                <c:pt idx="703">
                  <c:v>42617.875</c:v>
                </c:pt>
                <c:pt idx="704">
                  <c:v>42618</c:v>
                </c:pt>
                <c:pt idx="705">
                  <c:v>42618.125</c:v>
                </c:pt>
                <c:pt idx="706">
                  <c:v>42618.25</c:v>
                </c:pt>
                <c:pt idx="707">
                  <c:v>42618.375</c:v>
                </c:pt>
                <c:pt idx="708">
                  <c:v>42618.5</c:v>
                </c:pt>
                <c:pt idx="709">
                  <c:v>42618.625</c:v>
                </c:pt>
                <c:pt idx="710">
                  <c:v>42618.75</c:v>
                </c:pt>
                <c:pt idx="711">
                  <c:v>42618.875</c:v>
                </c:pt>
                <c:pt idx="712">
                  <c:v>42619</c:v>
                </c:pt>
                <c:pt idx="713">
                  <c:v>42619.125</c:v>
                </c:pt>
                <c:pt idx="714">
                  <c:v>42619.25</c:v>
                </c:pt>
                <c:pt idx="715">
                  <c:v>42619.375</c:v>
                </c:pt>
                <c:pt idx="716">
                  <c:v>42619.5</c:v>
                </c:pt>
                <c:pt idx="717">
                  <c:v>42619.625</c:v>
                </c:pt>
                <c:pt idx="718">
                  <c:v>42619.75</c:v>
                </c:pt>
                <c:pt idx="719">
                  <c:v>42619.875</c:v>
                </c:pt>
                <c:pt idx="720">
                  <c:v>42620</c:v>
                </c:pt>
                <c:pt idx="721">
                  <c:v>42620.125</c:v>
                </c:pt>
                <c:pt idx="722">
                  <c:v>42620.25</c:v>
                </c:pt>
                <c:pt idx="723">
                  <c:v>42620.375</c:v>
                </c:pt>
                <c:pt idx="724">
                  <c:v>42620.5</c:v>
                </c:pt>
                <c:pt idx="725">
                  <c:v>42620.625</c:v>
                </c:pt>
                <c:pt idx="726">
                  <c:v>42620.75</c:v>
                </c:pt>
                <c:pt idx="727">
                  <c:v>42620.875</c:v>
                </c:pt>
                <c:pt idx="728">
                  <c:v>42621</c:v>
                </c:pt>
                <c:pt idx="729">
                  <c:v>42621.125</c:v>
                </c:pt>
                <c:pt idx="730">
                  <c:v>42621.25</c:v>
                </c:pt>
                <c:pt idx="731">
                  <c:v>42621.375</c:v>
                </c:pt>
                <c:pt idx="732">
                  <c:v>42621.5</c:v>
                </c:pt>
                <c:pt idx="733">
                  <c:v>42621.625</c:v>
                </c:pt>
                <c:pt idx="734">
                  <c:v>42621.75</c:v>
                </c:pt>
                <c:pt idx="735">
                  <c:v>42621.875</c:v>
                </c:pt>
                <c:pt idx="736">
                  <c:v>42622</c:v>
                </c:pt>
                <c:pt idx="737">
                  <c:v>42622.125</c:v>
                </c:pt>
                <c:pt idx="738">
                  <c:v>42622.25</c:v>
                </c:pt>
                <c:pt idx="739">
                  <c:v>42622.375</c:v>
                </c:pt>
                <c:pt idx="740">
                  <c:v>42622.5</c:v>
                </c:pt>
                <c:pt idx="741">
                  <c:v>42622.625</c:v>
                </c:pt>
                <c:pt idx="742">
                  <c:v>42622.75</c:v>
                </c:pt>
                <c:pt idx="743">
                  <c:v>42622.875</c:v>
                </c:pt>
                <c:pt idx="744">
                  <c:v>42623</c:v>
                </c:pt>
                <c:pt idx="745">
                  <c:v>42623.125</c:v>
                </c:pt>
                <c:pt idx="746">
                  <c:v>42623.25</c:v>
                </c:pt>
                <c:pt idx="747">
                  <c:v>42623.375</c:v>
                </c:pt>
                <c:pt idx="748">
                  <c:v>42623.5</c:v>
                </c:pt>
                <c:pt idx="749">
                  <c:v>42623.625</c:v>
                </c:pt>
                <c:pt idx="750">
                  <c:v>42623.75</c:v>
                </c:pt>
                <c:pt idx="751">
                  <c:v>42623.875</c:v>
                </c:pt>
                <c:pt idx="752">
                  <c:v>42624</c:v>
                </c:pt>
                <c:pt idx="753">
                  <c:v>42624.125</c:v>
                </c:pt>
                <c:pt idx="754">
                  <c:v>42624.25</c:v>
                </c:pt>
                <c:pt idx="755">
                  <c:v>42624.375</c:v>
                </c:pt>
                <c:pt idx="756">
                  <c:v>42624.5</c:v>
                </c:pt>
                <c:pt idx="757">
                  <c:v>42624.625</c:v>
                </c:pt>
                <c:pt idx="758">
                  <c:v>42624.75</c:v>
                </c:pt>
                <c:pt idx="759">
                  <c:v>42624.875</c:v>
                </c:pt>
                <c:pt idx="760">
                  <c:v>42625</c:v>
                </c:pt>
                <c:pt idx="761">
                  <c:v>42625.125</c:v>
                </c:pt>
                <c:pt idx="762">
                  <c:v>42625.25</c:v>
                </c:pt>
                <c:pt idx="763">
                  <c:v>42625.375</c:v>
                </c:pt>
                <c:pt idx="764">
                  <c:v>42625.5</c:v>
                </c:pt>
                <c:pt idx="765">
                  <c:v>42625.625</c:v>
                </c:pt>
                <c:pt idx="766">
                  <c:v>42625.75</c:v>
                </c:pt>
                <c:pt idx="767">
                  <c:v>42625.875</c:v>
                </c:pt>
                <c:pt idx="768">
                  <c:v>42626</c:v>
                </c:pt>
                <c:pt idx="769">
                  <c:v>42626.125</c:v>
                </c:pt>
                <c:pt idx="770">
                  <c:v>42626.25</c:v>
                </c:pt>
                <c:pt idx="771">
                  <c:v>42626.375</c:v>
                </c:pt>
                <c:pt idx="772">
                  <c:v>42626.5</c:v>
                </c:pt>
                <c:pt idx="773">
                  <c:v>42626.625</c:v>
                </c:pt>
                <c:pt idx="774">
                  <c:v>42626.75</c:v>
                </c:pt>
                <c:pt idx="775">
                  <c:v>42626.875</c:v>
                </c:pt>
                <c:pt idx="776">
                  <c:v>42627</c:v>
                </c:pt>
                <c:pt idx="777">
                  <c:v>42627.125</c:v>
                </c:pt>
                <c:pt idx="778">
                  <c:v>42627.25</c:v>
                </c:pt>
                <c:pt idx="779">
                  <c:v>42627.375</c:v>
                </c:pt>
                <c:pt idx="780">
                  <c:v>42627.5</c:v>
                </c:pt>
                <c:pt idx="781">
                  <c:v>42627.625</c:v>
                </c:pt>
                <c:pt idx="782">
                  <c:v>42627.75</c:v>
                </c:pt>
                <c:pt idx="783">
                  <c:v>42627.875</c:v>
                </c:pt>
                <c:pt idx="784">
                  <c:v>42628</c:v>
                </c:pt>
                <c:pt idx="785">
                  <c:v>42628.125</c:v>
                </c:pt>
                <c:pt idx="786">
                  <c:v>42628.25</c:v>
                </c:pt>
                <c:pt idx="787">
                  <c:v>42628.375</c:v>
                </c:pt>
                <c:pt idx="788">
                  <c:v>42628.5</c:v>
                </c:pt>
                <c:pt idx="789">
                  <c:v>42628.625</c:v>
                </c:pt>
                <c:pt idx="790">
                  <c:v>42628.75</c:v>
                </c:pt>
                <c:pt idx="791">
                  <c:v>42628.875</c:v>
                </c:pt>
                <c:pt idx="792">
                  <c:v>42629</c:v>
                </c:pt>
                <c:pt idx="793">
                  <c:v>42629.125</c:v>
                </c:pt>
                <c:pt idx="794">
                  <c:v>42629.25</c:v>
                </c:pt>
                <c:pt idx="795">
                  <c:v>42629.375</c:v>
                </c:pt>
                <c:pt idx="796">
                  <c:v>42629.5</c:v>
                </c:pt>
                <c:pt idx="797">
                  <c:v>42629.625</c:v>
                </c:pt>
                <c:pt idx="798">
                  <c:v>42629.75</c:v>
                </c:pt>
                <c:pt idx="799">
                  <c:v>42629.875</c:v>
                </c:pt>
                <c:pt idx="800">
                  <c:v>42630.125</c:v>
                </c:pt>
                <c:pt idx="801">
                  <c:v>42630.25</c:v>
                </c:pt>
                <c:pt idx="802">
                  <c:v>42630.375</c:v>
                </c:pt>
                <c:pt idx="803">
                  <c:v>42630.5</c:v>
                </c:pt>
                <c:pt idx="804">
                  <c:v>42630.625</c:v>
                </c:pt>
                <c:pt idx="805">
                  <c:v>42630.75</c:v>
                </c:pt>
                <c:pt idx="806">
                  <c:v>42630.875</c:v>
                </c:pt>
                <c:pt idx="807">
                  <c:v>42631</c:v>
                </c:pt>
                <c:pt idx="808">
                  <c:v>42631.125</c:v>
                </c:pt>
                <c:pt idx="809">
                  <c:v>42631.25</c:v>
                </c:pt>
                <c:pt idx="810">
                  <c:v>42631.375</c:v>
                </c:pt>
                <c:pt idx="811">
                  <c:v>42631.5</c:v>
                </c:pt>
                <c:pt idx="812">
                  <c:v>42631.625</c:v>
                </c:pt>
                <c:pt idx="813">
                  <c:v>42631.75</c:v>
                </c:pt>
                <c:pt idx="814">
                  <c:v>42631.875</c:v>
                </c:pt>
                <c:pt idx="815">
                  <c:v>42632</c:v>
                </c:pt>
                <c:pt idx="816">
                  <c:v>42632.125</c:v>
                </c:pt>
                <c:pt idx="817">
                  <c:v>42632.25</c:v>
                </c:pt>
                <c:pt idx="818">
                  <c:v>42632.375</c:v>
                </c:pt>
                <c:pt idx="819">
                  <c:v>42632.5</c:v>
                </c:pt>
                <c:pt idx="820">
                  <c:v>42632.625</c:v>
                </c:pt>
                <c:pt idx="821">
                  <c:v>42632.75</c:v>
                </c:pt>
                <c:pt idx="822">
                  <c:v>42632.875</c:v>
                </c:pt>
                <c:pt idx="823">
                  <c:v>42633</c:v>
                </c:pt>
                <c:pt idx="824">
                  <c:v>42633.125</c:v>
                </c:pt>
                <c:pt idx="825">
                  <c:v>42633.25</c:v>
                </c:pt>
                <c:pt idx="826">
                  <c:v>42633.375</c:v>
                </c:pt>
                <c:pt idx="827">
                  <c:v>42633.5</c:v>
                </c:pt>
                <c:pt idx="828">
                  <c:v>42633.625</c:v>
                </c:pt>
                <c:pt idx="829">
                  <c:v>42633.75</c:v>
                </c:pt>
                <c:pt idx="830">
                  <c:v>42633.875</c:v>
                </c:pt>
                <c:pt idx="831">
                  <c:v>42634</c:v>
                </c:pt>
                <c:pt idx="832">
                  <c:v>42634.125</c:v>
                </c:pt>
                <c:pt idx="833">
                  <c:v>42634.25</c:v>
                </c:pt>
                <c:pt idx="834">
                  <c:v>42634.375</c:v>
                </c:pt>
                <c:pt idx="835">
                  <c:v>42634.5</c:v>
                </c:pt>
                <c:pt idx="836">
                  <c:v>42634.625</c:v>
                </c:pt>
                <c:pt idx="837">
                  <c:v>42634.75</c:v>
                </c:pt>
                <c:pt idx="838">
                  <c:v>42634.875</c:v>
                </c:pt>
                <c:pt idx="839">
                  <c:v>42635</c:v>
                </c:pt>
                <c:pt idx="840">
                  <c:v>42635.125</c:v>
                </c:pt>
                <c:pt idx="841">
                  <c:v>42635.25</c:v>
                </c:pt>
                <c:pt idx="842">
                  <c:v>42635.375</c:v>
                </c:pt>
                <c:pt idx="843">
                  <c:v>42635.5</c:v>
                </c:pt>
                <c:pt idx="844">
                  <c:v>42635.625</c:v>
                </c:pt>
                <c:pt idx="845">
                  <c:v>42635.75</c:v>
                </c:pt>
                <c:pt idx="846">
                  <c:v>42635.875</c:v>
                </c:pt>
                <c:pt idx="847">
                  <c:v>42636</c:v>
                </c:pt>
                <c:pt idx="848">
                  <c:v>42636.125</c:v>
                </c:pt>
                <c:pt idx="849">
                  <c:v>42636.25</c:v>
                </c:pt>
                <c:pt idx="850">
                  <c:v>42636.375</c:v>
                </c:pt>
                <c:pt idx="851">
                  <c:v>42636.5</c:v>
                </c:pt>
                <c:pt idx="852">
                  <c:v>42636.625</c:v>
                </c:pt>
                <c:pt idx="853">
                  <c:v>42636.75</c:v>
                </c:pt>
                <c:pt idx="854">
                  <c:v>42636.875</c:v>
                </c:pt>
                <c:pt idx="855">
                  <c:v>42637</c:v>
                </c:pt>
                <c:pt idx="856">
                  <c:v>42637.125</c:v>
                </c:pt>
                <c:pt idx="857">
                  <c:v>42637.25</c:v>
                </c:pt>
                <c:pt idx="858">
                  <c:v>42637.375</c:v>
                </c:pt>
                <c:pt idx="859">
                  <c:v>42637.5</c:v>
                </c:pt>
                <c:pt idx="860">
                  <c:v>42637.625</c:v>
                </c:pt>
                <c:pt idx="861">
                  <c:v>42637.75</c:v>
                </c:pt>
                <c:pt idx="862">
                  <c:v>42637.875</c:v>
                </c:pt>
                <c:pt idx="863">
                  <c:v>42638</c:v>
                </c:pt>
                <c:pt idx="864">
                  <c:v>42638.125</c:v>
                </c:pt>
                <c:pt idx="865">
                  <c:v>42638.25</c:v>
                </c:pt>
                <c:pt idx="866">
                  <c:v>42638.375</c:v>
                </c:pt>
                <c:pt idx="867">
                  <c:v>42638.5</c:v>
                </c:pt>
                <c:pt idx="868">
                  <c:v>42638.625</c:v>
                </c:pt>
                <c:pt idx="869">
                  <c:v>42638.75</c:v>
                </c:pt>
                <c:pt idx="870">
                  <c:v>42638.875</c:v>
                </c:pt>
                <c:pt idx="871">
                  <c:v>42639</c:v>
                </c:pt>
                <c:pt idx="872">
                  <c:v>42639.125</c:v>
                </c:pt>
                <c:pt idx="873">
                  <c:v>42639.25</c:v>
                </c:pt>
                <c:pt idx="874">
                  <c:v>42639.375</c:v>
                </c:pt>
                <c:pt idx="875">
                  <c:v>42639.5</c:v>
                </c:pt>
                <c:pt idx="876">
                  <c:v>42639.625</c:v>
                </c:pt>
                <c:pt idx="877">
                  <c:v>42639.75</c:v>
                </c:pt>
                <c:pt idx="878">
                  <c:v>42639.875</c:v>
                </c:pt>
                <c:pt idx="879">
                  <c:v>42640</c:v>
                </c:pt>
                <c:pt idx="880">
                  <c:v>42640.125</c:v>
                </c:pt>
                <c:pt idx="881">
                  <c:v>42640.25</c:v>
                </c:pt>
                <c:pt idx="882">
                  <c:v>42640.375</c:v>
                </c:pt>
                <c:pt idx="883">
                  <c:v>42640.5</c:v>
                </c:pt>
                <c:pt idx="884">
                  <c:v>42640.625</c:v>
                </c:pt>
                <c:pt idx="885">
                  <c:v>42640.75</c:v>
                </c:pt>
                <c:pt idx="886">
                  <c:v>42640.875</c:v>
                </c:pt>
                <c:pt idx="887">
                  <c:v>42641</c:v>
                </c:pt>
                <c:pt idx="888">
                  <c:v>42641.125</c:v>
                </c:pt>
                <c:pt idx="889">
                  <c:v>42641.25</c:v>
                </c:pt>
                <c:pt idx="890">
                  <c:v>42641.375</c:v>
                </c:pt>
                <c:pt idx="891">
                  <c:v>42641.5</c:v>
                </c:pt>
                <c:pt idx="892">
                  <c:v>42641.625</c:v>
                </c:pt>
                <c:pt idx="893">
                  <c:v>42641.75</c:v>
                </c:pt>
                <c:pt idx="894">
                  <c:v>42641.875</c:v>
                </c:pt>
                <c:pt idx="895">
                  <c:v>42642</c:v>
                </c:pt>
                <c:pt idx="896">
                  <c:v>42642.125</c:v>
                </c:pt>
                <c:pt idx="897">
                  <c:v>42642.25</c:v>
                </c:pt>
                <c:pt idx="898">
                  <c:v>42642.375</c:v>
                </c:pt>
                <c:pt idx="899">
                  <c:v>42642.5</c:v>
                </c:pt>
                <c:pt idx="900">
                  <c:v>42642.625</c:v>
                </c:pt>
                <c:pt idx="901">
                  <c:v>42642.75</c:v>
                </c:pt>
                <c:pt idx="902">
                  <c:v>42642.875</c:v>
                </c:pt>
                <c:pt idx="903">
                  <c:v>42643</c:v>
                </c:pt>
                <c:pt idx="904">
                  <c:v>42643.125</c:v>
                </c:pt>
                <c:pt idx="905">
                  <c:v>42643.25</c:v>
                </c:pt>
                <c:pt idx="906">
                  <c:v>42643.375</c:v>
                </c:pt>
                <c:pt idx="907">
                  <c:v>42643.5</c:v>
                </c:pt>
                <c:pt idx="908">
                  <c:v>42643.625</c:v>
                </c:pt>
                <c:pt idx="909">
                  <c:v>42643.75</c:v>
                </c:pt>
                <c:pt idx="910">
                  <c:v>42643.875</c:v>
                </c:pt>
                <c:pt idx="911">
                  <c:v>42644</c:v>
                </c:pt>
                <c:pt idx="912">
                  <c:v>42644.125</c:v>
                </c:pt>
                <c:pt idx="913">
                  <c:v>42644.25</c:v>
                </c:pt>
                <c:pt idx="914">
                  <c:v>42644.375</c:v>
                </c:pt>
                <c:pt idx="915">
                  <c:v>42644.5</c:v>
                </c:pt>
                <c:pt idx="916">
                  <c:v>42644.625</c:v>
                </c:pt>
                <c:pt idx="917">
                  <c:v>42644.75</c:v>
                </c:pt>
                <c:pt idx="918">
                  <c:v>42644.875</c:v>
                </c:pt>
                <c:pt idx="919">
                  <c:v>42645</c:v>
                </c:pt>
                <c:pt idx="920">
                  <c:v>42645.125</c:v>
                </c:pt>
                <c:pt idx="921">
                  <c:v>42645.25</c:v>
                </c:pt>
                <c:pt idx="922">
                  <c:v>42645.375</c:v>
                </c:pt>
                <c:pt idx="923">
                  <c:v>42645.5</c:v>
                </c:pt>
                <c:pt idx="924">
                  <c:v>42645.625</c:v>
                </c:pt>
                <c:pt idx="925">
                  <c:v>42645.75</c:v>
                </c:pt>
                <c:pt idx="926">
                  <c:v>42645.875</c:v>
                </c:pt>
                <c:pt idx="927">
                  <c:v>42646</c:v>
                </c:pt>
                <c:pt idx="928">
                  <c:v>42646.125</c:v>
                </c:pt>
                <c:pt idx="929">
                  <c:v>42646.25</c:v>
                </c:pt>
                <c:pt idx="930">
                  <c:v>42646.375</c:v>
                </c:pt>
                <c:pt idx="931">
                  <c:v>42646.5</c:v>
                </c:pt>
                <c:pt idx="932">
                  <c:v>42646.625</c:v>
                </c:pt>
                <c:pt idx="933">
                  <c:v>42646.75</c:v>
                </c:pt>
                <c:pt idx="934">
                  <c:v>42646.875</c:v>
                </c:pt>
                <c:pt idx="935">
                  <c:v>42647</c:v>
                </c:pt>
                <c:pt idx="936">
                  <c:v>42647.125</c:v>
                </c:pt>
                <c:pt idx="937">
                  <c:v>42647.25</c:v>
                </c:pt>
                <c:pt idx="938">
                  <c:v>42647.375</c:v>
                </c:pt>
                <c:pt idx="939">
                  <c:v>42647.5</c:v>
                </c:pt>
                <c:pt idx="940">
                  <c:v>42647.625</c:v>
                </c:pt>
                <c:pt idx="941">
                  <c:v>42647.75</c:v>
                </c:pt>
                <c:pt idx="942">
                  <c:v>42647.875</c:v>
                </c:pt>
                <c:pt idx="943">
                  <c:v>42648</c:v>
                </c:pt>
                <c:pt idx="944">
                  <c:v>42648.125</c:v>
                </c:pt>
                <c:pt idx="945">
                  <c:v>42648.25</c:v>
                </c:pt>
                <c:pt idx="946">
                  <c:v>42648.375</c:v>
                </c:pt>
                <c:pt idx="947">
                  <c:v>42648.5</c:v>
                </c:pt>
                <c:pt idx="948">
                  <c:v>42648.625</c:v>
                </c:pt>
                <c:pt idx="949">
                  <c:v>42648.75</c:v>
                </c:pt>
                <c:pt idx="950">
                  <c:v>42648.875</c:v>
                </c:pt>
                <c:pt idx="951">
                  <c:v>42649</c:v>
                </c:pt>
                <c:pt idx="952">
                  <c:v>42649.125</c:v>
                </c:pt>
                <c:pt idx="953">
                  <c:v>42649.25</c:v>
                </c:pt>
                <c:pt idx="954">
                  <c:v>42649.375</c:v>
                </c:pt>
                <c:pt idx="955">
                  <c:v>42649.5</c:v>
                </c:pt>
                <c:pt idx="956">
                  <c:v>42649.625</c:v>
                </c:pt>
                <c:pt idx="957">
                  <c:v>42649.75</c:v>
                </c:pt>
                <c:pt idx="958">
                  <c:v>42649.875</c:v>
                </c:pt>
                <c:pt idx="959">
                  <c:v>42650</c:v>
                </c:pt>
                <c:pt idx="960">
                  <c:v>42650.125</c:v>
                </c:pt>
                <c:pt idx="961">
                  <c:v>42650.25</c:v>
                </c:pt>
                <c:pt idx="962">
                  <c:v>42650.375</c:v>
                </c:pt>
                <c:pt idx="963">
                  <c:v>42650.5</c:v>
                </c:pt>
                <c:pt idx="964">
                  <c:v>42650.625</c:v>
                </c:pt>
                <c:pt idx="965">
                  <c:v>42650.75</c:v>
                </c:pt>
                <c:pt idx="966">
                  <c:v>42650.875</c:v>
                </c:pt>
                <c:pt idx="967">
                  <c:v>42651</c:v>
                </c:pt>
                <c:pt idx="968">
                  <c:v>42651.125</c:v>
                </c:pt>
                <c:pt idx="969">
                  <c:v>42651.25</c:v>
                </c:pt>
                <c:pt idx="970">
                  <c:v>42651.375</c:v>
                </c:pt>
                <c:pt idx="971">
                  <c:v>42651.5</c:v>
                </c:pt>
                <c:pt idx="972">
                  <c:v>42651.625</c:v>
                </c:pt>
                <c:pt idx="973">
                  <c:v>42651.75</c:v>
                </c:pt>
                <c:pt idx="974">
                  <c:v>42651.875</c:v>
                </c:pt>
                <c:pt idx="975">
                  <c:v>42652</c:v>
                </c:pt>
                <c:pt idx="976">
                  <c:v>42652.125</c:v>
                </c:pt>
                <c:pt idx="977">
                  <c:v>42652.25</c:v>
                </c:pt>
                <c:pt idx="978">
                  <c:v>42652.375</c:v>
                </c:pt>
                <c:pt idx="979">
                  <c:v>42652.5</c:v>
                </c:pt>
                <c:pt idx="980">
                  <c:v>42652.625</c:v>
                </c:pt>
                <c:pt idx="981">
                  <c:v>42652.75</c:v>
                </c:pt>
                <c:pt idx="982">
                  <c:v>42652.875</c:v>
                </c:pt>
                <c:pt idx="983">
                  <c:v>42653</c:v>
                </c:pt>
                <c:pt idx="984">
                  <c:v>42653.125</c:v>
                </c:pt>
                <c:pt idx="985">
                  <c:v>42653.25</c:v>
                </c:pt>
                <c:pt idx="986">
                  <c:v>42653.375</c:v>
                </c:pt>
                <c:pt idx="987">
                  <c:v>42653.5</c:v>
                </c:pt>
                <c:pt idx="988">
                  <c:v>42653.625</c:v>
                </c:pt>
                <c:pt idx="989">
                  <c:v>42653.75</c:v>
                </c:pt>
                <c:pt idx="990">
                  <c:v>42653.875</c:v>
                </c:pt>
                <c:pt idx="991">
                  <c:v>42654</c:v>
                </c:pt>
                <c:pt idx="992">
                  <c:v>42654.125</c:v>
                </c:pt>
                <c:pt idx="993">
                  <c:v>42654.25</c:v>
                </c:pt>
                <c:pt idx="994">
                  <c:v>42654.375</c:v>
                </c:pt>
                <c:pt idx="995">
                  <c:v>42654.5</c:v>
                </c:pt>
                <c:pt idx="996">
                  <c:v>42654.625</c:v>
                </c:pt>
                <c:pt idx="997">
                  <c:v>42654.75</c:v>
                </c:pt>
                <c:pt idx="998">
                  <c:v>42654.875</c:v>
                </c:pt>
                <c:pt idx="999">
                  <c:v>42655</c:v>
                </c:pt>
                <c:pt idx="1000">
                  <c:v>42655.125</c:v>
                </c:pt>
                <c:pt idx="1001">
                  <c:v>42655.25</c:v>
                </c:pt>
                <c:pt idx="1002">
                  <c:v>42655.375</c:v>
                </c:pt>
                <c:pt idx="1003">
                  <c:v>42655.5</c:v>
                </c:pt>
                <c:pt idx="1004">
                  <c:v>42655.625</c:v>
                </c:pt>
                <c:pt idx="1005">
                  <c:v>42655.75</c:v>
                </c:pt>
                <c:pt idx="1006">
                  <c:v>42655.875</c:v>
                </c:pt>
                <c:pt idx="1007">
                  <c:v>42656</c:v>
                </c:pt>
                <c:pt idx="1008">
                  <c:v>42656.125</c:v>
                </c:pt>
                <c:pt idx="1009">
                  <c:v>42656.25</c:v>
                </c:pt>
                <c:pt idx="1010">
                  <c:v>42656.375</c:v>
                </c:pt>
                <c:pt idx="1011">
                  <c:v>42656.5</c:v>
                </c:pt>
                <c:pt idx="1012">
                  <c:v>42656.625</c:v>
                </c:pt>
                <c:pt idx="1013">
                  <c:v>42656.75</c:v>
                </c:pt>
                <c:pt idx="1014">
                  <c:v>42656.875</c:v>
                </c:pt>
                <c:pt idx="1015">
                  <c:v>42657</c:v>
                </c:pt>
                <c:pt idx="1016">
                  <c:v>42657.125</c:v>
                </c:pt>
                <c:pt idx="1017">
                  <c:v>42657.25</c:v>
                </c:pt>
                <c:pt idx="1018">
                  <c:v>42657.375</c:v>
                </c:pt>
                <c:pt idx="1019">
                  <c:v>42657.5</c:v>
                </c:pt>
                <c:pt idx="1020">
                  <c:v>42657.625</c:v>
                </c:pt>
                <c:pt idx="1021">
                  <c:v>42657.75</c:v>
                </c:pt>
                <c:pt idx="1022">
                  <c:v>42657.875</c:v>
                </c:pt>
                <c:pt idx="1023">
                  <c:v>42658</c:v>
                </c:pt>
                <c:pt idx="1024">
                  <c:v>42658.125</c:v>
                </c:pt>
                <c:pt idx="1025">
                  <c:v>42658.25</c:v>
                </c:pt>
                <c:pt idx="1026">
                  <c:v>42658.375</c:v>
                </c:pt>
                <c:pt idx="1027">
                  <c:v>42658.5</c:v>
                </c:pt>
                <c:pt idx="1028">
                  <c:v>42658.625</c:v>
                </c:pt>
                <c:pt idx="1029">
                  <c:v>42658.75</c:v>
                </c:pt>
                <c:pt idx="1030">
                  <c:v>42658.875</c:v>
                </c:pt>
                <c:pt idx="1031">
                  <c:v>42659</c:v>
                </c:pt>
                <c:pt idx="1032">
                  <c:v>42659.125</c:v>
                </c:pt>
                <c:pt idx="1033">
                  <c:v>42659.25</c:v>
                </c:pt>
                <c:pt idx="1034">
                  <c:v>42659.375</c:v>
                </c:pt>
                <c:pt idx="1035">
                  <c:v>42659.5</c:v>
                </c:pt>
                <c:pt idx="1036">
                  <c:v>42659.625</c:v>
                </c:pt>
                <c:pt idx="1037">
                  <c:v>42659.75</c:v>
                </c:pt>
                <c:pt idx="1038">
                  <c:v>42659.75</c:v>
                </c:pt>
                <c:pt idx="1039">
                  <c:v>42659.875</c:v>
                </c:pt>
                <c:pt idx="1040">
                  <c:v>42660</c:v>
                </c:pt>
                <c:pt idx="1041">
                  <c:v>42660.125</c:v>
                </c:pt>
                <c:pt idx="1042">
                  <c:v>42660.25</c:v>
                </c:pt>
                <c:pt idx="1043">
                  <c:v>42660.375</c:v>
                </c:pt>
                <c:pt idx="1044">
                  <c:v>42660.5</c:v>
                </c:pt>
                <c:pt idx="1045">
                  <c:v>42660.625</c:v>
                </c:pt>
                <c:pt idx="1046">
                  <c:v>42660.75</c:v>
                </c:pt>
                <c:pt idx="1047">
                  <c:v>42660.875</c:v>
                </c:pt>
                <c:pt idx="1048">
                  <c:v>42661</c:v>
                </c:pt>
                <c:pt idx="1049">
                  <c:v>42661.125</c:v>
                </c:pt>
                <c:pt idx="1050">
                  <c:v>42661.25</c:v>
                </c:pt>
                <c:pt idx="1051">
                  <c:v>42661.375</c:v>
                </c:pt>
                <c:pt idx="1052">
                  <c:v>42661.5</c:v>
                </c:pt>
                <c:pt idx="1053">
                  <c:v>42661.625</c:v>
                </c:pt>
                <c:pt idx="1054">
                  <c:v>42661.75</c:v>
                </c:pt>
                <c:pt idx="1055">
                  <c:v>42661.875</c:v>
                </c:pt>
                <c:pt idx="1056">
                  <c:v>42662</c:v>
                </c:pt>
                <c:pt idx="1057">
                  <c:v>42662.125</c:v>
                </c:pt>
                <c:pt idx="1058">
                  <c:v>42662.25</c:v>
                </c:pt>
                <c:pt idx="1059">
                  <c:v>42662.375</c:v>
                </c:pt>
                <c:pt idx="1060">
                  <c:v>42662.5</c:v>
                </c:pt>
                <c:pt idx="1061">
                  <c:v>42662.625</c:v>
                </c:pt>
                <c:pt idx="1062">
                  <c:v>42662.75</c:v>
                </c:pt>
                <c:pt idx="1063">
                  <c:v>42662.875</c:v>
                </c:pt>
                <c:pt idx="1064">
                  <c:v>42663</c:v>
                </c:pt>
                <c:pt idx="1065">
                  <c:v>42663.125</c:v>
                </c:pt>
                <c:pt idx="1066">
                  <c:v>42663.25</c:v>
                </c:pt>
                <c:pt idx="1067">
                  <c:v>42663.375</c:v>
                </c:pt>
                <c:pt idx="1068">
                  <c:v>42663.5</c:v>
                </c:pt>
                <c:pt idx="1069">
                  <c:v>42663.875</c:v>
                </c:pt>
                <c:pt idx="1070">
                  <c:v>42664</c:v>
                </c:pt>
                <c:pt idx="1071">
                  <c:v>42664.125</c:v>
                </c:pt>
                <c:pt idx="1072">
                  <c:v>42664.25</c:v>
                </c:pt>
                <c:pt idx="1073">
                  <c:v>42664.375</c:v>
                </c:pt>
                <c:pt idx="1074">
                  <c:v>42664.5</c:v>
                </c:pt>
                <c:pt idx="1075">
                  <c:v>42664.625</c:v>
                </c:pt>
                <c:pt idx="1076">
                  <c:v>42664.75</c:v>
                </c:pt>
                <c:pt idx="1077">
                  <c:v>42664.875</c:v>
                </c:pt>
                <c:pt idx="1078">
                  <c:v>42665</c:v>
                </c:pt>
                <c:pt idx="1079">
                  <c:v>42665.125</c:v>
                </c:pt>
                <c:pt idx="1080">
                  <c:v>42665.25</c:v>
                </c:pt>
                <c:pt idx="1081">
                  <c:v>42665.375</c:v>
                </c:pt>
                <c:pt idx="1082">
                  <c:v>42665.5</c:v>
                </c:pt>
                <c:pt idx="1083">
                  <c:v>42665.625</c:v>
                </c:pt>
                <c:pt idx="1084">
                  <c:v>42665.75</c:v>
                </c:pt>
                <c:pt idx="1085">
                  <c:v>42665.875</c:v>
                </c:pt>
                <c:pt idx="1086">
                  <c:v>42666</c:v>
                </c:pt>
                <c:pt idx="1087">
                  <c:v>42666.125</c:v>
                </c:pt>
                <c:pt idx="1088">
                  <c:v>42666.25</c:v>
                </c:pt>
                <c:pt idx="1089">
                  <c:v>42666.375</c:v>
                </c:pt>
                <c:pt idx="1090">
                  <c:v>42666.5</c:v>
                </c:pt>
                <c:pt idx="1091">
                  <c:v>42666.625</c:v>
                </c:pt>
                <c:pt idx="1092">
                  <c:v>42666.75</c:v>
                </c:pt>
                <c:pt idx="1093">
                  <c:v>42666.875</c:v>
                </c:pt>
                <c:pt idx="1094">
                  <c:v>42667</c:v>
                </c:pt>
                <c:pt idx="1095">
                  <c:v>42667.125</c:v>
                </c:pt>
                <c:pt idx="1096">
                  <c:v>42667.25</c:v>
                </c:pt>
                <c:pt idx="1097">
                  <c:v>42667.375</c:v>
                </c:pt>
                <c:pt idx="1098">
                  <c:v>42667.5</c:v>
                </c:pt>
                <c:pt idx="1099">
                  <c:v>42667.625</c:v>
                </c:pt>
                <c:pt idx="1100">
                  <c:v>42667.75</c:v>
                </c:pt>
                <c:pt idx="1101">
                  <c:v>42667.875</c:v>
                </c:pt>
                <c:pt idx="1102">
                  <c:v>42668</c:v>
                </c:pt>
                <c:pt idx="1103">
                  <c:v>42668.125</c:v>
                </c:pt>
                <c:pt idx="1104">
                  <c:v>42668.25</c:v>
                </c:pt>
                <c:pt idx="1105">
                  <c:v>42668.375</c:v>
                </c:pt>
                <c:pt idx="1106">
                  <c:v>42668.5</c:v>
                </c:pt>
                <c:pt idx="1107">
                  <c:v>42668.625</c:v>
                </c:pt>
                <c:pt idx="1108">
                  <c:v>42668.75</c:v>
                </c:pt>
                <c:pt idx="1109">
                  <c:v>42668.875</c:v>
                </c:pt>
                <c:pt idx="1110">
                  <c:v>42669</c:v>
                </c:pt>
                <c:pt idx="1111">
                  <c:v>42669.125</c:v>
                </c:pt>
                <c:pt idx="1112">
                  <c:v>42669.25</c:v>
                </c:pt>
                <c:pt idx="1113">
                  <c:v>42669.375</c:v>
                </c:pt>
                <c:pt idx="1114">
                  <c:v>42669.5</c:v>
                </c:pt>
                <c:pt idx="1115">
                  <c:v>42669.625</c:v>
                </c:pt>
                <c:pt idx="1116">
                  <c:v>42669.75</c:v>
                </c:pt>
                <c:pt idx="1117">
                  <c:v>42669.875</c:v>
                </c:pt>
                <c:pt idx="1118">
                  <c:v>42670</c:v>
                </c:pt>
                <c:pt idx="1119">
                  <c:v>42670.125</c:v>
                </c:pt>
                <c:pt idx="1120">
                  <c:v>42670.25</c:v>
                </c:pt>
                <c:pt idx="1121">
                  <c:v>42670.375</c:v>
                </c:pt>
                <c:pt idx="1122">
                  <c:v>42670.5</c:v>
                </c:pt>
                <c:pt idx="1123">
                  <c:v>42670.625</c:v>
                </c:pt>
                <c:pt idx="1124">
                  <c:v>42670.75</c:v>
                </c:pt>
                <c:pt idx="1125">
                  <c:v>42670.875</c:v>
                </c:pt>
                <c:pt idx="1126">
                  <c:v>42671</c:v>
                </c:pt>
                <c:pt idx="1127">
                  <c:v>42671.125</c:v>
                </c:pt>
                <c:pt idx="1128">
                  <c:v>42671.25</c:v>
                </c:pt>
                <c:pt idx="1129">
                  <c:v>42671.375</c:v>
                </c:pt>
                <c:pt idx="1130">
                  <c:v>42671.5</c:v>
                </c:pt>
                <c:pt idx="1131">
                  <c:v>42671.625</c:v>
                </c:pt>
                <c:pt idx="1132">
                  <c:v>42671.75</c:v>
                </c:pt>
                <c:pt idx="1133">
                  <c:v>42671.875</c:v>
                </c:pt>
                <c:pt idx="1134">
                  <c:v>42672</c:v>
                </c:pt>
                <c:pt idx="1135">
                  <c:v>42672.125</c:v>
                </c:pt>
                <c:pt idx="1136">
                  <c:v>42672.25</c:v>
                </c:pt>
                <c:pt idx="1137">
                  <c:v>42672.375</c:v>
                </c:pt>
                <c:pt idx="1138">
                  <c:v>42672.5</c:v>
                </c:pt>
                <c:pt idx="1139">
                  <c:v>42672.625</c:v>
                </c:pt>
                <c:pt idx="1140">
                  <c:v>42672.75</c:v>
                </c:pt>
                <c:pt idx="1141">
                  <c:v>42672.875</c:v>
                </c:pt>
                <c:pt idx="1142">
                  <c:v>42673</c:v>
                </c:pt>
                <c:pt idx="1143">
                  <c:v>42673.125</c:v>
                </c:pt>
                <c:pt idx="1144">
                  <c:v>42673.25</c:v>
                </c:pt>
                <c:pt idx="1145">
                  <c:v>42673.375</c:v>
                </c:pt>
                <c:pt idx="1146">
                  <c:v>42673.5</c:v>
                </c:pt>
                <c:pt idx="1147">
                  <c:v>42673.625</c:v>
                </c:pt>
                <c:pt idx="1148">
                  <c:v>42673.75</c:v>
                </c:pt>
                <c:pt idx="1149">
                  <c:v>42673.875</c:v>
                </c:pt>
                <c:pt idx="1150">
                  <c:v>42674</c:v>
                </c:pt>
                <c:pt idx="1151">
                  <c:v>42674.125</c:v>
                </c:pt>
                <c:pt idx="1152">
                  <c:v>42674.25</c:v>
                </c:pt>
                <c:pt idx="1153">
                  <c:v>42674.375</c:v>
                </c:pt>
                <c:pt idx="1154">
                  <c:v>42674.5</c:v>
                </c:pt>
                <c:pt idx="1155">
                  <c:v>42674.625</c:v>
                </c:pt>
                <c:pt idx="1156">
                  <c:v>42674.75</c:v>
                </c:pt>
                <c:pt idx="1157">
                  <c:v>42674.875</c:v>
                </c:pt>
                <c:pt idx="1158">
                  <c:v>42675</c:v>
                </c:pt>
                <c:pt idx="1159">
                  <c:v>42675.125</c:v>
                </c:pt>
                <c:pt idx="1160">
                  <c:v>42675.25</c:v>
                </c:pt>
                <c:pt idx="1161">
                  <c:v>42675.375</c:v>
                </c:pt>
                <c:pt idx="1162">
                  <c:v>42675.5</c:v>
                </c:pt>
                <c:pt idx="1163">
                  <c:v>42675.625</c:v>
                </c:pt>
                <c:pt idx="1164">
                  <c:v>42675.75</c:v>
                </c:pt>
                <c:pt idx="1165">
                  <c:v>42675.875</c:v>
                </c:pt>
                <c:pt idx="1166">
                  <c:v>42676</c:v>
                </c:pt>
                <c:pt idx="1167">
                  <c:v>42676.125</c:v>
                </c:pt>
                <c:pt idx="1168">
                  <c:v>42676.25</c:v>
                </c:pt>
                <c:pt idx="1169">
                  <c:v>42676.375</c:v>
                </c:pt>
                <c:pt idx="1170">
                  <c:v>42676.5</c:v>
                </c:pt>
                <c:pt idx="1171">
                  <c:v>42676.625</c:v>
                </c:pt>
                <c:pt idx="1172">
                  <c:v>42676.75</c:v>
                </c:pt>
                <c:pt idx="1173">
                  <c:v>42676.875</c:v>
                </c:pt>
                <c:pt idx="1174">
                  <c:v>42677</c:v>
                </c:pt>
                <c:pt idx="1175">
                  <c:v>42677.125</c:v>
                </c:pt>
                <c:pt idx="1176">
                  <c:v>42677.25</c:v>
                </c:pt>
                <c:pt idx="1177">
                  <c:v>42677.375</c:v>
                </c:pt>
                <c:pt idx="1178">
                  <c:v>42677.5</c:v>
                </c:pt>
                <c:pt idx="1179">
                  <c:v>42677.625</c:v>
                </c:pt>
                <c:pt idx="1180">
                  <c:v>42677.75</c:v>
                </c:pt>
                <c:pt idx="1181">
                  <c:v>42677.875</c:v>
                </c:pt>
                <c:pt idx="1182">
                  <c:v>42678</c:v>
                </c:pt>
                <c:pt idx="1183">
                  <c:v>42678.125</c:v>
                </c:pt>
                <c:pt idx="1184">
                  <c:v>42678.25</c:v>
                </c:pt>
                <c:pt idx="1185">
                  <c:v>42678.375</c:v>
                </c:pt>
                <c:pt idx="1186">
                  <c:v>42678.5</c:v>
                </c:pt>
                <c:pt idx="1187">
                  <c:v>42678.625</c:v>
                </c:pt>
                <c:pt idx="1188">
                  <c:v>42678.75</c:v>
                </c:pt>
                <c:pt idx="1189">
                  <c:v>42678.875</c:v>
                </c:pt>
                <c:pt idx="1190">
                  <c:v>42679</c:v>
                </c:pt>
                <c:pt idx="1191">
                  <c:v>42679.125</c:v>
                </c:pt>
                <c:pt idx="1192">
                  <c:v>42679.25</c:v>
                </c:pt>
                <c:pt idx="1193">
                  <c:v>42679.375</c:v>
                </c:pt>
                <c:pt idx="1194">
                  <c:v>42679.5</c:v>
                </c:pt>
                <c:pt idx="1195">
                  <c:v>42679.625</c:v>
                </c:pt>
                <c:pt idx="1196">
                  <c:v>42679.75</c:v>
                </c:pt>
                <c:pt idx="1197">
                  <c:v>42679.875</c:v>
                </c:pt>
                <c:pt idx="1198">
                  <c:v>42680</c:v>
                </c:pt>
                <c:pt idx="1199">
                  <c:v>42680.125</c:v>
                </c:pt>
                <c:pt idx="1200">
                  <c:v>42680.25</c:v>
                </c:pt>
                <c:pt idx="1201">
                  <c:v>42680.375</c:v>
                </c:pt>
                <c:pt idx="1202">
                  <c:v>42680.5</c:v>
                </c:pt>
                <c:pt idx="1203">
                  <c:v>42680.625</c:v>
                </c:pt>
                <c:pt idx="1204">
                  <c:v>42680.75</c:v>
                </c:pt>
                <c:pt idx="1205">
                  <c:v>42680.875</c:v>
                </c:pt>
                <c:pt idx="1206">
                  <c:v>42681</c:v>
                </c:pt>
                <c:pt idx="1207">
                  <c:v>42681.125</c:v>
                </c:pt>
                <c:pt idx="1208">
                  <c:v>42681.25</c:v>
                </c:pt>
                <c:pt idx="1209">
                  <c:v>42681.375</c:v>
                </c:pt>
                <c:pt idx="1210">
                  <c:v>42681.5</c:v>
                </c:pt>
                <c:pt idx="1211">
                  <c:v>42681.625</c:v>
                </c:pt>
                <c:pt idx="1212">
                  <c:v>42681.75</c:v>
                </c:pt>
                <c:pt idx="1213">
                  <c:v>42681.875</c:v>
                </c:pt>
                <c:pt idx="1214">
                  <c:v>42682</c:v>
                </c:pt>
                <c:pt idx="1215">
                  <c:v>42682.125</c:v>
                </c:pt>
                <c:pt idx="1216">
                  <c:v>42682.25</c:v>
                </c:pt>
                <c:pt idx="1217">
                  <c:v>42682.375</c:v>
                </c:pt>
                <c:pt idx="1218">
                  <c:v>42682.5</c:v>
                </c:pt>
                <c:pt idx="1219">
                  <c:v>42682.625</c:v>
                </c:pt>
                <c:pt idx="1220">
                  <c:v>42682.75</c:v>
                </c:pt>
                <c:pt idx="1221">
                  <c:v>42682.875</c:v>
                </c:pt>
                <c:pt idx="1222">
                  <c:v>42683</c:v>
                </c:pt>
                <c:pt idx="1223">
                  <c:v>42683.125</c:v>
                </c:pt>
                <c:pt idx="1224">
                  <c:v>42683.25</c:v>
                </c:pt>
                <c:pt idx="1225">
                  <c:v>42683.375</c:v>
                </c:pt>
                <c:pt idx="1226">
                  <c:v>42683.5</c:v>
                </c:pt>
                <c:pt idx="1227">
                  <c:v>42683.625</c:v>
                </c:pt>
                <c:pt idx="1228">
                  <c:v>42683.75</c:v>
                </c:pt>
                <c:pt idx="1229">
                  <c:v>42683.875</c:v>
                </c:pt>
                <c:pt idx="1230">
                  <c:v>42684</c:v>
                </c:pt>
                <c:pt idx="1231">
                  <c:v>42684.125</c:v>
                </c:pt>
                <c:pt idx="1232">
                  <c:v>42684.25</c:v>
                </c:pt>
                <c:pt idx="1233">
                  <c:v>42684.375</c:v>
                </c:pt>
                <c:pt idx="1234">
                  <c:v>42684.375</c:v>
                </c:pt>
                <c:pt idx="1235">
                  <c:v>42684.5</c:v>
                </c:pt>
                <c:pt idx="1236">
                  <c:v>42684.625</c:v>
                </c:pt>
                <c:pt idx="1237">
                  <c:v>42684.75</c:v>
                </c:pt>
                <c:pt idx="1238">
                  <c:v>42684.875</c:v>
                </c:pt>
                <c:pt idx="1239">
                  <c:v>42685</c:v>
                </c:pt>
                <c:pt idx="1240">
                  <c:v>42685.125</c:v>
                </c:pt>
                <c:pt idx="1241">
                  <c:v>42685.25</c:v>
                </c:pt>
                <c:pt idx="1242">
                  <c:v>42685.375</c:v>
                </c:pt>
                <c:pt idx="1243">
                  <c:v>42685.5</c:v>
                </c:pt>
                <c:pt idx="1244">
                  <c:v>42685.625</c:v>
                </c:pt>
                <c:pt idx="1245">
                  <c:v>42685.75</c:v>
                </c:pt>
                <c:pt idx="1246">
                  <c:v>42685.875</c:v>
                </c:pt>
                <c:pt idx="1247">
                  <c:v>42686</c:v>
                </c:pt>
                <c:pt idx="1248">
                  <c:v>42686.125</c:v>
                </c:pt>
                <c:pt idx="1249">
                  <c:v>42686.25</c:v>
                </c:pt>
                <c:pt idx="1250">
                  <c:v>42686.375</c:v>
                </c:pt>
                <c:pt idx="1251">
                  <c:v>42686.5</c:v>
                </c:pt>
                <c:pt idx="1252">
                  <c:v>42686.625</c:v>
                </c:pt>
                <c:pt idx="1253">
                  <c:v>42686.75</c:v>
                </c:pt>
                <c:pt idx="1254">
                  <c:v>42686.875</c:v>
                </c:pt>
                <c:pt idx="1255">
                  <c:v>42687</c:v>
                </c:pt>
                <c:pt idx="1256">
                  <c:v>42687.125</c:v>
                </c:pt>
                <c:pt idx="1257">
                  <c:v>42687.25</c:v>
                </c:pt>
                <c:pt idx="1258">
                  <c:v>42687.375</c:v>
                </c:pt>
                <c:pt idx="1259">
                  <c:v>42687.5</c:v>
                </c:pt>
                <c:pt idx="1260">
                  <c:v>42687.625</c:v>
                </c:pt>
                <c:pt idx="1261">
                  <c:v>42687.75</c:v>
                </c:pt>
                <c:pt idx="1262">
                  <c:v>42687.875</c:v>
                </c:pt>
                <c:pt idx="1263">
                  <c:v>42688</c:v>
                </c:pt>
                <c:pt idx="1264">
                  <c:v>42688.125</c:v>
                </c:pt>
                <c:pt idx="1265">
                  <c:v>42688.25</c:v>
                </c:pt>
                <c:pt idx="1266">
                  <c:v>42688.375</c:v>
                </c:pt>
                <c:pt idx="1267">
                  <c:v>42688.5</c:v>
                </c:pt>
                <c:pt idx="1268">
                  <c:v>42688.625</c:v>
                </c:pt>
                <c:pt idx="1269">
                  <c:v>42688.75</c:v>
                </c:pt>
                <c:pt idx="1270">
                  <c:v>42688.875</c:v>
                </c:pt>
                <c:pt idx="1271">
                  <c:v>42689</c:v>
                </c:pt>
                <c:pt idx="1272">
                  <c:v>42689.125</c:v>
                </c:pt>
                <c:pt idx="1273">
                  <c:v>42689.25</c:v>
                </c:pt>
                <c:pt idx="1274">
                  <c:v>42689.375</c:v>
                </c:pt>
                <c:pt idx="1275">
                  <c:v>42689.5</c:v>
                </c:pt>
                <c:pt idx="1276">
                  <c:v>42689.625</c:v>
                </c:pt>
                <c:pt idx="1277">
                  <c:v>42689.75</c:v>
                </c:pt>
                <c:pt idx="1278">
                  <c:v>42689.875</c:v>
                </c:pt>
                <c:pt idx="1279">
                  <c:v>42690</c:v>
                </c:pt>
                <c:pt idx="1280">
                  <c:v>42690.125</c:v>
                </c:pt>
                <c:pt idx="1281">
                  <c:v>42690.25</c:v>
                </c:pt>
                <c:pt idx="1282">
                  <c:v>42690.375</c:v>
                </c:pt>
                <c:pt idx="1283">
                  <c:v>42690.5</c:v>
                </c:pt>
                <c:pt idx="1284">
                  <c:v>42690.625</c:v>
                </c:pt>
                <c:pt idx="1285">
                  <c:v>42690.75</c:v>
                </c:pt>
                <c:pt idx="1286">
                  <c:v>42690.875</c:v>
                </c:pt>
                <c:pt idx="1287">
                  <c:v>42691</c:v>
                </c:pt>
                <c:pt idx="1288">
                  <c:v>42691.125</c:v>
                </c:pt>
                <c:pt idx="1289">
                  <c:v>42691.25</c:v>
                </c:pt>
                <c:pt idx="1290">
                  <c:v>42691.375</c:v>
                </c:pt>
                <c:pt idx="1291">
                  <c:v>42691.5</c:v>
                </c:pt>
                <c:pt idx="1292">
                  <c:v>42691.625</c:v>
                </c:pt>
                <c:pt idx="1293">
                  <c:v>42691.75</c:v>
                </c:pt>
                <c:pt idx="1294">
                  <c:v>42691.875</c:v>
                </c:pt>
                <c:pt idx="1295">
                  <c:v>42692</c:v>
                </c:pt>
                <c:pt idx="1296">
                  <c:v>42692.125</c:v>
                </c:pt>
                <c:pt idx="1297">
                  <c:v>42692.25</c:v>
                </c:pt>
                <c:pt idx="1298">
                  <c:v>42692.375</c:v>
                </c:pt>
                <c:pt idx="1299">
                  <c:v>42692.5</c:v>
                </c:pt>
                <c:pt idx="1300">
                  <c:v>42692.625</c:v>
                </c:pt>
                <c:pt idx="1301">
                  <c:v>42692.75</c:v>
                </c:pt>
                <c:pt idx="1302">
                  <c:v>42692.875</c:v>
                </c:pt>
                <c:pt idx="1303">
                  <c:v>42693</c:v>
                </c:pt>
                <c:pt idx="1304">
                  <c:v>42693.125</c:v>
                </c:pt>
                <c:pt idx="1305">
                  <c:v>42693.25</c:v>
                </c:pt>
                <c:pt idx="1306">
                  <c:v>42693.375</c:v>
                </c:pt>
                <c:pt idx="1307">
                  <c:v>42693.5</c:v>
                </c:pt>
                <c:pt idx="1308">
                  <c:v>42693.625</c:v>
                </c:pt>
                <c:pt idx="1309">
                  <c:v>42693.75</c:v>
                </c:pt>
                <c:pt idx="1310">
                  <c:v>42693.875</c:v>
                </c:pt>
                <c:pt idx="1311">
                  <c:v>42694</c:v>
                </c:pt>
                <c:pt idx="1312">
                  <c:v>42694.125</c:v>
                </c:pt>
                <c:pt idx="1313">
                  <c:v>42694.25</c:v>
                </c:pt>
                <c:pt idx="1314">
                  <c:v>42694.375</c:v>
                </c:pt>
                <c:pt idx="1315">
                  <c:v>42694.5</c:v>
                </c:pt>
                <c:pt idx="1316">
                  <c:v>42694.625</c:v>
                </c:pt>
                <c:pt idx="1317">
                  <c:v>42694.75</c:v>
                </c:pt>
                <c:pt idx="1318">
                  <c:v>42694.875</c:v>
                </c:pt>
                <c:pt idx="1319">
                  <c:v>42695</c:v>
                </c:pt>
                <c:pt idx="1320">
                  <c:v>42695.125</c:v>
                </c:pt>
                <c:pt idx="1321">
                  <c:v>42695.25</c:v>
                </c:pt>
                <c:pt idx="1322">
                  <c:v>42695.375</c:v>
                </c:pt>
                <c:pt idx="1323">
                  <c:v>42695.5</c:v>
                </c:pt>
                <c:pt idx="1324">
                  <c:v>42695.625</c:v>
                </c:pt>
                <c:pt idx="1325">
                  <c:v>42695.75</c:v>
                </c:pt>
                <c:pt idx="1326">
                  <c:v>42695.875</c:v>
                </c:pt>
                <c:pt idx="1327">
                  <c:v>42696</c:v>
                </c:pt>
                <c:pt idx="1328">
                  <c:v>42696.125</c:v>
                </c:pt>
                <c:pt idx="1329">
                  <c:v>42696.25</c:v>
                </c:pt>
                <c:pt idx="1330">
                  <c:v>42696.375</c:v>
                </c:pt>
                <c:pt idx="1331">
                  <c:v>42696.5</c:v>
                </c:pt>
                <c:pt idx="1332">
                  <c:v>42696.625</c:v>
                </c:pt>
                <c:pt idx="1333">
                  <c:v>42696.75</c:v>
                </c:pt>
                <c:pt idx="1334">
                  <c:v>42696.875</c:v>
                </c:pt>
                <c:pt idx="1335">
                  <c:v>42697</c:v>
                </c:pt>
                <c:pt idx="1336">
                  <c:v>42697.125</c:v>
                </c:pt>
                <c:pt idx="1337">
                  <c:v>42697.25</c:v>
                </c:pt>
                <c:pt idx="1338">
                  <c:v>42697.375</c:v>
                </c:pt>
                <c:pt idx="1339">
                  <c:v>42697.5</c:v>
                </c:pt>
                <c:pt idx="1340">
                  <c:v>42697.625</c:v>
                </c:pt>
                <c:pt idx="1341">
                  <c:v>42697.75</c:v>
                </c:pt>
                <c:pt idx="1342">
                  <c:v>42697.875</c:v>
                </c:pt>
                <c:pt idx="1343">
                  <c:v>42698</c:v>
                </c:pt>
                <c:pt idx="1344">
                  <c:v>42698.125</c:v>
                </c:pt>
                <c:pt idx="1345">
                  <c:v>42698.25</c:v>
                </c:pt>
                <c:pt idx="1346">
                  <c:v>42698.375</c:v>
                </c:pt>
                <c:pt idx="1347">
                  <c:v>42698.5</c:v>
                </c:pt>
                <c:pt idx="1348">
                  <c:v>42698.625</c:v>
                </c:pt>
                <c:pt idx="1349">
                  <c:v>42698.75</c:v>
                </c:pt>
                <c:pt idx="1350">
                  <c:v>42698.875</c:v>
                </c:pt>
                <c:pt idx="1351">
                  <c:v>42699</c:v>
                </c:pt>
                <c:pt idx="1352">
                  <c:v>42699.125</c:v>
                </c:pt>
                <c:pt idx="1353">
                  <c:v>42699.25</c:v>
                </c:pt>
                <c:pt idx="1354">
                  <c:v>42699.375</c:v>
                </c:pt>
                <c:pt idx="1355">
                  <c:v>42699.5</c:v>
                </c:pt>
                <c:pt idx="1356">
                  <c:v>42699.625</c:v>
                </c:pt>
                <c:pt idx="1357">
                  <c:v>42699.75</c:v>
                </c:pt>
                <c:pt idx="1358">
                  <c:v>42699.875</c:v>
                </c:pt>
                <c:pt idx="1359">
                  <c:v>42700</c:v>
                </c:pt>
                <c:pt idx="1360">
                  <c:v>42700.125</c:v>
                </c:pt>
                <c:pt idx="1361">
                  <c:v>42700.25</c:v>
                </c:pt>
                <c:pt idx="1362">
                  <c:v>42700.375</c:v>
                </c:pt>
                <c:pt idx="1363">
                  <c:v>42700.375</c:v>
                </c:pt>
                <c:pt idx="1364">
                  <c:v>42700.5</c:v>
                </c:pt>
                <c:pt idx="1365">
                  <c:v>42700.625</c:v>
                </c:pt>
                <c:pt idx="1366">
                  <c:v>42700.75</c:v>
                </c:pt>
                <c:pt idx="1367">
                  <c:v>42700.875</c:v>
                </c:pt>
                <c:pt idx="1368">
                  <c:v>42701</c:v>
                </c:pt>
                <c:pt idx="1369">
                  <c:v>42701.125</c:v>
                </c:pt>
                <c:pt idx="1370">
                  <c:v>42701.25</c:v>
                </c:pt>
                <c:pt idx="1371">
                  <c:v>42701.375</c:v>
                </c:pt>
                <c:pt idx="1372">
                  <c:v>42701.5</c:v>
                </c:pt>
                <c:pt idx="1373">
                  <c:v>42701.625</c:v>
                </c:pt>
                <c:pt idx="1374">
                  <c:v>42701.75</c:v>
                </c:pt>
                <c:pt idx="1375">
                  <c:v>42701.875</c:v>
                </c:pt>
                <c:pt idx="1376">
                  <c:v>42702</c:v>
                </c:pt>
                <c:pt idx="1377">
                  <c:v>42702.125</c:v>
                </c:pt>
                <c:pt idx="1378">
                  <c:v>42702.25</c:v>
                </c:pt>
                <c:pt idx="1379">
                  <c:v>42702.375</c:v>
                </c:pt>
                <c:pt idx="1380">
                  <c:v>42702.5</c:v>
                </c:pt>
                <c:pt idx="1381">
                  <c:v>42702.625</c:v>
                </c:pt>
                <c:pt idx="1382">
                  <c:v>42702.75</c:v>
                </c:pt>
                <c:pt idx="1383">
                  <c:v>42702.875</c:v>
                </c:pt>
                <c:pt idx="1384">
                  <c:v>42703</c:v>
                </c:pt>
                <c:pt idx="1385">
                  <c:v>42703.125</c:v>
                </c:pt>
                <c:pt idx="1386">
                  <c:v>42703.25</c:v>
                </c:pt>
                <c:pt idx="1387">
                  <c:v>42703.375</c:v>
                </c:pt>
                <c:pt idx="1388">
                  <c:v>42703.5</c:v>
                </c:pt>
                <c:pt idx="1389">
                  <c:v>42703.625</c:v>
                </c:pt>
                <c:pt idx="1390">
                  <c:v>42703.75</c:v>
                </c:pt>
                <c:pt idx="1391">
                  <c:v>42703.875</c:v>
                </c:pt>
                <c:pt idx="1392">
                  <c:v>42704</c:v>
                </c:pt>
                <c:pt idx="1393">
                  <c:v>42704.125</c:v>
                </c:pt>
                <c:pt idx="1394">
                  <c:v>42704.25</c:v>
                </c:pt>
                <c:pt idx="1395">
                  <c:v>42704.375</c:v>
                </c:pt>
                <c:pt idx="1396">
                  <c:v>42704.5</c:v>
                </c:pt>
                <c:pt idx="1397">
                  <c:v>42704.625</c:v>
                </c:pt>
                <c:pt idx="1398">
                  <c:v>42704.75</c:v>
                </c:pt>
                <c:pt idx="1399">
                  <c:v>42704.875</c:v>
                </c:pt>
                <c:pt idx="1400">
                  <c:v>42705</c:v>
                </c:pt>
                <c:pt idx="1401">
                  <c:v>42705.125</c:v>
                </c:pt>
                <c:pt idx="1402">
                  <c:v>42705.25</c:v>
                </c:pt>
                <c:pt idx="1403">
                  <c:v>42705.375</c:v>
                </c:pt>
                <c:pt idx="1404">
                  <c:v>42705.5</c:v>
                </c:pt>
                <c:pt idx="1405">
                  <c:v>42705.625</c:v>
                </c:pt>
                <c:pt idx="1406">
                  <c:v>42705.75</c:v>
                </c:pt>
                <c:pt idx="1407">
                  <c:v>42705.875</c:v>
                </c:pt>
                <c:pt idx="1408">
                  <c:v>42706</c:v>
                </c:pt>
                <c:pt idx="1409">
                  <c:v>42706.125</c:v>
                </c:pt>
                <c:pt idx="1410">
                  <c:v>42706.25</c:v>
                </c:pt>
                <c:pt idx="1411">
                  <c:v>42706.375</c:v>
                </c:pt>
                <c:pt idx="1412">
                  <c:v>42706.5</c:v>
                </c:pt>
                <c:pt idx="1413">
                  <c:v>42706.625</c:v>
                </c:pt>
                <c:pt idx="1414">
                  <c:v>42706.75</c:v>
                </c:pt>
                <c:pt idx="1415">
                  <c:v>42706.875</c:v>
                </c:pt>
                <c:pt idx="1416">
                  <c:v>42707</c:v>
                </c:pt>
                <c:pt idx="1417">
                  <c:v>42707.125</c:v>
                </c:pt>
                <c:pt idx="1418">
                  <c:v>42707.25</c:v>
                </c:pt>
                <c:pt idx="1419">
                  <c:v>42707.375</c:v>
                </c:pt>
                <c:pt idx="1420">
                  <c:v>42707.5</c:v>
                </c:pt>
                <c:pt idx="1421">
                  <c:v>42707.625</c:v>
                </c:pt>
                <c:pt idx="1422">
                  <c:v>42707.75</c:v>
                </c:pt>
                <c:pt idx="1423">
                  <c:v>42707.875</c:v>
                </c:pt>
                <c:pt idx="1424">
                  <c:v>42708</c:v>
                </c:pt>
                <c:pt idx="1425">
                  <c:v>42708.125</c:v>
                </c:pt>
                <c:pt idx="1426">
                  <c:v>42708.25</c:v>
                </c:pt>
                <c:pt idx="1427">
                  <c:v>42708.375</c:v>
                </c:pt>
                <c:pt idx="1428">
                  <c:v>42708.5</c:v>
                </c:pt>
                <c:pt idx="1429">
                  <c:v>42708.625</c:v>
                </c:pt>
                <c:pt idx="1430">
                  <c:v>42708.75</c:v>
                </c:pt>
                <c:pt idx="1431">
                  <c:v>42708.875</c:v>
                </c:pt>
                <c:pt idx="1432">
                  <c:v>42709</c:v>
                </c:pt>
                <c:pt idx="1433">
                  <c:v>42709.125</c:v>
                </c:pt>
                <c:pt idx="1434">
                  <c:v>42709.25</c:v>
                </c:pt>
                <c:pt idx="1435">
                  <c:v>42709.375</c:v>
                </c:pt>
                <c:pt idx="1436">
                  <c:v>42709.5</c:v>
                </c:pt>
                <c:pt idx="1437">
                  <c:v>42709.625</c:v>
                </c:pt>
                <c:pt idx="1438">
                  <c:v>42709.75</c:v>
                </c:pt>
                <c:pt idx="1439">
                  <c:v>42709.875</c:v>
                </c:pt>
                <c:pt idx="1440">
                  <c:v>42710</c:v>
                </c:pt>
                <c:pt idx="1441">
                  <c:v>42710.125</c:v>
                </c:pt>
                <c:pt idx="1442">
                  <c:v>42710.25</c:v>
                </c:pt>
                <c:pt idx="1443">
                  <c:v>42710.375</c:v>
                </c:pt>
                <c:pt idx="1444">
                  <c:v>42710.5</c:v>
                </c:pt>
                <c:pt idx="1445">
                  <c:v>42710.625</c:v>
                </c:pt>
                <c:pt idx="1446">
                  <c:v>42710.75</c:v>
                </c:pt>
                <c:pt idx="1447">
                  <c:v>42710.875</c:v>
                </c:pt>
                <c:pt idx="1448">
                  <c:v>42711</c:v>
                </c:pt>
                <c:pt idx="1449">
                  <c:v>42711.125</c:v>
                </c:pt>
                <c:pt idx="1450">
                  <c:v>42711.25</c:v>
                </c:pt>
                <c:pt idx="1451">
                  <c:v>42711.375</c:v>
                </c:pt>
                <c:pt idx="1452">
                  <c:v>42711.375</c:v>
                </c:pt>
                <c:pt idx="1453">
                  <c:v>42711.5</c:v>
                </c:pt>
                <c:pt idx="1454">
                  <c:v>42711.625</c:v>
                </c:pt>
                <c:pt idx="1455">
                  <c:v>42711.75</c:v>
                </c:pt>
                <c:pt idx="1456">
                  <c:v>42711.875</c:v>
                </c:pt>
                <c:pt idx="1457">
                  <c:v>42712</c:v>
                </c:pt>
                <c:pt idx="1458">
                  <c:v>42712.125</c:v>
                </c:pt>
                <c:pt idx="1459">
                  <c:v>42712.25</c:v>
                </c:pt>
                <c:pt idx="1460">
                  <c:v>42712.375</c:v>
                </c:pt>
                <c:pt idx="1461">
                  <c:v>42712.5</c:v>
                </c:pt>
                <c:pt idx="1462">
                  <c:v>42712.625</c:v>
                </c:pt>
                <c:pt idx="1463">
                  <c:v>42712.75</c:v>
                </c:pt>
                <c:pt idx="1464">
                  <c:v>42712.875</c:v>
                </c:pt>
                <c:pt idx="1465">
                  <c:v>42713</c:v>
                </c:pt>
                <c:pt idx="1466">
                  <c:v>42713.125</c:v>
                </c:pt>
                <c:pt idx="1467">
                  <c:v>42713.25</c:v>
                </c:pt>
                <c:pt idx="1468">
                  <c:v>42713.375</c:v>
                </c:pt>
                <c:pt idx="1469">
                  <c:v>42713.5</c:v>
                </c:pt>
                <c:pt idx="1470">
                  <c:v>42713.625</c:v>
                </c:pt>
                <c:pt idx="1471">
                  <c:v>42713.75</c:v>
                </c:pt>
                <c:pt idx="1472">
                  <c:v>42713.875</c:v>
                </c:pt>
                <c:pt idx="1473">
                  <c:v>42714</c:v>
                </c:pt>
                <c:pt idx="1474">
                  <c:v>42714.125</c:v>
                </c:pt>
                <c:pt idx="1475">
                  <c:v>42714.25</c:v>
                </c:pt>
                <c:pt idx="1476">
                  <c:v>42714.375</c:v>
                </c:pt>
                <c:pt idx="1477">
                  <c:v>42714.5</c:v>
                </c:pt>
                <c:pt idx="1478">
                  <c:v>42714.625</c:v>
                </c:pt>
                <c:pt idx="1479">
                  <c:v>42714.75</c:v>
                </c:pt>
                <c:pt idx="1480">
                  <c:v>42714.875</c:v>
                </c:pt>
                <c:pt idx="1481">
                  <c:v>42715</c:v>
                </c:pt>
                <c:pt idx="1482">
                  <c:v>42715.125</c:v>
                </c:pt>
                <c:pt idx="1483">
                  <c:v>42715.25</c:v>
                </c:pt>
                <c:pt idx="1484">
                  <c:v>42715.375</c:v>
                </c:pt>
                <c:pt idx="1485">
                  <c:v>42715.5</c:v>
                </c:pt>
                <c:pt idx="1486">
                  <c:v>42715.625</c:v>
                </c:pt>
                <c:pt idx="1487">
                  <c:v>42715.75</c:v>
                </c:pt>
                <c:pt idx="1488">
                  <c:v>42715.875</c:v>
                </c:pt>
                <c:pt idx="1489">
                  <c:v>42716</c:v>
                </c:pt>
                <c:pt idx="1490">
                  <c:v>42716.125</c:v>
                </c:pt>
                <c:pt idx="1491">
                  <c:v>42716.25</c:v>
                </c:pt>
                <c:pt idx="1492">
                  <c:v>42716.375</c:v>
                </c:pt>
                <c:pt idx="1493">
                  <c:v>42716.5</c:v>
                </c:pt>
                <c:pt idx="1494">
                  <c:v>42716.625</c:v>
                </c:pt>
                <c:pt idx="1495">
                  <c:v>42716.75</c:v>
                </c:pt>
                <c:pt idx="1496">
                  <c:v>42716.875</c:v>
                </c:pt>
                <c:pt idx="1497">
                  <c:v>42717</c:v>
                </c:pt>
                <c:pt idx="1498">
                  <c:v>42717.125</c:v>
                </c:pt>
                <c:pt idx="1499">
                  <c:v>42717.25</c:v>
                </c:pt>
                <c:pt idx="1500">
                  <c:v>42717.375</c:v>
                </c:pt>
                <c:pt idx="1501">
                  <c:v>42717.5</c:v>
                </c:pt>
                <c:pt idx="1502">
                  <c:v>42717.625</c:v>
                </c:pt>
                <c:pt idx="1503">
                  <c:v>42717.75</c:v>
                </c:pt>
                <c:pt idx="1504">
                  <c:v>42717.875</c:v>
                </c:pt>
                <c:pt idx="1505">
                  <c:v>42718</c:v>
                </c:pt>
                <c:pt idx="1506">
                  <c:v>42718.125</c:v>
                </c:pt>
                <c:pt idx="1507">
                  <c:v>42718.25</c:v>
                </c:pt>
                <c:pt idx="1508">
                  <c:v>42718.375</c:v>
                </c:pt>
                <c:pt idx="1509">
                  <c:v>42718.5</c:v>
                </c:pt>
                <c:pt idx="1510">
                  <c:v>42718.625</c:v>
                </c:pt>
                <c:pt idx="1511">
                  <c:v>42718.75</c:v>
                </c:pt>
                <c:pt idx="1512">
                  <c:v>42718.875</c:v>
                </c:pt>
                <c:pt idx="1513">
                  <c:v>42719</c:v>
                </c:pt>
                <c:pt idx="1514">
                  <c:v>42719.125</c:v>
                </c:pt>
                <c:pt idx="1515">
                  <c:v>42719.25</c:v>
                </c:pt>
                <c:pt idx="1516">
                  <c:v>42719.375</c:v>
                </c:pt>
                <c:pt idx="1517">
                  <c:v>42719.5</c:v>
                </c:pt>
                <c:pt idx="1518">
                  <c:v>42719.625</c:v>
                </c:pt>
                <c:pt idx="1519">
                  <c:v>42719.75</c:v>
                </c:pt>
                <c:pt idx="1520">
                  <c:v>42719.875</c:v>
                </c:pt>
                <c:pt idx="1521">
                  <c:v>42720</c:v>
                </c:pt>
                <c:pt idx="1522">
                  <c:v>42720.125</c:v>
                </c:pt>
                <c:pt idx="1523">
                  <c:v>42720.25</c:v>
                </c:pt>
                <c:pt idx="1524">
                  <c:v>42720.375</c:v>
                </c:pt>
                <c:pt idx="1525">
                  <c:v>42720.5</c:v>
                </c:pt>
                <c:pt idx="1526">
                  <c:v>42720.625</c:v>
                </c:pt>
                <c:pt idx="1527">
                  <c:v>42720.75</c:v>
                </c:pt>
                <c:pt idx="1528">
                  <c:v>42720.875</c:v>
                </c:pt>
                <c:pt idx="1529">
                  <c:v>42721</c:v>
                </c:pt>
                <c:pt idx="1530">
                  <c:v>42721.125</c:v>
                </c:pt>
                <c:pt idx="1531">
                  <c:v>42721.25</c:v>
                </c:pt>
                <c:pt idx="1532">
                  <c:v>42721.375</c:v>
                </c:pt>
                <c:pt idx="1533">
                  <c:v>42721.5</c:v>
                </c:pt>
                <c:pt idx="1534">
                  <c:v>42721.625</c:v>
                </c:pt>
                <c:pt idx="1535">
                  <c:v>42721.75</c:v>
                </c:pt>
                <c:pt idx="1536">
                  <c:v>42721.875</c:v>
                </c:pt>
                <c:pt idx="1537">
                  <c:v>42722</c:v>
                </c:pt>
                <c:pt idx="1538">
                  <c:v>42722.125</c:v>
                </c:pt>
                <c:pt idx="1539">
                  <c:v>42722.25</c:v>
                </c:pt>
                <c:pt idx="1540">
                  <c:v>42722.375</c:v>
                </c:pt>
                <c:pt idx="1541">
                  <c:v>42722.5</c:v>
                </c:pt>
                <c:pt idx="1542">
                  <c:v>42722.625</c:v>
                </c:pt>
                <c:pt idx="1543">
                  <c:v>42722.75</c:v>
                </c:pt>
                <c:pt idx="1544">
                  <c:v>42722.875</c:v>
                </c:pt>
                <c:pt idx="1545">
                  <c:v>42723</c:v>
                </c:pt>
                <c:pt idx="1546">
                  <c:v>42723.125</c:v>
                </c:pt>
                <c:pt idx="1547">
                  <c:v>42723.25</c:v>
                </c:pt>
                <c:pt idx="1548">
                  <c:v>42723.375</c:v>
                </c:pt>
                <c:pt idx="1549">
                  <c:v>42723.5</c:v>
                </c:pt>
                <c:pt idx="1550">
                  <c:v>42723.625</c:v>
                </c:pt>
                <c:pt idx="1551">
                  <c:v>42723.625</c:v>
                </c:pt>
                <c:pt idx="1552">
                  <c:v>42723.75</c:v>
                </c:pt>
                <c:pt idx="1553">
                  <c:v>42723.875</c:v>
                </c:pt>
                <c:pt idx="1554">
                  <c:v>42724</c:v>
                </c:pt>
                <c:pt idx="1555">
                  <c:v>42724.125</c:v>
                </c:pt>
                <c:pt idx="1556">
                  <c:v>42724.25</c:v>
                </c:pt>
                <c:pt idx="1557">
                  <c:v>42724.375</c:v>
                </c:pt>
                <c:pt idx="1558">
                  <c:v>42724.5</c:v>
                </c:pt>
                <c:pt idx="1559">
                  <c:v>42724.625</c:v>
                </c:pt>
                <c:pt idx="1560">
                  <c:v>42724.75</c:v>
                </c:pt>
                <c:pt idx="1561">
                  <c:v>42724.875</c:v>
                </c:pt>
                <c:pt idx="1562">
                  <c:v>42725</c:v>
                </c:pt>
                <c:pt idx="1563">
                  <c:v>42725.125</c:v>
                </c:pt>
                <c:pt idx="1564">
                  <c:v>42725.25</c:v>
                </c:pt>
                <c:pt idx="1565">
                  <c:v>42725.375</c:v>
                </c:pt>
                <c:pt idx="1566">
                  <c:v>42725.375</c:v>
                </c:pt>
                <c:pt idx="1567">
                  <c:v>42725.5</c:v>
                </c:pt>
                <c:pt idx="1568">
                  <c:v>42725.625</c:v>
                </c:pt>
                <c:pt idx="1569">
                  <c:v>42725.75</c:v>
                </c:pt>
                <c:pt idx="1570">
                  <c:v>42725.875</c:v>
                </c:pt>
                <c:pt idx="1571">
                  <c:v>42726</c:v>
                </c:pt>
                <c:pt idx="1572">
                  <c:v>42726.125</c:v>
                </c:pt>
                <c:pt idx="1573">
                  <c:v>42726.25</c:v>
                </c:pt>
                <c:pt idx="1574">
                  <c:v>42726.375</c:v>
                </c:pt>
                <c:pt idx="1575">
                  <c:v>42726.5</c:v>
                </c:pt>
                <c:pt idx="1576">
                  <c:v>42726.625</c:v>
                </c:pt>
                <c:pt idx="1577">
                  <c:v>42726.75</c:v>
                </c:pt>
                <c:pt idx="1578">
                  <c:v>42726.875</c:v>
                </c:pt>
                <c:pt idx="1579">
                  <c:v>42727</c:v>
                </c:pt>
                <c:pt idx="1580">
                  <c:v>42727.125</c:v>
                </c:pt>
                <c:pt idx="1581">
                  <c:v>42727.25</c:v>
                </c:pt>
                <c:pt idx="1582">
                  <c:v>42727.375</c:v>
                </c:pt>
                <c:pt idx="1583">
                  <c:v>42727.5</c:v>
                </c:pt>
                <c:pt idx="1584">
                  <c:v>42727.625</c:v>
                </c:pt>
                <c:pt idx="1585">
                  <c:v>42727.75</c:v>
                </c:pt>
                <c:pt idx="1586">
                  <c:v>42727.875</c:v>
                </c:pt>
                <c:pt idx="1587">
                  <c:v>42728</c:v>
                </c:pt>
                <c:pt idx="1588">
                  <c:v>42728.125</c:v>
                </c:pt>
                <c:pt idx="1589">
                  <c:v>42728.25</c:v>
                </c:pt>
                <c:pt idx="1590">
                  <c:v>42728.375</c:v>
                </c:pt>
                <c:pt idx="1591">
                  <c:v>42728.5</c:v>
                </c:pt>
                <c:pt idx="1592">
                  <c:v>42728.625</c:v>
                </c:pt>
                <c:pt idx="1593">
                  <c:v>42728.75</c:v>
                </c:pt>
                <c:pt idx="1594">
                  <c:v>42728.875</c:v>
                </c:pt>
                <c:pt idx="1595">
                  <c:v>42729</c:v>
                </c:pt>
                <c:pt idx="1596">
                  <c:v>42729.125</c:v>
                </c:pt>
                <c:pt idx="1597">
                  <c:v>42729.25</c:v>
                </c:pt>
                <c:pt idx="1598">
                  <c:v>42729.375</c:v>
                </c:pt>
                <c:pt idx="1599">
                  <c:v>42729.5</c:v>
                </c:pt>
                <c:pt idx="1600">
                  <c:v>42729.625</c:v>
                </c:pt>
                <c:pt idx="1601">
                  <c:v>42729.75</c:v>
                </c:pt>
                <c:pt idx="1602">
                  <c:v>42729.875</c:v>
                </c:pt>
                <c:pt idx="1603">
                  <c:v>42730</c:v>
                </c:pt>
                <c:pt idx="1604">
                  <c:v>42730.125</c:v>
                </c:pt>
                <c:pt idx="1605">
                  <c:v>42730.25</c:v>
                </c:pt>
                <c:pt idx="1606">
                  <c:v>42730.375</c:v>
                </c:pt>
                <c:pt idx="1607">
                  <c:v>42730.5</c:v>
                </c:pt>
                <c:pt idx="1608">
                  <c:v>42730.625</c:v>
                </c:pt>
                <c:pt idx="1609">
                  <c:v>42730.75</c:v>
                </c:pt>
                <c:pt idx="1610">
                  <c:v>42730.875</c:v>
                </c:pt>
                <c:pt idx="1611">
                  <c:v>42731</c:v>
                </c:pt>
                <c:pt idx="1612">
                  <c:v>42731.125</c:v>
                </c:pt>
                <c:pt idx="1613">
                  <c:v>42731.25</c:v>
                </c:pt>
                <c:pt idx="1614">
                  <c:v>42731.375</c:v>
                </c:pt>
                <c:pt idx="1615">
                  <c:v>42731.5</c:v>
                </c:pt>
                <c:pt idx="1616">
                  <c:v>42731.625</c:v>
                </c:pt>
                <c:pt idx="1617">
                  <c:v>42731.75</c:v>
                </c:pt>
                <c:pt idx="1618">
                  <c:v>42731.875</c:v>
                </c:pt>
                <c:pt idx="1619">
                  <c:v>42732</c:v>
                </c:pt>
                <c:pt idx="1620">
                  <c:v>42732.125</c:v>
                </c:pt>
                <c:pt idx="1621">
                  <c:v>42732.25</c:v>
                </c:pt>
                <c:pt idx="1622">
                  <c:v>42732.375</c:v>
                </c:pt>
                <c:pt idx="1623">
                  <c:v>42732.5</c:v>
                </c:pt>
                <c:pt idx="1624">
                  <c:v>42732.625</c:v>
                </c:pt>
                <c:pt idx="1625">
                  <c:v>42732.75</c:v>
                </c:pt>
                <c:pt idx="1626">
                  <c:v>42732.875</c:v>
                </c:pt>
                <c:pt idx="1627">
                  <c:v>42733</c:v>
                </c:pt>
                <c:pt idx="1628">
                  <c:v>42733.125</c:v>
                </c:pt>
                <c:pt idx="1629">
                  <c:v>42733.25</c:v>
                </c:pt>
                <c:pt idx="1630">
                  <c:v>42733.375</c:v>
                </c:pt>
                <c:pt idx="1631">
                  <c:v>42733.5</c:v>
                </c:pt>
                <c:pt idx="1632">
                  <c:v>42733.625</c:v>
                </c:pt>
                <c:pt idx="1633">
                  <c:v>42733.75</c:v>
                </c:pt>
                <c:pt idx="1634">
                  <c:v>42733.875</c:v>
                </c:pt>
                <c:pt idx="1635">
                  <c:v>42734</c:v>
                </c:pt>
                <c:pt idx="1636">
                  <c:v>42734.125</c:v>
                </c:pt>
                <c:pt idx="1637">
                  <c:v>42734.25</c:v>
                </c:pt>
                <c:pt idx="1638">
                  <c:v>42734.375</c:v>
                </c:pt>
                <c:pt idx="1639">
                  <c:v>42734.5</c:v>
                </c:pt>
                <c:pt idx="1640">
                  <c:v>42734.625</c:v>
                </c:pt>
                <c:pt idx="1641">
                  <c:v>42734.75</c:v>
                </c:pt>
                <c:pt idx="1642">
                  <c:v>42734.875</c:v>
                </c:pt>
                <c:pt idx="1643">
                  <c:v>42735</c:v>
                </c:pt>
                <c:pt idx="1644">
                  <c:v>42735.125</c:v>
                </c:pt>
                <c:pt idx="1645">
                  <c:v>42735.25</c:v>
                </c:pt>
                <c:pt idx="1646">
                  <c:v>42735.375</c:v>
                </c:pt>
                <c:pt idx="1647">
                  <c:v>42735.5</c:v>
                </c:pt>
                <c:pt idx="1648">
                  <c:v>42735.625</c:v>
                </c:pt>
                <c:pt idx="1649">
                  <c:v>42735.75</c:v>
                </c:pt>
                <c:pt idx="1650">
                  <c:v>42735.875</c:v>
                </c:pt>
              </c:numCache>
            </c:numRef>
          </c:xVal>
          <c:yVal>
            <c:numRef>
              <c:f>Kaktovik_Hr3!$C$10:$C$1660</c:f>
              <c:numCache>
                <c:formatCode>0.0</c:formatCode>
                <c:ptCount val="1651"/>
                <c:pt idx="0">
                  <c:v>22.41</c:v>
                </c:pt>
                <c:pt idx="1">
                  <c:v>22.4</c:v>
                </c:pt>
                <c:pt idx="2">
                  <c:v>22.37</c:v>
                </c:pt>
                <c:pt idx="3">
                  <c:v>22.38</c:v>
                </c:pt>
                <c:pt idx="4">
                  <c:v>22.4</c:v>
                </c:pt>
                <c:pt idx="5">
                  <c:v>22.41</c:v>
                </c:pt>
                <c:pt idx="6">
                  <c:v>22.42</c:v>
                </c:pt>
                <c:pt idx="7">
                  <c:v>22.44</c:v>
                </c:pt>
                <c:pt idx="8">
                  <c:v>22.47</c:v>
                </c:pt>
                <c:pt idx="9">
                  <c:v>22.48</c:v>
                </c:pt>
                <c:pt idx="10">
                  <c:v>22.51</c:v>
                </c:pt>
                <c:pt idx="11">
                  <c:v>22.53</c:v>
                </c:pt>
                <c:pt idx="12">
                  <c:v>22.55</c:v>
                </c:pt>
                <c:pt idx="13">
                  <c:v>22.56</c:v>
                </c:pt>
                <c:pt idx="14">
                  <c:v>22.58</c:v>
                </c:pt>
                <c:pt idx="15">
                  <c:v>22.6</c:v>
                </c:pt>
                <c:pt idx="16">
                  <c:v>22.62</c:v>
                </c:pt>
                <c:pt idx="17">
                  <c:v>22.64</c:v>
                </c:pt>
                <c:pt idx="18">
                  <c:v>22.65</c:v>
                </c:pt>
                <c:pt idx="19">
                  <c:v>22.67</c:v>
                </c:pt>
                <c:pt idx="20">
                  <c:v>22.69</c:v>
                </c:pt>
                <c:pt idx="21">
                  <c:v>22.72</c:v>
                </c:pt>
                <c:pt idx="22">
                  <c:v>22.73</c:v>
                </c:pt>
                <c:pt idx="23">
                  <c:v>22.73</c:v>
                </c:pt>
                <c:pt idx="24">
                  <c:v>22.76</c:v>
                </c:pt>
                <c:pt idx="25">
                  <c:v>22.78</c:v>
                </c:pt>
                <c:pt idx="26">
                  <c:v>22.8</c:v>
                </c:pt>
                <c:pt idx="27">
                  <c:v>22.81</c:v>
                </c:pt>
                <c:pt idx="28">
                  <c:v>22.83</c:v>
                </c:pt>
                <c:pt idx="29">
                  <c:v>22.85</c:v>
                </c:pt>
                <c:pt idx="30">
                  <c:v>22.87</c:v>
                </c:pt>
                <c:pt idx="31">
                  <c:v>22.88</c:v>
                </c:pt>
                <c:pt idx="32">
                  <c:v>22.89</c:v>
                </c:pt>
                <c:pt idx="33">
                  <c:v>22.92</c:v>
                </c:pt>
                <c:pt idx="34">
                  <c:v>22.93</c:v>
                </c:pt>
                <c:pt idx="35">
                  <c:v>22.95</c:v>
                </c:pt>
                <c:pt idx="36">
                  <c:v>22.96</c:v>
                </c:pt>
                <c:pt idx="37">
                  <c:v>22.98</c:v>
                </c:pt>
                <c:pt idx="38">
                  <c:v>23</c:v>
                </c:pt>
                <c:pt idx="39">
                  <c:v>23.02</c:v>
                </c:pt>
                <c:pt idx="40">
                  <c:v>23.03</c:v>
                </c:pt>
                <c:pt idx="41">
                  <c:v>23.04</c:v>
                </c:pt>
                <c:pt idx="42">
                  <c:v>23.06</c:v>
                </c:pt>
                <c:pt idx="43">
                  <c:v>23.08</c:v>
                </c:pt>
                <c:pt idx="44">
                  <c:v>23.1</c:v>
                </c:pt>
                <c:pt idx="45">
                  <c:v>23.11</c:v>
                </c:pt>
                <c:pt idx="46">
                  <c:v>23.14</c:v>
                </c:pt>
                <c:pt idx="47">
                  <c:v>23.17</c:v>
                </c:pt>
                <c:pt idx="48">
                  <c:v>23.19</c:v>
                </c:pt>
                <c:pt idx="49">
                  <c:v>23.21</c:v>
                </c:pt>
                <c:pt idx="50">
                  <c:v>23.24</c:v>
                </c:pt>
                <c:pt idx="51">
                  <c:v>23.27</c:v>
                </c:pt>
                <c:pt idx="52">
                  <c:v>23.3</c:v>
                </c:pt>
                <c:pt idx="53">
                  <c:v>23.33</c:v>
                </c:pt>
                <c:pt idx="54">
                  <c:v>23.35</c:v>
                </c:pt>
                <c:pt idx="55">
                  <c:v>23.38</c:v>
                </c:pt>
                <c:pt idx="56">
                  <c:v>23.41</c:v>
                </c:pt>
                <c:pt idx="57">
                  <c:v>23.43</c:v>
                </c:pt>
                <c:pt idx="58">
                  <c:v>23.46</c:v>
                </c:pt>
                <c:pt idx="59">
                  <c:v>23.49</c:v>
                </c:pt>
                <c:pt idx="60">
                  <c:v>23.52</c:v>
                </c:pt>
                <c:pt idx="61">
                  <c:v>23.54</c:v>
                </c:pt>
                <c:pt idx="62">
                  <c:v>23.57</c:v>
                </c:pt>
                <c:pt idx="63">
                  <c:v>23.6</c:v>
                </c:pt>
                <c:pt idx="64">
                  <c:v>23.63</c:v>
                </c:pt>
                <c:pt idx="65">
                  <c:v>23.65</c:v>
                </c:pt>
                <c:pt idx="66">
                  <c:v>23.67</c:v>
                </c:pt>
                <c:pt idx="67">
                  <c:v>23.7</c:v>
                </c:pt>
                <c:pt idx="68">
                  <c:v>23.73</c:v>
                </c:pt>
                <c:pt idx="69">
                  <c:v>23.76</c:v>
                </c:pt>
                <c:pt idx="70">
                  <c:v>23.78</c:v>
                </c:pt>
                <c:pt idx="71">
                  <c:v>23.8</c:v>
                </c:pt>
                <c:pt idx="72">
                  <c:v>23.82</c:v>
                </c:pt>
                <c:pt idx="73">
                  <c:v>23.84</c:v>
                </c:pt>
                <c:pt idx="74">
                  <c:v>23.87</c:v>
                </c:pt>
                <c:pt idx="75">
                  <c:v>23.89</c:v>
                </c:pt>
                <c:pt idx="76">
                  <c:v>24.13</c:v>
                </c:pt>
                <c:pt idx="77">
                  <c:v>24.17</c:v>
                </c:pt>
                <c:pt idx="78">
                  <c:v>24.18</c:v>
                </c:pt>
                <c:pt idx="79">
                  <c:v>24.2</c:v>
                </c:pt>
                <c:pt idx="80">
                  <c:v>24.23</c:v>
                </c:pt>
                <c:pt idx="81">
                  <c:v>24.24</c:v>
                </c:pt>
                <c:pt idx="82">
                  <c:v>24.26</c:v>
                </c:pt>
                <c:pt idx="83">
                  <c:v>24.27</c:v>
                </c:pt>
                <c:pt idx="84">
                  <c:v>24.29</c:v>
                </c:pt>
                <c:pt idx="85">
                  <c:v>24.3</c:v>
                </c:pt>
                <c:pt idx="86">
                  <c:v>24.32</c:v>
                </c:pt>
                <c:pt idx="87">
                  <c:v>24.31</c:v>
                </c:pt>
                <c:pt idx="88">
                  <c:v>24.34</c:v>
                </c:pt>
                <c:pt idx="89">
                  <c:v>24.37</c:v>
                </c:pt>
                <c:pt idx="90">
                  <c:v>24.38</c:v>
                </c:pt>
                <c:pt idx="91">
                  <c:v>24.38</c:v>
                </c:pt>
                <c:pt idx="92">
                  <c:v>24.36</c:v>
                </c:pt>
                <c:pt idx="93">
                  <c:v>24.36</c:v>
                </c:pt>
                <c:pt idx="94">
                  <c:v>24.33</c:v>
                </c:pt>
                <c:pt idx="95">
                  <c:v>24.35</c:v>
                </c:pt>
                <c:pt idx="96">
                  <c:v>24.38</c:v>
                </c:pt>
                <c:pt idx="97">
                  <c:v>24.38</c:v>
                </c:pt>
                <c:pt idx="98">
                  <c:v>24.4</c:v>
                </c:pt>
                <c:pt idx="99">
                  <c:v>24.39</c:v>
                </c:pt>
                <c:pt idx="100">
                  <c:v>24.42</c:v>
                </c:pt>
                <c:pt idx="101">
                  <c:v>24.41</c:v>
                </c:pt>
                <c:pt idx="102">
                  <c:v>24.42</c:v>
                </c:pt>
                <c:pt idx="103">
                  <c:v>24.44</c:v>
                </c:pt>
                <c:pt idx="104">
                  <c:v>24.47</c:v>
                </c:pt>
                <c:pt idx="105">
                  <c:v>24.54</c:v>
                </c:pt>
                <c:pt idx="106">
                  <c:v>24.54</c:v>
                </c:pt>
                <c:pt idx="107">
                  <c:v>24.53</c:v>
                </c:pt>
                <c:pt idx="108">
                  <c:v>24.51</c:v>
                </c:pt>
                <c:pt idx="109">
                  <c:v>24.55</c:v>
                </c:pt>
                <c:pt idx="110">
                  <c:v>24.56</c:v>
                </c:pt>
                <c:pt idx="111">
                  <c:v>24.58</c:v>
                </c:pt>
                <c:pt idx="112">
                  <c:v>24.58</c:v>
                </c:pt>
                <c:pt idx="113">
                  <c:v>24.68</c:v>
                </c:pt>
                <c:pt idx="114">
                  <c:v>24.71</c:v>
                </c:pt>
                <c:pt idx="115">
                  <c:v>24.67</c:v>
                </c:pt>
                <c:pt idx="116">
                  <c:v>24.68</c:v>
                </c:pt>
                <c:pt idx="117">
                  <c:v>24.69</c:v>
                </c:pt>
                <c:pt idx="118">
                  <c:v>24.69</c:v>
                </c:pt>
                <c:pt idx="119">
                  <c:v>24.68</c:v>
                </c:pt>
                <c:pt idx="120">
                  <c:v>24.77</c:v>
                </c:pt>
                <c:pt idx="121">
                  <c:v>24.82</c:v>
                </c:pt>
                <c:pt idx="122">
                  <c:v>24.85</c:v>
                </c:pt>
                <c:pt idx="123">
                  <c:v>24.86</c:v>
                </c:pt>
                <c:pt idx="124">
                  <c:v>24.84</c:v>
                </c:pt>
                <c:pt idx="125">
                  <c:v>24.81</c:v>
                </c:pt>
                <c:pt idx="126">
                  <c:v>24.78</c:v>
                </c:pt>
                <c:pt idx="127">
                  <c:v>24.78</c:v>
                </c:pt>
                <c:pt idx="128">
                  <c:v>24.81</c:v>
                </c:pt>
                <c:pt idx="129">
                  <c:v>24.92</c:v>
                </c:pt>
                <c:pt idx="130">
                  <c:v>24.94</c:v>
                </c:pt>
                <c:pt idx="131">
                  <c:v>24.95</c:v>
                </c:pt>
                <c:pt idx="132">
                  <c:v>24.96</c:v>
                </c:pt>
                <c:pt idx="133">
                  <c:v>24.97</c:v>
                </c:pt>
                <c:pt idx="134">
                  <c:v>24.95</c:v>
                </c:pt>
                <c:pt idx="135">
                  <c:v>24.93</c:v>
                </c:pt>
                <c:pt idx="136">
                  <c:v>24.93</c:v>
                </c:pt>
                <c:pt idx="137">
                  <c:v>24.98</c:v>
                </c:pt>
                <c:pt idx="138">
                  <c:v>25.05</c:v>
                </c:pt>
                <c:pt idx="139">
                  <c:v>25.06</c:v>
                </c:pt>
                <c:pt idx="140">
                  <c:v>25.07</c:v>
                </c:pt>
                <c:pt idx="141">
                  <c:v>25.07</c:v>
                </c:pt>
                <c:pt idx="142">
                  <c:v>25.06</c:v>
                </c:pt>
                <c:pt idx="143">
                  <c:v>25</c:v>
                </c:pt>
                <c:pt idx="144">
                  <c:v>25.01</c:v>
                </c:pt>
                <c:pt idx="145">
                  <c:v>25.04</c:v>
                </c:pt>
                <c:pt idx="146">
                  <c:v>25.13</c:v>
                </c:pt>
                <c:pt idx="147">
                  <c:v>25.15</c:v>
                </c:pt>
                <c:pt idx="148">
                  <c:v>25.17</c:v>
                </c:pt>
                <c:pt idx="149">
                  <c:v>25.17</c:v>
                </c:pt>
                <c:pt idx="150">
                  <c:v>25.13</c:v>
                </c:pt>
                <c:pt idx="151">
                  <c:v>25.1</c:v>
                </c:pt>
                <c:pt idx="152">
                  <c:v>25.13</c:v>
                </c:pt>
                <c:pt idx="153">
                  <c:v>25.22</c:v>
                </c:pt>
                <c:pt idx="154">
                  <c:v>25.21</c:v>
                </c:pt>
                <c:pt idx="155">
                  <c:v>25.18</c:v>
                </c:pt>
                <c:pt idx="156">
                  <c:v>25.2</c:v>
                </c:pt>
                <c:pt idx="157">
                  <c:v>25.25</c:v>
                </c:pt>
                <c:pt idx="158">
                  <c:v>25.24</c:v>
                </c:pt>
                <c:pt idx="159">
                  <c:v>25.22</c:v>
                </c:pt>
                <c:pt idx="160">
                  <c:v>25.23</c:v>
                </c:pt>
                <c:pt idx="161">
                  <c:v>25.24</c:v>
                </c:pt>
                <c:pt idx="162">
                  <c:v>25.26</c:v>
                </c:pt>
                <c:pt idx="163">
                  <c:v>25.3</c:v>
                </c:pt>
                <c:pt idx="164">
                  <c:v>25.34</c:v>
                </c:pt>
                <c:pt idx="165">
                  <c:v>25.34</c:v>
                </c:pt>
                <c:pt idx="166">
                  <c:v>25.32</c:v>
                </c:pt>
                <c:pt idx="167">
                  <c:v>25.31</c:v>
                </c:pt>
                <c:pt idx="168">
                  <c:v>25.33</c:v>
                </c:pt>
                <c:pt idx="169">
                  <c:v>25.35</c:v>
                </c:pt>
                <c:pt idx="170">
                  <c:v>25.41</c:v>
                </c:pt>
                <c:pt idx="171">
                  <c:v>25.47</c:v>
                </c:pt>
                <c:pt idx="172">
                  <c:v>25.5</c:v>
                </c:pt>
                <c:pt idx="173">
                  <c:v>25.46</c:v>
                </c:pt>
                <c:pt idx="174">
                  <c:v>25.46</c:v>
                </c:pt>
                <c:pt idx="175">
                  <c:v>25.45</c:v>
                </c:pt>
                <c:pt idx="176">
                  <c:v>25.47</c:v>
                </c:pt>
                <c:pt idx="177">
                  <c:v>25.53</c:v>
                </c:pt>
                <c:pt idx="178">
                  <c:v>25.58</c:v>
                </c:pt>
                <c:pt idx="179">
                  <c:v>25.56</c:v>
                </c:pt>
                <c:pt idx="180">
                  <c:v>25.54</c:v>
                </c:pt>
                <c:pt idx="181">
                  <c:v>25.53</c:v>
                </c:pt>
                <c:pt idx="182">
                  <c:v>25.54</c:v>
                </c:pt>
                <c:pt idx="183">
                  <c:v>25.54</c:v>
                </c:pt>
                <c:pt idx="184">
                  <c:v>25.55</c:v>
                </c:pt>
                <c:pt idx="185">
                  <c:v>25.59</c:v>
                </c:pt>
                <c:pt idx="186">
                  <c:v>25.7</c:v>
                </c:pt>
                <c:pt idx="187">
                  <c:v>25.65</c:v>
                </c:pt>
                <c:pt idx="188">
                  <c:v>25.63</c:v>
                </c:pt>
                <c:pt idx="189">
                  <c:v>25.65</c:v>
                </c:pt>
                <c:pt idx="190">
                  <c:v>25.66</c:v>
                </c:pt>
                <c:pt idx="191">
                  <c:v>25.67</c:v>
                </c:pt>
                <c:pt idx="192">
                  <c:v>25.68</c:v>
                </c:pt>
                <c:pt idx="193">
                  <c:v>25.69</c:v>
                </c:pt>
                <c:pt idx="194">
                  <c:v>25.74</c:v>
                </c:pt>
                <c:pt idx="195">
                  <c:v>25.81</c:v>
                </c:pt>
                <c:pt idx="196">
                  <c:v>25.77</c:v>
                </c:pt>
                <c:pt idx="197">
                  <c:v>25.75</c:v>
                </c:pt>
                <c:pt idx="198">
                  <c:v>25.75</c:v>
                </c:pt>
                <c:pt idx="199">
                  <c:v>25.77</c:v>
                </c:pt>
                <c:pt idx="200">
                  <c:v>25.78</c:v>
                </c:pt>
                <c:pt idx="201">
                  <c:v>25.79</c:v>
                </c:pt>
                <c:pt idx="202">
                  <c:v>25.82</c:v>
                </c:pt>
                <c:pt idx="203">
                  <c:v>25.85</c:v>
                </c:pt>
                <c:pt idx="204">
                  <c:v>25.86</c:v>
                </c:pt>
                <c:pt idx="205">
                  <c:v>25.86</c:v>
                </c:pt>
                <c:pt idx="206">
                  <c:v>25.87</c:v>
                </c:pt>
                <c:pt idx="207">
                  <c:v>25.88</c:v>
                </c:pt>
                <c:pt idx="208">
                  <c:v>25.89</c:v>
                </c:pt>
                <c:pt idx="209">
                  <c:v>25.9</c:v>
                </c:pt>
                <c:pt idx="210">
                  <c:v>25.93</c:v>
                </c:pt>
                <c:pt idx="211">
                  <c:v>25.94</c:v>
                </c:pt>
                <c:pt idx="212">
                  <c:v>25.95</c:v>
                </c:pt>
                <c:pt idx="213">
                  <c:v>25.97</c:v>
                </c:pt>
                <c:pt idx="214">
                  <c:v>25.97</c:v>
                </c:pt>
                <c:pt idx="215">
                  <c:v>25.97</c:v>
                </c:pt>
                <c:pt idx="216">
                  <c:v>25.99</c:v>
                </c:pt>
                <c:pt idx="217">
                  <c:v>26.01</c:v>
                </c:pt>
                <c:pt idx="218">
                  <c:v>26.02</c:v>
                </c:pt>
                <c:pt idx="219">
                  <c:v>26.03</c:v>
                </c:pt>
                <c:pt idx="220">
                  <c:v>26.04</c:v>
                </c:pt>
                <c:pt idx="221">
                  <c:v>26.06</c:v>
                </c:pt>
                <c:pt idx="222">
                  <c:v>26.06</c:v>
                </c:pt>
                <c:pt idx="223">
                  <c:v>26.07</c:v>
                </c:pt>
                <c:pt idx="224">
                  <c:v>26.09</c:v>
                </c:pt>
                <c:pt idx="225">
                  <c:v>26.1</c:v>
                </c:pt>
                <c:pt idx="226">
                  <c:v>26.11</c:v>
                </c:pt>
                <c:pt idx="227">
                  <c:v>26.12</c:v>
                </c:pt>
                <c:pt idx="228">
                  <c:v>26.15</c:v>
                </c:pt>
                <c:pt idx="229">
                  <c:v>26.16</c:v>
                </c:pt>
                <c:pt idx="230">
                  <c:v>26.17</c:v>
                </c:pt>
                <c:pt idx="231">
                  <c:v>26.17</c:v>
                </c:pt>
                <c:pt idx="232">
                  <c:v>26.18</c:v>
                </c:pt>
                <c:pt idx="233">
                  <c:v>26.19</c:v>
                </c:pt>
                <c:pt idx="234">
                  <c:v>26.21</c:v>
                </c:pt>
                <c:pt idx="235">
                  <c:v>26.22</c:v>
                </c:pt>
                <c:pt idx="236">
                  <c:v>26.23</c:v>
                </c:pt>
                <c:pt idx="237">
                  <c:v>26.23</c:v>
                </c:pt>
                <c:pt idx="238">
                  <c:v>26.24</c:v>
                </c:pt>
                <c:pt idx="239">
                  <c:v>26.25</c:v>
                </c:pt>
                <c:pt idx="240">
                  <c:v>26.26</c:v>
                </c:pt>
                <c:pt idx="241">
                  <c:v>26.27</c:v>
                </c:pt>
                <c:pt idx="242">
                  <c:v>26.29</c:v>
                </c:pt>
                <c:pt idx="243">
                  <c:v>26.31</c:v>
                </c:pt>
                <c:pt idx="244">
                  <c:v>26.31</c:v>
                </c:pt>
                <c:pt idx="245">
                  <c:v>26.32</c:v>
                </c:pt>
                <c:pt idx="246">
                  <c:v>26.33</c:v>
                </c:pt>
                <c:pt idx="247">
                  <c:v>26.33</c:v>
                </c:pt>
                <c:pt idx="248">
                  <c:v>26.34</c:v>
                </c:pt>
                <c:pt idx="249">
                  <c:v>26.35</c:v>
                </c:pt>
                <c:pt idx="250">
                  <c:v>26.37</c:v>
                </c:pt>
                <c:pt idx="251">
                  <c:v>26.38</c:v>
                </c:pt>
                <c:pt idx="252">
                  <c:v>26.39</c:v>
                </c:pt>
                <c:pt idx="253">
                  <c:v>26.39</c:v>
                </c:pt>
                <c:pt idx="254">
                  <c:v>26.41</c:v>
                </c:pt>
                <c:pt idx="255">
                  <c:v>26.41</c:v>
                </c:pt>
                <c:pt idx="256">
                  <c:v>26.43</c:v>
                </c:pt>
                <c:pt idx="257">
                  <c:v>26.44</c:v>
                </c:pt>
                <c:pt idx="258">
                  <c:v>26.45</c:v>
                </c:pt>
                <c:pt idx="259">
                  <c:v>26.47</c:v>
                </c:pt>
                <c:pt idx="260">
                  <c:v>26.48</c:v>
                </c:pt>
                <c:pt idx="261">
                  <c:v>26.49</c:v>
                </c:pt>
                <c:pt idx="262">
                  <c:v>26.49</c:v>
                </c:pt>
                <c:pt idx="263">
                  <c:v>26.5</c:v>
                </c:pt>
                <c:pt idx="264">
                  <c:v>26.5</c:v>
                </c:pt>
                <c:pt idx="265">
                  <c:v>26.52</c:v>
                </c:pt>
                <c:pt idx="266">
                  <c:v>26.53</c:v>
                </c:pt>
                <c:pt idx="267">
                  <c:v>26.53</c:v>
                </c:pt>
                <c:pt idx="268">
                  <c:v>26.54</c:v>
                </c:pt>
                <c:pt idx="269">
                  <c:v>26.56</c:v>
                </c:pt>
                <c:pt idx="270">
                  <c:v>26.56</c:v>
                </c:pt>
                <c:pt idx="271">
                  <c:v>26.57</c:v>
                </c:pt>
                <c:pt idx="272">
                  <c:v>26.58</c:v>
                </c:pt>
                <c:pt idx="273">
                  <c:v>26.59</c:v>
                </c:pt>
                <c:pt idx="274">
                  <c:v>26.6</c:v>
                </c:pt>
                <c:pt idx="275">
                  <c:v>26.6</c:v>
                </c:pt>
                <c:pt idx="276">
                  <c:v>26.61</c:v>
                </c:pt>
                <c:pt idx="277">
                  <c:v>26.62</c:v>
                </c:pt>
                <c:pt idx="278">
                  <c:v>26.63</c:v>
                </c:pt>
                <c:pt idx="279">
                  <c:v>26.64</c:v>
                </c:pt>
                <c:pt idx="280">
                  <c:v>26.65</c:v>
                </c:pt>
                <c:pt idx="281">
                  <c:v>26.65</c:v>
                </c:pt>
                <c:pt idx="282">
                  <c:v>26.65</c:v>
                </c:pt>
                <c:pt idx="283">
                  <c:v>26.66</c:v>
                </c:pt>
                <c:pt idx="284">
                  <c:v>26.69</c:v>
                </c:pt>
                <c:pt idx="285">
                  <c:v>26.69</c:v>
                </c:pt>
                <c:pt idx="286">
                  <c:v>26.7</c:v>
                </c:pt>
                <c:pt idx="287">
                  <c:v>26.71</c:v>
                </c:pt>
                <c:pt idx="288">
                  <c:v>26.73</c:v>
                </c:pt>
                <c:pt idx="289">
                  <c:v>26.73</c:v>
                </c:pt>
                <c:pt idx="290">
                  <c:v>26.74</c:v>
                </c:pt>
                <c:pt idx="291">
                  <c:v>26.75</c:v>
                </c:pt>
                <c:pt idx="292">
                  <c:v>26.75</c:v>
                </c:pt>
                <c:pt idx="293">
                  <c:v>26.77</c:v>
                </c:pt>
                <c:pt idx="294">
                  <c:v>26.77</c:v>
                </c:pt>
                <c:pt idx="295">
                  <c:v>26.78</c:v>
                </c:pt>
                <c:pt idx="296">
                  <c:v>26.8</c:v>
                </c:pt>
                <c:pt idx="297">
                  <c:v>26.8</c:v>
                </c:pt>
                <c:pt idx="298">
                  <c:v>26.81</c:v>
                </c:pt>
                <c:pt idx="299">
                  <c:v>26.82</c:v>
                </c:pt>
                <c:pt idx="300">
                  <c:v>26.84</c:v>
                </c:pt>
                <c:pt idx="301">
                  <c:v>26.84</c:v>
                </c:pt>
                <c:pt idx="302">
                  <c:v>26.84</c:v>
                </c:pt>
                <c:pt idx="303">
                  <c:v>26.86</c:v>
                </c:pt>
                <c:pt idx="304">
                  <c:v>26.86</c:v>
                </c:pt>
                <c:pt idx="305">
                  <c:v>26.87</c:v>
                </c:pt>
                <c:pt idx="306">
                  <c:v>26.88</c:v>
                </c:pt>
                <c:pt idx="307">
                  <c:v>26.9</c:v>
                </c:pt>
                <c:pt idx="308">
                  <c:v>26.9</c:v>
                </c:pt>
                <c:pt idx="309">
                  <c:v>26.91</c:v>
                </c:pt>
                <c:pt idx="310">
                  <c:v>26.92</c:v>
                </c:pt>
                <c:pt idx="311">
                  <c:v>26.92</c:v>
                </c:pt>
                <c:pt idx="312">
                  <c:v>26.93</c:v>
                </c:pt>
                <c:pt idx="313">
                  <c:v>26.93</c:v>
                </c:pt>
                <c:pt idx="314">
                  <c:v>26.95</c:v>
                </c:pt>
                <c:pt idx="315">
                  <c:v>26.95</c:v>
                </c:pt>
                <c:pt idx="316">
                  <c:v>26.97</c:v>
                </c:pt>
                <c:pt idx="317">
                  <c:v>26.97</c:v>
                </c:pt>
                <c:pt idx="318">
                  <c:v>26.98</c:v>
                </c:pt>
                <c:pt idx="319">
                  <c:v>26.98</c:v>
                </c:pt>
                <c:pt idx="320">
                  <c:v>27</c:v>
                </c:pt>
                <c:pt idx="321">
                  <c:v>27.01</c:v>
                </c:pt>
                <c:pt idx="322">
                  <c:v>27.02</c:v>
                </c:pt>
                <c:pt idx="323">
                  <c:v>27.02</c:v>
                </c:pt>
                <c:pt idx="324">
                  <c:v>27.02</c:v>
                </c:pt>
                <c:pt idx="325">
                  <c:v>27.03</c:v>
                </c:pt>
                <c:pt idx="326">
                  <c:v>27.04</c:v>
                </c:pt>
                <c:pt idx="327">
                  <c:v>27.05</c:v>
                </c:pt>
                <c:pt idx="328">
                  <c:v>27.05</c:v>
                </c:pt>
                <c:pt idx="329">
                  <c:v>27.07</c:v>
                </c:pt>
                <c:pt idx="330">
                  <c:v>27.08</c:v>
                </c:pt>
                <c:pt idx="331">
                  <c:v>27.09</c:v>
                </c:pt>
                <c:pt idx="332">
                  <c:v>27.09</c:v>
                </c:pt>
                <c:pt idx="333">
                  <c:v>27.11</c:v>
                </c:pt>
                <c:pt idx="334">
                  <c:v>27.11</c:v>
                </c:pt>
                <c:pt idx="335">
                  <c:v>27.12</c:v>
                </c:pt>
                <c:pt idx="336">
                  <c:v>27.12</c:v>
                </c:pt>
                <c:pt idx="337">
                  <c:v>27.12</c:v>
                </c:pt>
                <c:pt idx="338">
                  <c:v>27.14</c:v>
                </c:pt>
                <c:pt idx="339">
                  <c:v>27.15</c:v>
                </c:pt>
                <c:pt idx="340">
                  <c:v>27.16</c:v>
                </c:pt>
                <c:pt idx="341">
                  <c:v>27.17</c:v>
                </c:pt>
                <c:pt idx="342">
                  <c:v>27.17</c:v>
                </c:pt>
                <c:pt idx="343">
                  <c:v>27.17</c:v>
                </c:pt>
                <c:pt idx="344">
                  <c:v>27.19</c:v>
                </c:pt>
                <c:pt idx="345">
                  <c:v>27.19</c:v>
                </c:pt>
                <c:pt idx="346">
                  <c:v>27.2</c:v>
                </c:pt>
                <c:pt idx="347">
                  <c:v>27.2</c:v>
                </c:pt>
                <c:pt idx="348">
                  <c:v>27.21</c:v>
                </c:pt>
                <c:pt idx="349">
                  <c:v>27.22</c:v>
                </c:pt>
                <c:pt idx="350">
                  <c:v>27.23</c:v>
                </c:pt>
                <c:pt idx="351">
                  <c:v>27.24</c:v>
                </c:pt>
                <c:pt idx="352">
                  <c:v>27.25</c:v>
                </c:pt>
                <c:pt idx="353">
                  <c:v>27.26</c:v>
                </c:pt>
                <c:pt idx="354">
                  <c:v>27.26</c:v>
                </c:pt>
                <c:pt idx="355">
                  <c:v>27.27</c:v>
                </c:pt>
                <c:pt idx="356">
                  <c:v>27.27</c:v>
                </c:pt>
                <c:pt idx="357">
                  <c:v>27.28</c:v>
                </c:pt>
                <c:pt idx="358">
                  <c:v>27.28</c:v>
                </c:pt>
                <c:pt idx="359">
                  <c:v>27.29</c:v>
                </c:pt>
                <c:pt idx="360">
                  <c:v>27.29</c:v>
                </c:pt>
                <c:pt idx="361">
                  <c:v>27.31</c:v>
                </c:pt>
                <c:pt idx="362">
                  <c:v>27.32</c:v>
                </c:pt>
                <c:pt idx="363">
                  <c:v>27.33</c:v>
                </c:pt>
                <c:pt idx="364">
                  <c:v>27.33</c:v>
                </c:pt>
                <c:pt idx="365">
                  <c:v>27.35</c:v>
                </c:pt>
                <c:pt idx="366">
                  <c:v>27.35</c:v>
                </c:pt>
                <c:pt idx="367">
                  <c:v>27.36</c:v>
                </c:pt>
                <c:pt idx="368">
                  <c:v>27.36</c:v>
                </c:pt>
                <c:pt idx="369">
                  <c:v>27.37</c:v>
                </c:pt>
                <c:pt idx="370">
                  <c:v>27.38</c:v>
                </c:pt>
                <c:pt idx="371">
                  <c:v>27.38</c:v>
                </c:pt>
                <c:pt idx="372">
                  <c:v>27.4</c:v>
                </c:pt>
                <c:pt idx="373">
                  <c:v>27.4</c:v>
                </c:pt>
                <c:pt idx="374">
                  <c:v>27.41</c:v>
                </c:pt>
                <c:pt idx="375">
                  <c:v>27.41</c:v>
                </c:pt>
                <c:pt idx="376">
                  <c:v>27.42</c:v>
                </c:pt>
                <c:pt idx="377">
                  <c:v>27.42</c:v>
                </c:pt>
                <c:pt idx="378">
                  <c:v>27.43</c:v>
                </c:pt>
                <c:pt idx="379">
                  <c:v>27.44</c:v>
                </c:pt>
                <c:pt idx="380">
                  <c:v>27.44</c:v>
                </c:pt>
                <c:pt idx="381">
                  <c:v>27.45</c:v>
                </c:pt>
                <c:pt idx="382">
                  <c:v>27.46</c:v>
                </c:pt>
                <c:pt idx="383">
                  <c:v>27.46</c:v>
                </c:pt>
                <c:pt idx="384">
                  <c:v>27.47</c:v>
                </c:pt>
                <c:pt idx="385">
                  <c:v>27.47</c:v>
                </c:pt>
                <c:pt idx="386">
                  <c:v>27.47</c:v>
                </c:pt>
                <c:pt idx="387">
                  <c:v>27.48</c:v>
                </c:pt>
                <c:pt idx="388">
                  <c:v>27.49</c:v>
                </c:pt>
                <c:pt idx="389">
                  <c:v>27.51</c:v>
                </c:pt>
                <c:pt idx="390">
                  <c:v>27.5</c:v>
                </c:pt>
                <c:pt idx="391">
                  <c:v>27.52</c:v>
                </c:pt>
                <c:pt idx="392">
                  <c:v>27.52</c:v>
                </c:pt>
                <c:pt idx="393">
                  <c:v>27.51</c:v>
                </c:pt>
                <c:pt idx="394">
                  <c:v>27.53</c:v>
                </c:pt>
                <c:pt idx="395">
                  <c:v>27.53</c:v>
                </c:pt>
                <c:pt idx="396">
                  <c:v>27.54</c:v>
                </c:pt>
                <c:pt idx="397">
                  <c:v>27.54</c:v>
                </c:pt>
                <c:pt idx="398">
                  <c:v>27.55</c:v>
                </c:pt>
                <c:pt idx="399">
                  <c:v>27.55</c:v>
                </c:pt>
                <c:pt idx="400">
                  <c:v>27.56</c:v>
                </c:pt>
                <c:pt idx="401">
                  <c:v>27.56</c:v>
                </c:pt>
                <c:pt idx="402">
                  <c:v>27.57</c:v>
                </c:pt>
                <c:pt idx="403">
                  <c:v>27.57</c:v>
                </c:pt>
                <c:pt idx="404">
                  <c:v>27.59</c:v>
                </c:pt>
                <c:pt idx="405">
                  <c:v>27.59</c:v>
                </c:pt>
                <c:pt idx="406">
                  <c:v>27.59</c:v>
                </c:pt>
                <c:pt idx="407">
                  <c:v>27.61</c:v>
                </c:pt>
                <c:pt idx="408">
                  <c:v>27.62</c:v>
                </c:pt>
                <c:pt idx="409">
                  <c:v>27.62</c:v>
                </c:pt>
                <c:pt idx="410">
                  <c:v>27.62</c:v>
                </c:pt>
                <c:pt idx="411">
                  <c:v>27.64</c:v>
                </c:pt>
                <c:pt idx="412">
                  <c:v>27.67</c:v>
                </c:pt>
                <c:pt idx="413">
                  <c:v>27.69</c:v>
                </c:pt>
                <c:pt idx="414">
                  <c:v>27.7</c:v>
                </c:pt>
                <c:pt idx="415">
                  <c:v>27.7</c:v>
                </c:pt>
                <c:pt idx="416">
                  <c:v>27.68</c:v>
                </c:pt>
                <c:pt idx="417">
                  <c:v>27.68</c:v>
                </c:pt>
                <c:pt idx="418">
                  <c:v>27.68</c:v>
                </c:pt>
                <c:pt idx="419">
                  <c:v>27.69</c:v>
                </c:pt>
                <c:pt idx="420">
                  <c:v>27.69</c:v>
                </c:pt>
                <c:pt idx="421">
                  <c:v>27.71</c:v>
                </c:pt>
                <c:pt idx="422">
                  <c:v>27.71</c:v>
                </c:pt>
                <c:pt idx="423">
                  <c:v>27.71</c:v>
                </c:pt>
                <c:pt idx="424">
                  <c:v>27.71</c:v>
                </c:pt>
                <c:pt idx="425">
                  <c:v>27.71</c:v>
                </c:pt>
                <c:pt idx="426">
                  <c:v>27.73</c:v>
                </c:pt>
                <c:pt idx="427">
                  <c:v>27.73</c:v>
                </c:pt>
                <c:pt idx="428">
                  <c:v>27.74</c:v>
                </c:pt>
                <c:pt idx="429">
                  <c:v>27.76</c:v>
                </c:pt>
                <c:pt idx="430">
                  <c:v>27.81</c:v>
                </c:pt>
                <c:pt idx="431">
                  <c:v>27.81</c:v>
                </c:pt>
                <c:pt idx="432">
                  <c:v>27.79</c:v>
                </c:pt>
                <c:pt idx="433">
                  <c:v>27.77</c:v>
                </c:pt>
                <c:pt idx="434">
                  <c:v>27.77</c:v>
                </c:pt>
                <c:pt idx="435">
                  <c:v>27.77</c:v>
                </c:pt>
                <c:pt idx="436">
                  <c:v>27.78</c:v>
                </c:pt>
                <c:pt idx="437">
                  <c:v>27.78</c:v>
                </c:pt>
                <c:pt idx="438">
                  <c:v>27.79</c:v>
                </c:pt>
                <c:pt idx="439">
                  <c:v>27.79</c:v>
                </c:pt>
                <c:pt idx="440">
                  <c:v>27.79</c:v>
                </c:pt>
                <c:pt idx="441">
                  <c:v>27.78</c:v>
                </c:pt>
                <c:pt idx="442">
                  <c:v>27.78</c:v>
                </c:pt>
                <c:pt idx="443">
                  <c:v>27.8</c:v>
                </c:pt>
                <c:pt idx="444">
                  <c:v>27.82</c:v>
                </c:pt>
                <c:pt idx="445">
                  <c:v>27.83</c:v>
                </c:pt>
                <c:pt idx="446">
                  <c:v>27.85</c:v>
                </c:pt>
                <c:pt idx="447">
                  <c:v>27.85</c:v>
                </c:pt>
                <c:pt idx="448">
                  <c:v>27.85</c:v>
                </c:pt>
                <c:pt idx="449">
                  <c:v>27.85</c:v>
                </c:pt>
                <c:pt idx="450">
                  <c:v>27.86</c:v>
                </c:pt>
                <c:pt idx="451">
                  <c:v>27.86</c:v>
                </c:pt>
                <c:pt idx="452">
                  <c:v>27.86</c:v>
                </c:pt>
                <c:pt idx="453">
                  <c:v>27.89</c:v>
                </c:pt>
                <c:pt idx="454">
                  <c:v>27.9</c:v>
                </c:pt>
                <c:pt idx="455">
                  <c:v>27.9</c:v>
                </c:pt>
                <c:pt idx="456">
                  <c:v>27.89</c:v>
                </c:pt>
                <c:pt idx="457">
                  <c:v>27.89</c:v>
                </c:pt>
                <c:pt idx="458">
                  <c:v>27.88</c:v>
                </c:pt>
                <c:pt idx="459">
                  <c:v>27.89</c:v>
                </c:pt>
                <c:pt idx="460">
                  <c:v>27.9</c:v>
                </c:pt>
                <c:pt idx="461">
                  <c:v>27.91</c:v>
                </c:pt>
                <c:pt idx="462">
                  <c:v>27.91</c:v>
                </c:pt>
                <c:pt idx="463">
                  <c:v>27.91</c:v>
                </c:pt>
                <c:pt idx="464">
                  <c:v>27.91</c:v>
                </c:pt>
                <c:pt idx="465">
                  <c:v>27.91</c:v>
                </c:pt>
                <c:pt idx="466">
                  <c:v>27.91</c:v>
                </c:pt>
                <c:pt idx="467">
                  <c:v>27.91</c:v>
                </c:pt>
                <c:pt idx="468">
                  <c:v>27.91</c:v>
                </c:pt>
                <c:pt idx="469">
                  <c:v>27.98</c:v>
                </c:pt>
                <c:pt idx="470">
                  <c:v>27.93</c:v>
                </c:pt>
                <c:pt idx="471">
                  <c:v>27.93</c:v>
                </c:pt>
                <c:pt idx="472">
                  <c:v>27.94</c:v>
                </c:pt>
                <c:pt idx="473">
                  <c:v>27.94</c:v>
                </c:pt>
                <c:pt idx="474">
                  <c:v>27.94</c:v>
                </c:pt>
                <c:pt idx="475">
                  <c:v>27.95</c:v>
                </c:pt>
                <c:pt idx="476">
                  <c:v>27.95</c:v>
                </c:pt>
                <c:pt idx="477">
                  <c:v>27.95</c:v>
                </c:pt>
                <c:pt idx="478">
                  <c:v>27.95</c:v>
                </c:pt>
                <c:pt idx="479">
                  <c:v>27.96</c:v>
                </c:pt>
                <c:pt idx="480">
                  <c:v>27.96</c:v>
                </c:pt>
                <c:pt idx="481">
                  <c:v>27.97</c:v>
                </c:pt>
                <c:pt idx="482">
                  <c:v>27.96</c:v>
                </c:pt>
                <c:pt idx="483">
                  <c:v>27.98</c:v>
                </c:pt>
                <c:pt idx="484">
                  <c:v>27.98</c:v>
                </c:pt>
                <c:pt idx="485">
                  <c:v>27.98</c:v>
                </c:pt>
                <c:pt idx="486">
                  <c:v>27.99</c:v>
                </c:pt>
                <c:pt idx="487">
                  <c:v>28</c:v>
                </c:pt>
                <c:pt idx="488">
                  <c:v>28.01</c:v>
                </c:pt>
                <c:pt idx="489">
                  <c:v>28</c:v>
                </c:pt>
                <c:pt idx="490">
                  <c:v>28</c:v>
                </c:pt>
                <c:pt idx="491">
                  <c:v>28.02</c:v>
                </c:pt>
                <c:pt idx="492">
                  <c:v>28.02</c:v>
                </c:pt>
                <c:pt idx="493">
                  <c:v>28.03</c:v>
                </c:pt>
                <c:pt idx="494">
                  <c:v>28.04</c:v>
                </c:pt>
                <c:pt idx="495">
                  <c:v>28.04</c:v>
                </c:pt>
                <c:pt idx="496">
                  <c:v>28.05</c:v>
                </c:pt>
                <c:pt idx="497">
                  <c:v>28.06</c:v>
                </c:pt>
                <c:pt idx="498">
                  <c:v>28.06</c:v>
                </c:pt>
                <c:pt idx="499">
                  <c:v>28.05</c:v>
                </c:pt>
                <c:pt idx="500">
                  <c:v>28.05</c:v>
                </c:pt>
                <c:pt idx="501">
                  <c:v>28.07</c:v>
                </c:pt>
                <c:pt idx="502">
                  <c:v>28.07</c:v>
                </c:pt>
                <c:pt idx="503">
                  <c:v>28.08</c:v>
                </c:pt>
                <c:pt idx="504">
                  <c:v>28.08</c:v>
                </c:pt>
                <c:pt idx="505">
                  <c:v>28.08</c:v>
                </c:pt>
                <c:pt idx="506">
                  <c:v>28.09</c:v>
                </c:pt>
                <c:pt idx="507">
                  <c:v>28.09</c:v>
                </c:pt>
                <c:pt idx="508">
                  <c:v>28.09</c:v>
                </c:pt>
                <c:pt idx="509">
                  <c:v>28.1</c:v>
                </c:pt>
                <c:pt idx="510">
                  <c:v>28.1</c:v>
                </c:pt>
                <c:pt idx="511">
                  <c:v>28.12</c:v>
                </c:pt>
                <c:pt idx="512">
                  <c:v>28.11</c:v>
                </c:pt>
                <c:pt idx="513">
                  <c:v>28.11</c:v>
                </c:pt>
                <c:pt idx="514">
                  <c:v>28.11</c:v>
                </c:pt>
                <c:pt idx="515">
                  <c:v>28.13</c:v>
                </c:pt>
                <c:pt idx="516">
                  <c:v>28.13</c:v>
                </c:pt>
                <c:pt idx="517">
                  <c:v>28.15</c:v>
                </c:pt>
                <c:pt idx="518">
                  <c:v>28.15</c:v>
                </c:pt>
                <c:pt idx="519">
                  <c:v>28.15</c:v>
                </c:pt>
                <c:pt idx="520">
                  <c:v>28.15</c:v>
                </c:pt>
                <c:pt idx="521">
                  <c:v>28.15</c:v>
                </c:pt>
                <c:pt idx="522">
                  <c:v>28.15</c:v>
                </c:pt>
                <c:pt idx="523">
                  <c:v>28.15</c:v>
                </c:pt>
                <c:pt idx="524">
                  <c:v>28.17</c:v>
                </c:pt>
                <c:pt idx="525">
                  <c:v>28.18</c:v>
                </c:pt>
                <c:pt idx="526">
                  <c:v>28.18</c:v>
                </c:pt>
                <c:pt idx="527">
                  <c:v>28.19</c:v>
                </c:pt>
                <c:pt idx="528">
                  <c:v>28.19</c:v>
                </c:pt>
                <c:pt idx="529">
                  <c:v>28.19</c:v>
                </c:pt>
                <c:pt idx="530">
                  <c:v>28.18</c:v>
                </c:pt>
                <c:pt idx="531">
                  <c:v>28.19</c:v>
                </c:pt>
                <c:pt idx="532">
                  <c:v>28.2</c:v>
                </c:pt>
                <c:pt idx="533">
                  <c:v>28.22</c:v>
                </c:pt>
                <c:pt idx="534">
                  <c:v>28.22</c:v>
                </c:pt>
                <c:pt idx="535">
                  <c:v>28.22</c:v>
                </c:pt>
                <c:pt idx="536">
                  <c:v>28.22</c:v>
                </c:pt>
                <c:pt idx="537">
                  <c:v>28.22</c:v>
                </c:pt>
                <c:pt idx="538">
                  <c:v>28.22</c:v>
                </c:pt>
                <c:pt idx="539">
                  <c:v>28.23</c:v>
                </c:pt>
                <c:pt idx="540">
                  <c:v>28.24</c:v>
                </c:pt>
                <c:pt idx="541">
                  <c:v>28.26</c:v>
                </c:pt>
                <c:pt idx="542">
                  <c:v>28.26</c:v>
                </c:pt>
                <c:pt idx="543">
                  <c:v>28.26</c:v>
                </c:pt>
                <c:pt idx="544">
                  <c:v>28.25</c:v>
                </c:pt>
                <c:pt idx="545">
                  <c:v>28.25</c:v>
                </c:pt>
                <c:pt idx="546">
                  <c:v>28.25</c:v>
                </c:pt>
                <c:pt idx="547">
                  <c:v>28.25</c:v>
                </c:pt>
                <c:pt idx="548">
                  <c:v>28.26</c:v>
                </c:pt>
                <c:pt idx="549">
                  <c:v>28.27</c:v>
                </c:pt>
                <c:pt idx="550">
                  <c:v>28.27</c:v>
                </c:pt>
                <c:pt idx="551">
                  <c:v>28.27</c:v>
                </c:pt>
                <c:pt idx="552">
                  <c:v>28.27</c:v>
                </c:pt>
                <c:pt idx="553">
                  <c:v>28.27</c:v>
                </c:pt>
                <c:pt idx="554">
                  <c:v>28.27</c:v>
                </c:pt>
                <c:pt idx="555">
                  <c:v>28.27</c:v>
                </c:pt>
                <c:pt idx="556">
                  <c:v>28.29</c:v>
                </c:pt>
                <c:pt idx="557">
                  <c:v>28.3</c:v>
                </c:pt>
                <c:pt idx="558">
                  <c:v>28.31</c:v>
                </c:pt>
                <c:pt idx="559">
                  <c:v>28.32</c:v>
                </c:pt>
                <c:pt idx="560">
                  <c:v>28.31</c:v>
                </c:pt>
                <c:pt idx="561">
                  <c:v>28.31</c:v>
                </c:pt>
                <c:pt idx="562">
                  <c:v>28.3</c:v>
                </c:pt>
                <c:pt idx="563">
                  <c:v>28.31</c:v>
                </c:pt>
                <c:pt idx="564">
                  <c:v>28.31</c:v>
                </c:pt>
                <c:pt idx="565">
                  <c:v>28.32</c:v>
                </c:pt>
                <c:pt idx="566">
                  <c:v>28.35</c:v>
                </c:pt>
                <c:pt idx="567">
                  <c:v>28.33</c:v>
                </c:pt>
                <c:pt idx="568">
                  <c:v>28.34</c:v>
                </c:pt>
                <c:pt idx="569">
                  <c:v>28.35</c:v>
                </c:pt>
                <c:pt idx="570">
                  <c:v>28.34</c:v>
                </c:pt>
                <c:pt idx="571">
                  <c:v>28.33</c:v>
                </c:pt>
                <c:pt idx="572">
                  <c:v>28.35</c:v>
                </c:pt>
                <c:pt idx="573">
                  <c:v>28.36</c:v>
                </c:pt>
                <c:pt idx="574">
                  <c:v>28.37</c:v>
                </c:pt>
                <c:pt idx="575">
                  <c:v>28.37</c:v>
                </c:pt>
                <c:pt idx="576">
                  <c:v>28.38</c:v>
                </c:pt>
                <c:pt idx="577">
                  <c:v>28.39</c:v>
                </c:pt>
                <c:pt idx="578">
                  <c:v>28.39</c:v>
                </c:pt>
                <c:pt idx="579">
                  <c:v>28.39</c:v>
                </c:pt>
                <c:pt idx="580">
                  <c:v>28.39</c:v>
                </c:pt>
                <c:pt idx="581">
                  <c:v>28.39</c:v>
                </c:pt>
                <c:pt idx="582">
                  <c:v>28.4</c:v>
                </c:pt>
                <c:pt idx="583">
                  <c:v>28.4</c:v>
                </c:pt>
                <c:pt idx="584">
                  <c:v>28.41</c:v>
                </c:pt>
                <c:pt idx="585">
                  <c:v>28.41</c:v>
                </c:pt>
                <c:pt idx="586">
                  <c:v>28.41</c:v>
                </c:pt>
                <c:pt idx="587">
                  <c:v>28.41</c:v>
                </c:pt>
                <c:pt idx="588">
                  <c:v>28.42</c:v>
                </c:pt>
                <c:pt idx="589">
                  <c:v>28.43</c:v>
                </c:pt>
                <c:pt idx="590">
                  <c:v>28.43</c:v>
                </c:pt>
                <c:pt idx="591">
                  <c:v>28.43</c:v>
                </c:pt>
                <c:pt idx="592">
                  <c:v>28.43</c:v>
                </c:pt>
                <c:pt idx="593">
                  <c:v>28.43</c:v>
                </c:pt>
                <c:pt idx="594">
                  <c:v>28.43</c:v>
                </c:pt>
                <c:pt idx="595">
                  <c:v>28.43</c:v>
                </c:pt>
                <c:pt idx="596">
                  <c:v>28.43</c:v>
                </c:pt>
                <c:pt idx="597">
                  <c:v>28.44</c:v>
                </c:pt>
                <c:pt idx="598">
                  <c:v>28.44</c:v>
                </c:pt>
                <c:pt idx="599">
                  <c:v>28.45</c:v>
                </c:pt>
                <c:pt idx="600">
                  <c:v>28.45</c:v>
                </c:pt>
                <c:pt idx="601">
                  <c:v>28.45</c:v>
                </c:pt>
                <c:pt idx="602">
                  <c:v>28.46</c:v>
                </c:pt>
                <c:pt idx="603">
                  <c:v>28.46</c:v>
                </c:pt>
                <c:pt idx="604">
                  <c:v>28.46</c:v>
                </c:pt>
                <c:pt idx="605">
                  <c:v>28.47</c:v>
                </c:pt>
                <c:pt idx="606">
                  <c:v>28.48</c:v>
                </c:pt>
                <c:pt idx="607">
                  <c:v>28.48</c:v>
                </c:pt>
                <c:pt idx="608">
                  <c:v>28.48</c:v>
                </c:pt>
                <c:pt idx="609">
                  <c:v>28.48</c:v>
                </c:pt>
                <c:pt idx="610">
                  <c:v>28.49</c:v>
                </c:pt>
                <c:pt idx="611">
                  <c:v>28.49</c:v>
                </c:pt>
                <c:pt idx="612">
                  <c:v>28.5</c:v>
                </c:pt>
                <c:pt idx="613">
                  <c:v>28.5</c:v>
                </c:pt>
                <c:pt idx="614">
                  <c:v>28.5</c:v>
                </c:pt>
                <c:pt idx="615">
                  <c:v>28.51</c:v>
                </c:pt>
                <c:pt idx="616">
                  <c:v>28.51</c:v>
                </c:pt>
                <c:pt idx="617">
                  <c:v>28.51</c:v>
                </c:pt>
                <c:pt idx="618">
                  <c:v>28.51</c:v>
                </c:pt>
                <c:pt idx="619">
                  <c:v>28.51</c:v>
                </c:pt>
                <c:pt idx="620">
                  <c:v>28.52</c:v>
                </c:pt>
                <c:pt idx="621">
                  <c:v>28.52</c:v>
                </c:pt>
                <c:pt idx="622">
                  <c:v>28.52</c:v>
                </c:pt>
                <c:pt idx="623">
                  <c:v>28.52</c:v>
                </c:pt>
                <c:pt idx="624">
                  <c:v>28.52</c:v>
                </c:pt>
                <c:pt idx="625">
                  <c:v>28.52</c:v>
                </c:pt>
                <c:pt idx="626">
                  <c:v>28.52</c:v>
                </c:pt>
                <c:pt idx="627">
                  <c:v>28.52</c:v>
                </c:pt>
                <c:pt idx="628">
                  <c:v>28.54</c:v>
                </c:pt>
                <c:pt idx="629">
                  <c:v>28.55</c:v>
                </c:pt>
                <c:pt idx="630">
                  <c:v>28.54</c:v>
                </c:pt>
                <c:pt idx="631">
                  <c:v>28.55</c:v>
                </c:pt>
                <c:pt idx="632">
                  <c:v>28.55</c:v>
                </c:pt>
                <c:pt idx="633">
                  <c:v>28.55</c:v>
                </c:pt>
                <c:pt idx="634">
                  <c:v>28.55</c:v>
                </c:pt>
                <c:pt idx="635">
                  <c:v>28.56</c:v>
                </c:pt>
                <c:pt idx="636">
                  <c:v>28.56</c:v>
                </c:pt>
                <c:pt idx="637">
                  <c:v>28.57</c:v>
                </c:pt>
                <c:pt idx="638">
                  <c:v>28.57</c:v>
                </c:pt>
                <c:pt idx="639">
                  <c:v>28.56</c:v>
                </c:pt>
                <c:pt idx="640">
                  <c:v>28.58</c:v>
                </c:pt>
                <c:pt idx="641">
                  <c:v>28.57</c:v>
                </c:pt>
                <c:pt idx="642">
                  <c:v>28.57</c:v>
                </c:pt>
                <c:pt idx="643">
                  <c:v>28.57</c:v>
                </c:pt>
                <c:pt idx="644">
                  <c:v>28.58</c:v>
                </c:pt>
                <c:pt idx="645">
                  <c:v>28.58</c:v>
                </c:pt>
                <c:pt idx="646">
                  <c:v>28.58</c:v>
                </c:pt>
                <c:pt idx="647">
                  <c:v>28.58</c:v>
                </c:pt>
                <c:pt idx="648">
                  <c:v>28.58</c:v>
                </c:pt>
                <c:pt idx="649">
                  <c:v>28.59</c:v>
                </c:pt>
                <c:pt idx="650">
                  <c:v>28.59</c:v>
                </c:pt>
                <c:pt idx="651">
                  <c:v>28.6</c:v>
                </c:pt>
                <c:pt idx="652">
                  <c:v>28.6</c:v>
                </c:pt>
                <c:pt idx="653">
                  <c:v>28.6</c:v>
                </c:pt>
                <c:pt idx="654">
                  <c:v>28.6</c:v>
                </c:pt>
                <c:pt idx="655">
                  <c:v>28.61</c:v>
                </c:pt>
                <c:pt idx="656">
                  <c:v>28.6</c:v>
                </c:pt>
                <c:pt idx="657">
                  <c:v>28.61</c:v>
                </c:pt>
                <c:pt idx="658">
                  <c:v>28.62</c:v>
                </c:pt>
                <c:pt idx="659">
                  <c:v>28.62</c:v>
                </c:pt>
                <c:pt idx="660">
                  <c:v>28.62</c:v>
                </c:pt>
                <c:pt idx="661">
                  <c:v>28.62</c:v>
                </c:pt>
                <c:pt idx="662">
                  <c:v>28.63</c:v>
                </c:pt>
                <c:pt idx="663">
                  <c:v>28.64</c:v>
                </c:pt>
                <c:pt idx="664">
                  <c:v>28.64</c:v>
                </c:pt>
                <c:pt idx="665">
                  <c:v>28.64</c:v>
                </c:pt>
                <c:pt idx="666">
                  <c:v>28.64</c:v>
                </c:pt>
                <c:pt idx="667">
                  <c:v>28.65</c:v>
                </c:pt>
                <c:pt idx="668">
                  <c:v>28.67</c:v>
                </c:pt>
                <c:pt idx="669">
                  <c:v>28.67</c:v>
                </c:pt>
                <c:pt idx="670">
                  <c:v>28.67</c:v>
                </c:pt>
                <c:pt idx="671">
                  <c:v>28.67</c:v>
                </c:pt>
                <c:pt idx="672">
                  <c:v>28.67</c:v>
                </c:pt>
                <c:pt idx="673">
                  <c:v>28.67</c:v>
                </c:pt>
                <c:pt idx="674">
                  <c:v>28.68</c:v>
                </c:pt>
                <c:pt idx="675">
                  <c:v>28.67</c:v>
                </c:pt>
                <c:pt idx="676">
                  <c:v>28.67</c:v>
                </c:pt>
                <c:pt idx="677">
                  <c:v>28.67</c:v>
                </c:pt>
                <c:pt idx="678">
                  <c:v>28.67</c:v>
                </c:pt>
                <c:pt idx="679">
                  <c:v>28.68</c:v>
                </c:pt>
                <c:pt idx="680">
                  <c:v>28.68</c:v>
                </c:pt>
                <c:pt idx="681">
                  <c:v>28.68</c:v>
                </c:pt>
                <c:pt idx="682">
                  <c:v>28.68</c:v>
                </c:pt>
                <c:pt idx="683">
                  <c:v>28.68</c:v>
                </c:pt>
                <c:pt idx="684">
                  <c:v>28.7</c:v>
                </c:pt>
                <c:pt idx="685">
                  <c:v>28.7</c:v>
                </c:pt>
                <c:pt idx="686">
                  <c:v>28.7</c:v>
                </c:pt>
                <c:pt idx="687">
                  <c:v>28.7</c:v>
                </c:pt>
                <c:pt idx="688">
                  <c:v>28.7</c:v>
                </c:pt>
                <c:pt idx="689">
                  <c:v>28.7</c:v>
                </c:pt>
                <c:pt idx="690">
                  <c:v>28.71</c:v>
                </c:pt>
                <c:pt idx="691">
                  <c:v>28.71</c:v>
                </c:pt>
                <c:pt idx="692">
                  <c:v>28.71</c:v>
                </c:pt>
                <c:pt idx="693">
                  <c:v>28.71</c:v>
                </c:pt>
                <c:pt idx="694">
                  <c:v>28.71</c:v>
                </c:pt>
                <c:pt idx="695">
                  <c:v>28.71</c:v>
                </c:pt>
                <c:pt idx="696">
                  <c:v>28.73</c:v>
                </c:pt>
                <c:pt idx="697">
                  <c:v>28.73</c:v>
                </c:pt>
                <c:pt idx="698">
                  <c:v>28.72</c:v>
                </c:pt>
                <c:pt idx="699">
                  <c:v>28.74</c:v>
                </c:pt>
                <c:pt idx="700">
                  <c:v>28.74</c:v>
                </c:pt>
                <c:pt idx="701">
                  <c:v>28.74</c:v>
                </c:pt>
                <c:pt idx="702">
                  <c:v>28.74</c:v>
                </c:pt>
                <c:pt idx="703">
                  <c:v>28.75</c:v>
                </c:pt>
                <c:pt idx="704">
                  <c:v>28.75</c:v>
                </c:pt>
                <c:pt idx="705">
                  <c:v>28.74</c:v>
                </c:pt>
                <c:pt idx="706">
                  <c:v>28.74</c:v>
                </c:pt>
                <c:pt idx="707">
                  <c:v>28.75</c:v>
                </c:pt>
                <c:pt idx="708">
                  <c:v>28.75</c:v>
                </c:pt>
                <c:pt idx="709">
                  <c:v>28.75</c:v>
                </c:pt>
                <c:pt idx="710">
                  <c:v>28.75</c:v>
                </c:pt>
                <c:pt idx="711">
                  <c:v>28.75</c:v>
                </c:pt>
                <c:pt idx="712">
                  <c:v>28.75</c:v>
                </c:pt>
                <c:pt idx="713">
                  <c:v>28.75</c:v>
                </c:pt>
                <c:pt idx="714">
                  <c:v>28.76</c:v>
                </c:pt>
                <c:pt idx="715">
                  <c:v>28.77</c:v>
                </c:pt>
                <c:pt idx="716">
                  <c:v>28.78</c:v>
                </c:pt>
                <c:pt idx="717">
                  <c:v>28.78</c:v>
                </c:pt>
                <c:pt idx="718">
                  <c:v>28.79</c:v>
                </c:pt>
                <c:pt idx="719">
                  <c:v>28.79</c:v>
                </c:pt>
                <c:pt idx="720">
                  <c:v>28.79</c:v>
                </c:pt>
                <c:pt idx="721">
                  <c:v>28.79</c:v>
                </c:pt>
                <c:pt idx="722">
                  <c:v>28.79</c:v>
                </c:pt>
                <c:pt idx="723">
                  <c:v>28.79</c:v>
                </c:pt>
                <c:pt idx="724">
                  <c:v>28.8</c:v>
                </c:pt>
                <c:pt idx="725">
                  <c:v>28.8</c:v>
                </c:pt>
                <c:pt idx="726">
                  <c:v>28.8</c:v>
                </c:pt>
                <c:pt idx="727">
                  <c:v>28.8</c:v>
                </c:pt>
                <c:pt idx="728">
                  <c:v>28.8</c:v>
                </c:pt>
                <c:pt idx="729">
                  <c:v>28.81</c:v>
                </c:pt>
                <c:pt idx="730">
                  <c:v>28.81</c:v>
                </c:pt>
                <c:pt idx="731">
                  <c:v>28.82</c:v>
                </c:pt>
                <c:pt idx="732">
                  <c:v>28.82</c:v>
                </c:pt>
                <c:pt idx="733">
                  <c:v>28.82</c:v>
                </c:pt>
                <c:pt idx="734">
                  <c:v>28.82</c:v>
                </c:pt>
                <c:pt idx="735">
                  <c:v>28.82</c:v>
                </c:pt>
                <c:pt idx="736">
                  <c:v>28.82</c:v>
                </c:pt>
                <c:pt idx="737">
                  <c:v>28.82</c:v>
                </c:pt>
                <c:pt idx="738">
                  <c:v>28.82</c:v>
                </c:pt>
                <c:pt idx="739">
                  <c:v>28.83</c:v>
                </c:pt>
                <c:pt idx="740">
                  <c:v>28.82</c:v>
                </c:pt>
                <c:pt idx="741">
                  <c:v>28.83</c:v>
                </c:pt>
                <c:pt idx="742">
                  <c:v>28.82</c:v>
                </c:pt>
                <c:pt idx="743">
                  <c:v>28.83</c:v>
                </c:pt>
                <c:pt idx="744">
                  <c:v>28.83</c:v>
                </c:pt>
                <c:pt idx="745">
                  <c:v>28.83</c:v>
                </c:pt>
                <c:pt idx="746">
                  <c:v>28.83</c:v>
                </c:pt>
                <c:pt idx="747">
                  <c:v>28.83</c:v>
                </c:pt>
                <c:pt idx="748">
                  <c:v>28.86</c:v>
                </c:pt>
                <c:pt idx="749">
                  <c:v>28.87</c:v>
                </c:pt>
                <c:pt idx="750">
                  <c:v>28.86</c:v>
                </c:pt>
                <c:pt idx="751">
                  <c:v>28.87</c:v>
                </c:pt>
                <c:pt idx="752">
                  <c:v>28.86</c:v>
                </c:pt>
                <c:pt idx="753">
                  <c:v>28.86</c:v>
                </c:pt>
                <c:pt idx="754">
                  <c:v>28.87</c:v>
                </c:pt>
                <c:pt idx="755">
                  <c:v>28.87</c:v>
                </c:pt>
                <c:pt idx="756">
                  <c:v>28.87</c:v>
                </c:pt>
                <c:pt idx="757">
                  <c:v>28.87</c:v>
                </c:pt>
                <c:pt idx="758">
                  <c:v>28.87</c:v>
                </c:pt>
                <c:pt idx="759">
                  <c:v>28.87</c:v>
                </c:pt>
                <c:pt idx="760">
                  <c:v>28.87</c:v>
                </c:pt>
                <c:pt idx="761">
                  <c:v>28.87</c:v>
                </c:pt>
                <c:pt idx="762">
                  <c:v>28.87</c:v>
                </c:pt>
                <c:pt idx="763">
                  <c:v>28.87</c:v>
                </c:pt>
                <c:pt idx="764">
                  <c:v>28.87</c:v>
                </c:pt>
                <c:pt idx="765">
                  <c:v>28.87</c:v>
                </c:pt>
                <c:pt idx="766">
                  <c:v>28.88</c:v>
                </c:pt>
                <c:pt idx="767">
                  <c:v>28.88</c:v>
                </c:pt>
                <c:pt idx="768">
                  <c:v>28.88</c:v>
                </c:pt>
                <c:pt idx="769">
                  <c:v>28.88</c:v>
                </c:pt>
                <c:pt idx="770">
                  <c:v>28.88</c:v>
                </c:pt>
                <c:pt idx="771">
                  <c:v>28.88</c:v>
                </c:pt>
                <c:pt idx="772">
                  <c:v>28.88</c:v>
                </c:pt>
                <c:pt idx="773">
                  <c:v>28.88</c:v>
                </c:pt>
                <c:pt idx="774">
                  <c:v>28.88</c:v>
                </c:pt>
                <c:pt idx="775">
                  <c:v>28.88</c:v>
                </c:pt>
                <c:pt idx="776">
                  <c:v>28.88</c:v>
                </c:pt>
                <c:pt idx="777">
                  <c:v>28.88</c:v>
                </c:pt>
                <c:pt idx="778">
                  <c:v>28.88</c:v>
                </c:pt>
                <c:pt idx="779">
                  <c:v>28.9</c:v>
                </c:pt>
                <c:pt idx="780">
                  <c:v>28.9</c:v>
                </c:pt>
                <c:pt idx="781">
                  <c:v>28.9</c:v>
                </c:pt>
                <c:pt idx="782">
                  <c:v>28.9</c:v>
                </c:pt>
                <c:pt idx="783">
                  <c:v>28.9</c:v>
                </c:pt>
                <c:pt idx="784">
                  <c:v>28.9</c:v>
                </c:pt>
                <c:pt idx="785">
                  <c:v>28.9</c:v>
                </c:pt>
                <c:pt idx="786">
                  <c:v>28.9</c:v>
                </c:pt>
                <c:pt idx="787">
                  <c:v>28.91</c:v>
                </c:pt>
                <c:pt idx="788">
                  <c:v>28.91</c:v>
                </c:pt>
                <c:pt idx="789">
                  <c:v>28.91</c:v>
                </c:pt>
                <c:pt idx="790">
                  <c:v>28.91</c:v>
                </c:pt>
                <c:pt idx="791">
                  <c:v>28.91</c:v>
                </c:pt>
                <c:pt idx="792">
                  <c:v>28.91</c:v>
                </c:pt>
                <c:pt idx="793">
                  <c:v>28.91</c:v>
                </c:pt>
                <c:pt idx="794">
                  <c:v>28.91</c:v>
                </c:pt>
                <c:pt idx="795">
                  <c:v>28.91</c:v>
                </c:pt>
                <c:pt idx="796">
                  <c:v>28.91</c:v>
                </c:pt>
                <c:pt idx="797">
                  <c:v>28.91</c:v>
                </c:pt>
                <c:pt idx="798">
                  <c:v>28.91</c:v>
                </c:pt>
                <c:pt idx="799">
                  <c:v>28.91</c:v>
                </c:pt>
                <c:pt idx="800">
                  <c:v>28.92</c:v>
                </c:pt>
                <c:pt idx="801">
                  <c:v>28.91</c:v>
                </c:pt>
                <c:pt idx="802">
                  <c:v>28.91</c:v>
                </c:pt>
                <c:pt idx="803">
                  <c:v>28.91</c:v>
                </c:pt>
                <c:pt idx="804">
                  <c:v>28.91</c:v>
                </c:pt>
                <c:pt idx="805">
                  <c:v>28.91</c:v>
                </c:pt>
                <c:pt idx="806">
                  <c:v>28.92</c:v>
                </c:pt>
                <c:pt idx="807">
                  <c:v>28.92</c:v>
                </c:pt>
                <c:pt idx="808">
                  <c:v>28.91</c:v>
                </c:pt>
                <c:pt idx="809">
                  <c:v>28.92</c:v>
                </c:pt>
                <c:pt idx="810">
                  <c:v>28.93</c:v>
                </c:pt>
                <c:pt idx="811">
                  <c:v>28.93</c:v>
                </c:pt>
                <c:pt idx="812">
                  <c:v>28.93</c:v>
                </c:pt>
                <c:pt idx="813">
                  <c:v>28.93</c:v>
                </c:pt>
                <c:pt idx="814">
                  <c:v>28.94</c:v>
                </c:pt>
                <c:pt idx="815">
                  <c:v>28.93</c:v>
                </c:pt>
                <c:pt idx="816">
                  <c:v>28.93</c:v>
                </c:pt>
                <c:pt idx="817">
                  <c:v>28.94</c:v>
                </c:pt>
                <c:pt idx="818">
                  <c:v>28.94</c:v>
                </c:pt>
                <c:pt idx="819">
                  <c:v>28.94</c:v>
                </c:pt>
                <c:pt idx="820">
                  <c:v>28.94</c:v>
                </c:pt>
                <c:pt idx="821">
                  <c:v>28.94</c:v>
                </c:pt>
                <c:pt idx="822">
                  <c:v>28.95</c:v>
                </c:pt>
                <c:pt idx="823">
                  <c:v>28.95</c:v>
                </c:pt>
                <c:pt idx="824">
                  <c:v>28.95</c:v>
                </c:pt>
                <c:pt idx="825">
                  <c:v>28.95</c:v>
                </c:pt>
                <c:pt idx="826">
                  <c:v>28.96</c:v>
                </c:pt>
                <c:pt idx="827">
                  <c:v>28.96</c:v>
                </c:pt>
                <c:pt idx="828">
                  <c:v>28.96</c:v>
                </c:pt>
                <c:pt idx="829">
                  <c:v>28.97</c:v>
                </c:pt>
                <c:pt idx="830">
                  <c:v>28.97</c:v>
                </c:pt>
                <c:pt idx="831">
                  <c:v>28.97</c:v>
                </c:pt>
                <c:pt idx="832">
                  <c:v>28.97</c:v>
                </c:pt>
                <c:pt idx="833">
                  <c:v>28.97</c:v>
                </c:pt>
                <c:pt idx="834">
                  <c:v>28.97</c:v>
                </c:pt>
                <c:pt idx="835">
                  <c:v>28.96</c:v>
                </c:pt>
                <c:pt idx="836">
                  <c:v>28.97</c:v>
                </c:pt>
                <c:pt idx="837">
                  <c:v>28.97</c:v>
                </c:pt>
                <c:pt idx="838">
                  <c:v>28.96</c:v>
                </c:pt>
                <c:pt idx="839">
                  <c:v>28.97</c:v>
                </c:pt>
                <c:pt idx="840">
                  <c:v>28.97</c:v>
                </c:pt>
                <c:pt idx="841">
                  <c:v>28.97</c:v>
                </c:pt>
                <c:pt idx="842">
                  <c:v>28.96</c:v>
                </c:pt>
                <c:pt idx="843">
                  <c:v>28.96</c:v>
                </c:pt>
                <c:pt idx="844">
                  <c:v>28.97</c:v>
                </c:pt>
                <c:pt idx="845">
                  <c:v>28.97</c:v>
                </c:pt>
                <c:pt idx="846">
                  <c:v>28.97</c:v>
                </c:pt>
                <c:pt idx="847">
                  <c:v>28.97</c:v>
                </c:pt>
                <c:pt idx="848">
                  <c:v>28.97</c:v>
                </c:pt>
                <c:pt idx="849">
                  <c:v>28.97</c:v>
                </c:pt>
                <c:pt idx="850">
                  <c:v>28.97</c:v>
                </c:pt>
                <c:pt idx="851">
                  <c:v>28.98</c:v>
                </c:pt>
                <c:pt idx="852">
                  <c:v>28.97</c:v>
                </c:pt>
                <c:pt idx="853">
                  <c:v>28.98</c:v>
                </c:pt>
                <c:pt idx="854">
                  <c:v>28.99</c:v>
                </c:pt>
                <c:pt idx="855">
                  <c:v>28.99</c:v>
                </c:pt>
                <c:pt idx="856">
                  <c:v>28.98</c:v>
                </c:pt>
                <c:pt idx="857">
                  <c:v>28.98</c:v>
                </c:pt>
                <c:pt idx="858">
                  <c:v>28.98</c:v>
                </c:pt>
                <c:pt idx="859">
                  <c:v>28.98</c:v>
                </c:pt>
                <c:pt idx="860">
                  <c:v>28.98</c:v>
                </c:pt>
                <c:pt idx="861">
                  <c:v>28.98</c:v>
                </c:pt>
                <c:pt idx="862">
                  <c:v>28.98</c:v>
                </c:pt>
                <c:pt idx="863">
                  <c:v>28.98</c:v>
                </c:pt>
                <c:pt idx="864">
                  <c:v>28.99</c:v>
                </c:pt>
                <c:pt idx="865">
                  <c:v>28.99</c:v>
                </c:pt>
                <c:pt idx="866">
                  <c:v>28.99</c:v>
                </c:pt>
                <c:pt idx="867">
                  <c:v>28.99</c:v>
                </c:pt>
                <c:pt idx="868">
                  <c:v>28.99</c:v>
                </c:pt>
                <c:pt idx="869">
                  <c:v>28.99</c:v>
                </c:pt>
                <c:pt idx="870">
                  <c:v>29</c:v>
                </c:pt>
                <c:pt idx="871">
                  <c:v>29</c:v>
                </c:pt>
                <c:pt idx="872">
                  <c:v>28.99</c:v>
                </c:pt>
                <c:pt idx="873">
                  <c:v>29</c:v>
                </c:pt>
                <c:pt idx="874">
                  <c:v>29.01</c:v>
                </c:pt>
                <c:pt idx="875">
                  <c:v>29</c:v>
                </c:pt>
                <c:pt idx="876">
                  <c:v>29</c:v>
                </c:pt>
                <c:pt idx="877">
                  <c:v>29.02</c:v>
                </c:pt>
                <c:pt idx="878">
                  <c:v>29.01</c:v>
                </c:pt>
                <c:pt idx="879">
                  <c:v>29.02</c:v>
                </c:pt>
                <c:pt idx="880">
                  <c:v>29.02</c:v>
                </c:pt>
                <c:pt idx="881">
                  <c:v>29.02</c:v>
                </c:pt>
                <c:pt idx="882">
                  <c:v>29.02</c:v>
                </c:pt>
                <c:pt idx="883">
                  <c:v>29.02</c:v>
                </c:pt>
                <c:pt idx="884">
                  <c:v>29.02</c:v>
                </c:pt>
                <c:pt idx="885">
                  <c:v>29.02</c:v>
                </c:pt>
                <c:pt idx="886">
                  <c:v>29.02</c:v>
                </c:pt>
                <c:pt idx="887">
                  <c:v>29.02</c:v>
                </c:pt>
                <c:pt idx="888">
                  <c:v>29.02</c:v>
                </c:pt>
                <c:pt idx="889">
                  <c:v>29.03</c:v>
                </c:pt>
                <c:pt idx="890">
                  <c:v>29.02</c:v>
                </c:pt>
                <c:pt idx="891">
                  <c:v>29.02</c:v>
                </c:pt>
                <c:pt idx="892">
                  <c:v>29.04</c:v>
                </c:pt>
                <c:pt idx="893">
                  <c:v>29.03</c:v>
                </c:pt>
                <c:pt idx="894">
                  <c:v>29.03</c:v>
                </c:pt>
                <c:pt idx="895">
                  <c:v>29.03</c:v>
                </c:pt>
                <c:pt idx="896">
                  <c:v>29.03</c:v>
                </c:pt>
                <c:pt idx="897">
                  <c:v>29.03</c:v>
                </c:pt>
                <c:pt idx="898">
                  <c:v>29.03</c:v>
                </c:pt>
                <c:pt idx="899">
                  <c:v>29.03</c:v>
                </c:pt>
                <c:pt idx="900">
                  <c:v>29.03</c:v>
                </c:pt>
                <c:pt idx="901">
                  <c:v>29.03</c:v>
                </c:pt>
                <c:pt idx="902">
                  <c:v>29.04</c:v>
                </c:pt>
                <c:pt idx="903">
                  <c:v>29.03</c:v>
                </c:pt>
                <c:pt idx="904">
                  <c:v>29.03</c:v>
                </c:pt>
                <c:pt idx="905">
                  <c:v>29.04</c:v>
                </c:pt>
                <c:pt idx="906">
                  <c:v>29.04</c:v>
                </c:pt>
                <c:pt idx="907">
                  <c:v>29.04</c:v>
                </c:pt>
                <c:pt idx="908">
                  <c:v>29.04</c:v>
                </c:pt>
                <c:pt idx="909">
                  <c:v>29.04</c:v>
                </c:pt>
                <c:pt idx="910">
                  <c:v>29.04</c:v>
                </c:pt>
                <c:pt idx="911">
                  <c:v>29.04</c:v>
                </c:pt>
                <c:pt idx="912">
                  <c:v>29.04</c:v>
                </c:pt>
                <c:pt idx="913">
                  <c:v>29.04</c:v>
                </c:pt>
                <c:pt idx="914">
                  <c:v>29.06</c:v>
                </c:pt>
                <c:pt idx="915">
                  <c:v>29.04</c:v>
                </c:pt>
                <c:pt idx="916">
                  <c:v>29.04</c:v>
                </c:pt>
                <c:pt idx="917">
                  <c:v>29.04</c:v>
                </c:pt>
                <c:pt idx="918">
                  <c:v>29.04</c:v>
                </c:pt>
                <c:pt idx="919">
                  <c:v>29.06</c:v>
                </c:pt>
                <c:pt idx="920">
                  <c:v>29.06</c:v>
                </c:pt>
                <c:pt idx="921">
                  <c:v>29.07</c:v>
                </c:pt>
                <c:pt idx="922">
                  <c:v>29.07</c:v>
                </c:pt>
                <c:pt idx="923">
                  <c:v>29.07</c:v>
                </c:pt>
                <c:pt idx="924">
                  <c:v>29.07</c:v>
                </c:pt>
                <c:pt idx="925">
                  <c:v>29.07</c:v>
                </c:pt>
                <c:pt idx="926">
                  <c:v>29.07</c:v>
                </c:pt>
                <c:pt idx="927">
                  <c:v>29.07</c:v>
                </c:pt>
                <c:pt idx="928">
                  <c:v>29.07</c:v>
                </c:pt>
                <c:pt idx="929">
                  <c:v>29.07</c:v>
                </c:pt>
                <c:pt idx="930">
                  <c:v>29.07</c:v>
                </c:pt>
                <c:pt idx="931">
                  <c:v>29.07</c:v>
                </c:pt>
                <c:pt idx="932">
                  <c:v>29.07</c:v>
                </c:pt>
                <c:pt idx="933">
                  <c:v>29.07</c:v>
                </c:pt>
                <c:pt idx="934">
                  <c:v>29.07</c:v>
                </c:pt>
                <c:pt idx="935">
                  <c:v>29.07</c:v>
                </c:pt>
                <c:pt idx="936">
                  <c:v>29.07</c:v>
                </c:pt>
                <c:pt idx="937">
                  <c:v>29.08</c:v>
                </c:pt>
                <c:pt idx="938">
                  <c:v>29.08</c:v>
                </c:pt>
                <c:pt idx="939">
                  <c:v>29.08</c:v>
                </c:pt>
                <c:pt idx="940">
                  <c:v>29.08</c:v>
                </c:pt>
                <c:pt idx="941">
                  <c:v>29.08</c:v>
                </c:pt>
                <c:pt idx="942">
                  <c:v>29.08</c:v>
                </c:pt>
                <c:pt idx="943">
                  <c:v>29.08</c:v>
                </c:pt>
                <c:pt idx="944">
                  <c:v>29.08</c:v>
                </c:pt>
                <c:pt idx="945">
                  <c:v>29.08</c:v>
                </c:pt>
                <c:pt idx="946">
                  <c:v>29.08</c:v>
                </c:pt>
                <c:pt idx="947">
                  <c:v>29.08</c:v>
                </c:pt>
                <c:pt idx="948">
                  <c:v>29.08</c:v>
                </c:pt>
                <c:pt idx="949">
                  <c:v>29.08</c:v>
                </c:pt>
                <c:pt idx="950">
                  <c:v>29.08</c:v>
                </c:pt>
                <c:pt idx="951">
                  <c:v>29.08</c:v>
                </c:pt>
                <c:pt idx="952">
                  <c:v>29.08</c:v>
                </c:pt>
                <c:pt idx="953">
                  <c:v>29.08</c:v>
                </c:pt>
                <c:pt idx="954">
                  <c:v>29.09</c:v>
                </c:pt>
                <c:pt idx="955">
                  <c:v>29.08</c:v>
                </c:pt>
                <c:pt idx="956">
                  <c:v>29.08</c:v>
                </c:pt>
                <c:pt idx="957">
                  <c:v>29.08</c:v>
                </c:pt>
                <c:pt idx="958">
                  <c:v>29.09</c:v>
                </c:pt>
                <c:pt idx="959">
                  <c:v>29.09</c:v>
                </c:pt>
                <c:pt idx="960">
                  <c:v>29.08</c:v>
                </c:pt>
                <c:pt idx="961">
                  <c:v>29.09</c:v>
                </c:pt>
                <c:pt idx="962">
                  <c:v>29.1</c:v>
                </c:pt>
                <c:pt idx="963">
                  <c:v>29.1</c:v>
                </c:pt>
                <c:pt idx="964">
                  <c:v>29.1</c:v>
                </c:pt>
                <c:pt idx="965">
                  <c:v>29.08</c:v>
                </c:pt>
                <c:pt idx="966">
                  <c:v>29.09</c:v>
                </c:pt>
                <c:pt idx="967">
                  <c:v>29.1</c:v>
                </c:pt>
                <c:pt idx="968">
                  <c:v>29.1</c:v>
                </c:pt>
                <c:pt idx="969">
                  <c:v>29.1</c:v>
                </c:pt>
                <c:pt idx="970">
                  <c:v>29.11</c:v>
                </c:pt>
                <c:pt idx="971">
                  <c:v>29.11</c:v>
                </c:pt>
                <c:pt idx="972">
                  <c:v>29.11</c:v>
                </c:pt>
                <c:pt idx="973">
                  <c:v>29.11</c:v>
                </c:pt>
                <c:pt idx="974">
                  <c:v>29.11</c:v>
                </c:pt>
                <c:pt idx="975">
                  <c:v>29.12</c:v>
                </c:pt>
                <c:pt idx="976">
                  <c:v>29.12</c:v>
                </c:pt>
                <c:pt idx="977">
                  <c:v>29.12</c:v>
                </c:pt>
                <c:pt idx="978">
                  <c:v>29.12</c:v>
                </c:pt>
                <c:pt idx="979">
                  <c:v>29.12</c:v>
                </c:pt>
                <c:pt idx="980">
                  <c:v>29.12</c:v>
                </c:pt>
                <c:pt idx="981">
                  <c:v>29.12</c:v>
                </c:pt>
                <c:pt idx="982">
                  <c:v>29.12</c:v>
                </c:pt>
                <c:pt idx="983">
                  <c:v>29.12</c:v>
                </c:pt>
                <c:pt idx="984">
                  <c:v>29.12</c:v>
                </c:pt>
                <c:pt idx="985">
                  <c:v>29.12</c:v>
                </c:pt>
                <c:pt idx="986">
                  <c:v>29.12</c:v>
                </c:pt>
                <c:pt idx="987">
                  <c:v>29.12</c:v>
                </c:pt>
                <c:pt idx="988">
                  <c:v>29.12</c:v>
                </c:pt>
                <c:pt idx="989">
                  <c:v>29.12</c:v>
                </c:pt>
                <c:pt idx="990">
                  <c:v>29.12</c:v>
                </c:pt>
                <c:pt idx="991">
                  <c:v>29.12</c:v>
                </c:pt>
                <c:pt idx="992">
                  <c:v>29.11</c:v>
                </c:pt>
                <c:pt idx="993">
                  <c:v>29.11</c:v>
                </c:pt>
                <c:pt idx="994">
                  <c:v>29.11</c:v>
                </c:pt>
                <c:pt idx="995">
                  <c:v>29.12</c:v>
                </c:pt>
                <c:pt idx="996">
                  <c:v>29.11</c:v>
                </c:pt>
                <c:pt idx="997">
                  <c:v>29.12</c:v>
                </c:pt>
                <c:pt idx="998">
                  <c:v>29.13</c:v>
                </c:pt>
                <c:pt idx="999">
                  <c:v>29.12</c:v>
                </c:pt>
                <c:pt idx="1000">
                  <c:v>29.12</c:v>
                </c:pt>
                <c:pt idx="1001">
                  <c:v>29.13</c:v>
                </c:pt>
                <c:pt idx="1002">
                  <c:v>29.11</c:v>
                </c:pt>
                <c:pt idx="1003">
                  <c:v>29.13</c:v>
                </c:pt>
                <c:pt idx="1004">
                  <c:v>29.12</c:v>
                </c:pt>
                <c:pt idx="1005">
                  <c:v>29.12</c:v>
                </c:pt>
                <c:pt idx="1006">
                  <c:v>29.12</c:v>
                </c:pt>
                <c:pt idx="1007">
                  <c:v>29.12</c:v>
                </c:pt>
                <c:pt idx="1008">
                  <c:v>29.12</c:v>
                </c:pt>
                <c:pt idx="1009">
                  <c:v>29.11</c:v>
                </c:pt>
                <c:pt idx="1010">
                  <c:v>29.11</c:v>
                </c:pt>
                <c:pt idx="1011">
                  <c:v>29.11</c:v>
                </c:pt>
                <c:pt idx="1012">
                  <c:v>29.11</c:v>
                </c:pt>
                <c:pt idx="1013">
                  <c:v>29.11</c:v>
                </c:pt>
                <c:pt idx="1014">
                  <c:v>29.12</c:v>
                </c:pt>
                <c:pt idx="1015">
                  <c:v>29.13</c:v>
                </c:pt>
                <c:pt idx="1016">
                  <c:v>29.14</c:v>
                </c:pt>
                <c:pt idx="1017">
                  <c:v>29.13</c:v>
                </c:pt>
                <c:pt idx="1018">
                  <c:v>29.11</c:v>
                </c:pt>
                <c:pt idx="1019">
                  <c:v>29.12</c:v>
                </c:pt>
                <c:pt idx="1020">
                  <c:v>29.12</c:v>
                </c:pt>
                <c:pt idx="1021">
                  <c:v>29.12</c:v>
                </c:pt>
                <c:pt idx="1022">
                  <c:v>29.12</c:v>
                </c:pt>
                <c:pt idx="1023">
                  <c:v>29.13</c:v>
                </c:pt>
                <c:pt idx="1024">
                  <c:v>29.13</c:v>
                </c:pt>
                <c:pt idx="1025">
                  <c:v>29.13</c:v>
                </c:pt>
                <c:pt idx="1026">
                  <c:v>29.13</c:v>
                </c:pt>
                <c:pt idx="1027">
                  <c:v>29.13</c:v>
                </c:pt>
                <c:pt idx="1028">
                  <c:v>29.13</c:v>
                </c:pt>
                <c:pt idx="1029">
                  <c:v>29.13</c:v>
                </c:pt>
                <c:pt idx="1030">
                  <c:v>29.13</c:v>
                </c:pt>
                <c:pt idx="1031">
                  <c:v>29.12</c:v>
                </c:pt>
                <c:pt idx="1032">
                  <c:v>29.13</c:v>
                </c:pt>
                <c:pt idx="1033">
                  <c:v>29.13</c:v>
                </c:pt>
                <c:pt idx="1034">
                  <c:v>29.13</c:v>
                </c:pt>
                <c:pt idx="1035">
                  <c:v>29.12</c:v>
                </c:pt>
                <c:pt idx="1036">
                  <c:v>29.13</c:v>
                </c:pt>
                <c:pt idx="1037">
                  <c:v>29.13</c:v>
                </c:pt>
                <c:pt idx="1038">
                  <c:v>29.13</c:v>
                </c:pt>
                <c:pt idx="1039">
                  <c:v>29.13</c:v>
                </c:pt>
                <c:pt idx="1040">
                  <c:v>29.13</c:v>
                </c:pt>
                <c:pt idx="1041">
                  <c:v>29.13</c:v>
                </c:pt>
                <c:pt idx="1042">
                  <c:v>29.13</c:v>
                </c:pt>
                <c:pt idx="1043">
                  <c:v>29.13</c:v>
                </c:pt>
                <c:pt idx="1044">
                  <c:v>29.13</c:v>
                </c:pt>
                <c:pt idx="1045">
                  <c:v>29.13</c:v>
                </c:pt>
                <c:pt idx="1046">
                  <c:v>29.14</c:v>
                </c:pt>
                <c:pt idx="1047">
                  <c:v>29.14</c:v>
                </c:pt>
                <c:pt idx="1048">
                  <c:v>29.14</c:v>
                </c:pt>
                <c:pt idx="1049">
                  <c:v>29.14</c:v>
                </c:pt>
                <c:pt idx="1050">
                  <c:v>29.14</c:v>
                </c:pt>
                <c:pt idx="1051">
                  <c:v>29.14</c:v>
                </c:pt>
                <c:pt idx="1052">
                  <c:v>29.14</c:v>
                </c:pt>
                <c:pt idx="1053">
                  <c:v>29.13</c:v>
                </c:pt>
                <c:pt idx="1054">
                  <c:v>29.13</c:v>
                </c:pt>
                <c:pt idx="1055">
                  <c:v>29.13</c:v>
                </c:pt>
                <c:pt idx="1056">
                  <c:v>29.13</c:v>
                </c:pt>
                <c:pt idx="1057">
                  <c:v>29.13</c:v>
                </c:pt>
                <c:pt idx="1058">
                  <c:v>29.13</c:v>
                </c:pt>
                <c:pt idx="1059">
                  <c:v>29.12</c:v>
                </c:pt>
                <c:pt idx="1060">
                  <c:v>29.12</c:v>
                </c:pt>
                <c:pt idx="1061">
                  <c:v>29.12</c:v>
                </c:pt>
                <c:pt idx="1062">
                  <c:v>29.12</c:v>
                </c:pt>
                <c:pt idx="1063">
                  <c:v>29.12</c:v>
                </c:pt>
                <c:pt idx="1064">
                  <c:v>29.12</c:v>
                </c:pt>
                <c:pt idx="1065">
                  <c:v>29.12</c:v>
                </c:pt>
                <c:pt idx="1066">
                  <c:v>29.12</c:v>
                </c:pt>
                <c:pt idx="1067">
                  <c:v>29.12</c:v>
                </c:pt>
                <c:pt idx="1068">
                  <c:v>29.12</c:v>
                </c:pt>
                <c:pt idx="1069">
                  <c:v>29.1</c:v>
                </c:pt>
                <c:pt idx="1070">
                  <c:v>29.1</c:v>
                </c:pt>
                <c:pt idx="1071">
                  <c:v>29.11</c:v>
                </c:pt>
                <c:pt idx="1072">
                  <c:v>29.11</c:v>
                </c:pt>
                <c:pt idx="1073">
                  <c:v>29.1</c:v>
                </c:pt>
                <c:pt idx="1074">
                  <c:v>29.1</c:v>
                </c:pt>
                <c:pt idx="1075">
                  <c:v>29.1</c:v>
                </c:pt>
                <c:pt idx="1076">
                  <c:v>29.08</c:v>
                </c:pt>
                <c:pt idx="1077">
                  <c:v>29.08</c:v>
                </c:pt>
                <c:pt idx="1078">
                  <c:v>29.08</c:v>
                </c:pt>
                <c:pt idx="1079">
                  <c:v>29.08</c:v>
                </c:pt>
                <c:pt idx="1080">
                  <c:v>29.06</c:v>
                </c:pt>
                <c:pt idx="1081">
                  <c:v>29.06</c:v>
                </c:pt>
                <c:pt idx="1082">
                  <c:v>29.06</c:v>
                </c:pt>
                <c:pt idx="1083">
                  <c:v>29.06</c:v>
                </c:pt>
                <c:pt idx="1084">
                  <c:v>29.06</c:v>
                </c:pt>
                <c:pt idx="1085">
                  <c:v>29.05</c:v>
                </c:pt>
                <c:pt idx="1086">
                  <c:v>29.05</c:v>
                </c:pt>
                <c:pt idx="1087">
                  <c:v>29.05</c:v>
                </c:pt>
                <c:pt idx="1088">
                  <c:v>29.04</c:v>
                </c:pt>
                <c:pt idx="1089">
                  <c:v>29.03</c:v>
                </c:pt>
                <c:pt idx="1090">
                  <c:v>29.03</c:v>
                </c:pt>
                <c:pt idx="1091">
                  <c:v>29.03</c:v>
                </c:pt>
                <c:pt idx="1092">
                  <c:v>29.02</c:v>
                </c:pt>
                <c:pt idx="1093">
                  <c:v>29.02</c:v>
                </c:pt>
                <c:pt idx="1094">
                  <c:v>29.02</c:v>
                </c:pt>
                <c:pt idx="1095">
                  <c:v>29.02</c:v>
                </c:pt>
                <c:pt idx="1096">
                  <c:v>29.02</c:v>
                </c:pt>
                <c:pt idx="1097">
                  <c:v>29.01</c:v>
                </c:pt>
                <c:pt idx="1098">
                  <c:v>29.01</c:v>
                </c:pt>
                <c:pt idx="1099">
                  <c:v>29.01</c:v>
                </c:pt>
                <c:pt idx="1100">
                  <c:v>29.01</c:v>
                </c:pt>
                <c:pt idx="1101">
                  <c:v>29.01</c:v>
                </c:pt>
                <c:pt idx="1102">
                  <c:v>29</c:v>
                </c:pt>
                <c:pt idx="1103">
                  <c:v>29</c:v>
                </c:pt>
                <c:pt idx="1104">
                  <c:v>29</c:v>
                </c:pt>
                <c:pt idx="1105">
                  <c:v>29.01</c:v>
                </c:pt>
                <c:pt idx="1106">
                  <c:v>29.01</c:v>
                </c:pt>
                <c:pt idx="1107">
                  <c:v>29.02</c:v>
                </c:pt>
                <c:pt idx="1108">
                  <c:v>29.01</c:v>
                </c:pt>
                <c:pt idx="1109">
                  <c:v>29.01</c:v>
                </c:pt>
                <c:pt idx="1110">
                  <c:v>29.01</c:v>
                </c:pt>
                <c:pt idx="1111">
                  <c:v>29</c:v>
                </c:pt>
                <c:pt idx="1112">
                  <c:v>29</c:v>
                </c:pt>
                <c:pt idx="1113">
                  <c:v>29</c:v>
                </c:pt>
                <c:pt idx="1114">
                  <c:v>28.99</c:v>
                </c:pt>
                <c:pt idx="1115">
                  <c:v>28.99</c:v>
                </c:pt>
                <c:pt idx="1116">
                  <c:v>28.99</c:v>
                </c:pt>
                <c:pt idx="1117">
                  <c:v>28.98</c:v>
                </c:pt>
                <c:pt idx="1118">
                  <c:v>28.98</c:v>
                </c:pt>
                <c:pt idx="1119">
                  <c:v>28.98</c:v>
                </c:pt>
                <c:pt idx="1120">
                  <c:v>28.98</c:v>
                </c:pt>
                <c:pt idx="1121">
                  <c:v>28.98</c:v>
                </c:pt>
                <c:pt idx="1122">
                  <c:v>28.98</c:v>
                </c:pt>
                <c:pt idx="1123">
                  <c:v>28.98</c:v>
                </c:pt>
                <c:pt idx="1124">
                  <c:v>28.96</c:v>
                </c:pt>
                <c:pt idx="1125">
                  <c:v>28.96</c:v>
                </c:pt>
                <c:pt idx="1126">
                  <c:v>28.95</c:v>
                </c:pt>
                <c:pt idx="1127">
                  <c:v>28.95</c:v>
                </c:pt>
                <c:pt idx="1128">
                  <c:v>28.95</c:v>
                </c:pt>
                <c:pt idx="1129">
                  <c:v>28.95</c:v>
                </c:pt>
                <c:pt idx="1130">
                  <c:v>28.94</c:v>
                </c:pt>
                <c:pt idx="1131">
                  <c:v>28.94</c:v>
                </c:pt>
                <c:pt idx="1132">
                  <c:v>28.93</c:v>
                </c:pt>
                <c:pt idx="1133">
                  <c:v>28.94</c:v>
                </c:pt>
                <c:pt idx="1134">
                  <c:v>28.92</c:v>
                </c:pt>
                <c:pt idx="1135">
                  <c:v>28.93</c:v>
                </c:pt>
                <c:pt idx="1136">
                  <c:v>28.92</c:v>
                </c:pt>
                <c:pt idx="1137">
                  <c:v>28.92</c:v>
                </c:pt>
                <c:pt idx="1138">
                  <c:v>28.92</c:v>
                </c:pt>
                <c:pt idx="1139">
                  <c:v>28.93</c:v>
                </c:pt>
                <c:pt idx="1140">
                  <c:v>28.93</c:v>
                </c:pt>
                <c:pt idx="1141">
                  <c:v>28.92</c:v>
                </c:pt>
                <c:pt idx="1142">
                  <c:v>28.91</c:v>
                </c:pt>
                <c:pt idx="1143">
                  <c:v>28.91</c:v>
                </c:pt>
                <c:pt idx="1144">
                  <c:v>28.91</c:v>
                </c:pt>
                <c:pt idx="1145">
                  <c:v>28.91</c:v>
                </c:pt>
                <c:pt idx="1146">
                  <c:v>28.91</c:v>
                </c:pt>
                <c:pt idx="1147">
                  <c:v>28.89</c:v>
                </c:pt>
                <c:pt idx="1148">
                  <c:v>28.89</c:v>
                </c:pt>
                <c:pt idx="1149">
                  <c:v>28.89</c:v>
                </c:pt>
                <c:pt idx="1150">
                  <c:v>28.89</c:v>
                </c:pt>
                <c:pt idx="1151">
                  <c:v>28.89</c:v>
                </c:pt>
                <c:pt idx="1152">
                  <c:v>28.89</c:v>
                </c:pt>
                <c:pt idx="1153">
                  <c:v>28.89</c:v>
                </c:pt>
                <c:pt idx="1154">
                  <c:v>28.89</c:v>
                </c:pt>
                <c:pt idx="1155">
                  <c:v>28.88</c:v>
                </c:pt>
                <c:pt idx="1156">
                  <c:v>28.89</c:v>
                </c:pt>
                <c:pt idx="1157">
                  <c:v>28.89</c:v>
                </c:pt>
                <c:pt idx="1158">
                  <c:v>28.88</c:v>
                </c:pt>
                <c:pt idx="1159">
                  <c:v>28.88</c:v>
                </c:pt>
                <c:pt idx="1160">
                  <c:v>28.88</c:v>
                </c:pt>
                <c:pt idx="1161">
                  <c:v>28.89</c:v>
                </c:pt>
                <c:pt idx="1162">
                  <c:v>28.89</c:v>
                </c:pt>
                <c:pt idx="1163">
                  <c:v>28.89</c:v>
                </c:pt>
                <c:pt idx="1164">
                  <c:v>28.89</c:v>
                </c:pt>
                <c:pt idx="1165">
                  <c:v>28.89</c:v>
                </c:pt>
                <c:pt idx="1166">
                  <c:v>28.89</c:v>
                </c:pt>
                <c:pt idx="1167">
                  <c:v>28.89</c:v>
                </c:pt>
                <c:pt idx="1168">
                  <c:v>28.89</c:v>
                </c:pt>
                <c:pt idx="1169">
                  <c:v>28.89</c:v>
                </c:pt>
                <c:pt idx="1170">
                  <c:v>28.89</c:v>
                </c:pt>
                <c:pt idx="1171">
                  <c:v>28.89</c:v>
                </c:pt>
                <c:pt idx="1172">
                  <c:v>28.89</c:v>
                </c:pt>
                <c:pt idx="1173">
                  <c:v>28.88</c:v>
                </c:pt>
                <c:pt idx="1174">
                  <c:v>28.88</c:v>
                </c:pt>
                <c:pt idx="1175">
                  <c:v>28.88</c:v>
                </c:pt>
                <c:pt idx="1176">
                  <c:v>28.88</c:v>
                </c:pt>
                <c:pt idx="1177">
                  <c:v>28.88</c:v>
                </c:pt>
                <c:pt idx="1178">
                  <c:v>28.88</c:v>
                </c:pt>
                <c:pt idx="1179">
                  <c:v>28.88</c:v>
                </c:pt>
                <c:pt idx="1180">
                  <c:v>28.88</c:v>
                </c:pt>
                <c:pt idx="1181">
                  <c:v>28.88</c:v>
                </c:pt>
                <c:pt idx="1182">
                  <c:v>28.88</c:v>
                </c:pt>
                <c:pt idx="1183">
                  <c:v>28.87</c:v>
                </c:pt>
                <c:pt idx="1184">
                  <c:v>28.87</c:v>
                </c:pt>
                <c:pt idx="1185">
                  <c:v>28.87</c:v>
                </c:pt>
                <c:pt idx="1186">
                  <c:v>28.86</c:v>
                </c:pt>
                <c:pt idx="1187">
                  <c:v>28.86</c:v>
                </c:pt>
                <c:pt idx="1188">
                  <c:v>28.86</c:v>
                </c:pt>
                <c:pt idx="1189">
                  <c:v>28.85</c:v>
                </c:pt>
                <c:pt idx="1190">
                  <c:v>28.85</c:v>
                </c:pt>
                <c:pt idx="1191">
                  <c:v>28.85</c:v>
                </c:pt>
                <c:pt idx="1192">
                  <c:v>28.84</c:v>
                </c:pt>
                <c:pt idx="1193">
                  <c:v>28.85</c:v>
                </c:pt>
                <c:pt idx="1194">
                  <c:v>28.84</c:v>
                </c:pt>
                <c:pt idx="1195">
                  <c:v>28.84</c:v>
                </c:pt>
                <c:pt idx="1196">
                  <c:v>28.84</c:v>
                </c:pt>
                <c:pt idx="1197">
                  <c:v>28.84</c:v>
                </c:pt>
                <c:pt idx="1198">
                  <c:v>28.83</c:v>
                </c:pt>
                <c:pt idx="1199">
                  <c:v>28.83</c:v>
                </c:pt>
                <c:pt idx="1200">
                  <c:v>28.83</c:v>
                </c:pt>
                <c:pt idx="1201">
                  <c:v>28.83</c:v>
                </c:pt>
                <c:pt idx="1202">
                  <c:v>28.82</c:v>
                </c:pt>
                <c:pt idx="1203">
                  <c:v>28.81</c:v>
                </c:pt>
                <c:pt idx="1204">
                  <c:v>28.81</c:v>
                </c:pt>
                <c:pt idx="1205">
                  <c:v>28.81</c:v>
                </c:pt>
                <c:pt idx="1206">
                  <c:v>28.79</c:v>
                </c:pt>
                <c:pt idx="1207">
                  <c:v>28.79</c:v>
                </c:pt>
                <c:pt idx="1208">
                  <c:v>28.79</c:v>
                </c:pt>
                <c:pt idx="1209">
                  <c:v>28.8</c:v>
                </c:pt>
                <c:pt idx="1210">
                  <c:v>28.79</c:v>
                </c:pt>
                <c:pt idx="1211">
                  <c:v>28.78</c:v>
                </c:pt>
                <c:pt idx="1212">
                  <c:v>28.77</c:v>
                </c:pt>
                <c:pt idx="1213">
                  <c:v>28.77</c:v>
                </c:pt>
                <c:pt idx="1214">
                  <c:v>28.76</c:v>
                </c:pt>
                <c:pt idx="1215">
                  <c:v>28.75</c:v>
                </c:pt>
                <c:pt idx="1216">
                  <c:v>28.76</c:v>
                </c:pt>
                <c:pt idx="1217">
                  <c:v>28.76</c:v>
                </c:pt>
                <c:pt idx="1218">
                  <c:v>28.75</c:v>
                </c:pt>
                <c:pt idx="1219">
                  <c:v>28.75</c:v>
                </c:pt>
                <c:pt idx="1220">
                  <c:v>28.73</c:v>
                </c:pt>
                <c:pt idx="1221">
                  <c:v>28.73</c:v>
                </c:pt>
                <c:pt idx="1222">
                  <c:v>28.73</c:v>
                </c:pt>
                <c:pt idx="1223">
                  <c:v>28.73</c:v>
                </c:pt>
                <c:pt idx="1224">
                  <c:v>28.73</c:v>
                </c:pt>
                <c:pt idx="1225">
                  <c:v>28.72</c:v>
                </c:pt>
                <c:pt idx="1226">
                  <c:v>28.71</c:v>
                </c:pt>
                <c:pt idx="1227">
                  <c:v>28.71</c:v>
                </c:pt>
                <c:pt idx="1228">
                  <c:v>28.7</c:v>
                </c:pt>
                <c:pt idx="1229">
                  <c:v>28.69</c:v>
                </c:pt>
                <c:pt idx="1230">
                  <c:v>28.69</c:v>
                </c:pt>
                <c:pt idx="1231">
                  <c:v>28.69</c:v>
                </c:pt>
                <c:pt idx="1232">
                  <c:v>28.69</c:v>
                </c:pt>
                <c:pt idx="1233">
                  <c:v>28.69</c:v>
                </c:pt>
                <c:pt idx="1234">
                  <c:v>28.69</c:v>
                </c:pt>
                <c:pt idx="1235">
                  <c:v>28.68</c:v>
                </c:pt>
                <c:pt idx="1236">
                  <c:v>28.67</c:v>
                </c:pt>
                <c:pt idx="1237">
                  <c:v>28.67</c:v>
                </c:pt>
                <c:pt idx="1238">
                  <c:v>28.67</c:v>
                </c:pt>
                <c:pt idx="1239">
                  <c:v>28.66</c:v>
                </c:pt>
                <c:pt idx="1240">
                  <c:v>28.65</c:v>
                </c:pt>
                <c:pt idx="1241">
                  <c:v>28.65</c:v>
                </c:pt>
                <c:pt idx="1242">
                  <c:v>28.65</c:v>
                </c:pt>
                <c:pt idx="1243">
                  <c:v>28.65</c:v>
                </c:pt>
                <c:pt idx="1244">
                  <c:v>28.65</c:v>
                </c:pt>
                <c:pt idx="1245">
                  <c:v>28.64</c:v>
                </c:pt>
                <c:pt idx="1246">
                  <c:v>28.64</c:v>
                </c:pt>
                <c:pt idx="1247">
                  <c:v>28.64</c:v>
                </c:pt>
                <c:pt idx="1248">
                  <c:v>28.63</c:v>
                </c:pt>
                <c:pt idx="1249">
                  <c:v>28.63</c:v>
                </c:pt>
                <c:pt idx="1250">
                  <c:v>28.63</c:v>
                </c:pt>
                <c:pt idx="1251">
                  <c:v>28.63</c:v>
                </c:pt>
                <c:pt idx="1252">
                  <c:v>28.63</c:v>
                </c:pt>
                <c:pt idx="1253">
                  <c:v>28.62</c:v>
                </c:pt>
                <c:pt idx="1254">
                  <c:v>28.62</c:v>
                </c:pt>
                <c:pt idx="1255">
                  <c:v>28.62</c:v>
                </c:pt>
                <c:pt idx="1256">
                  <c:v>28.61</c:v>
                </c:pt>
                <c:pt idx="1257">
                  <c:v>28.61</c:v>
                </c:pt>
                <c:pt idx="1258">
                  <c:v>28.61</c:v>
                </c:pt>
                <c:pt idx="1259">
                  <c:v>28.61</c:v>
                </c:pt>
                <c:pt idx="1260">
                  <c:v>28.61</c:v>
                </c:pt>
                <c:pt idx="1261">
                  <c:v>28.61</c:v>
                </c:pt>
                <c:pt idx="1262">
                  <c:v>28.61</c:v>
                </c:pt>
                <c:pt idx="1263">
                  <c:v>28.61</c:v>
                </c:pt>
                <c:pt idx="1264">
                  <c:v>28.61</c:v>
                </c:pt>
                <c:pt idx="1265">
                  <c:v>28.61</c:v>
                </c:pt>
                <c:pt idx="1266">
                  <c:v>28.61</c:v>
                </c:pt>
                <c:pt idx="1267">
                  <c:v>28.61</c:v>
                </c:pt>
                <c:pt idx="1268">
                  <c:v>28.61</c:v>
                </c:pt>
                <c:pt idx="1269">
                  <c:v>28.61</c:v>
                </c:pt>
                <c:pt idx="1270">
                  <c:v>28.61</c:v>
                </c:pt>
                <c:pt idx="1271">
                  <c:v>28.61</c:v>
                </c:pt>
                <c:pt idx="1272">
                  <c:v>28.61</c:v>
                </c:pt>
                <c:pt idx="1273">
                  <c:v>28.61</c:v>
                </c:pt>
                <c:pt idx="1274">
                  <c:v>28.61</c:v>
                </c:pt>
                <c:pt idx="1275">
                  <c:v>28.6</c:v>
                </c:pt>
                <c:pt idx="1276">
                  <c:v>28.6</c:v>
                </c:pt>
                <c:pt idx="1277">
                  <c:v>28.59</c:v>
                </c:pt>
                <c:pt idx="1278">
                  <c:v>28.59</c:v>
                </c:pt>
                <c:pt idx="1279">
                  <c:v>28.59</c:v>
                </c:pt>
                <c:pt idx="1280">
                  <c:v>28.58</c:v>
                </c:pt>
                <c:pt idx="1281">
                  <c:v>28.58</c:v>
                </c:pt>
                <c:pt idx="1282">
                  <c:v>28.58</c:v>
                </c:pt>
                <c:pt idx="1283">
                  <c:v>28.57</c:v>
                </c:pt>
                <c:pt idx="1284">
                  <c:v>28.57</c:v>
                </c:pt>
                <c:pt idx="1285">
                  <c:v>28.57</c:v>
                </c:pt>
                <c:pt idx="1286">
                  <c:v>28.57</c:v>
                </c:pt>
                <c:pt idx="1287">
                  <c:v>28.55</c:v>
                </c:pt>
                <c:pt idx="1288">
                  <c:v>28.55</c:v>
                </c:pt>
                <c:pt idx="1289">
                  <c:v>28.55</c:v>
                </c:pt>
                <c:pt idx="1290">
                  <c:v>28.55</c:v>
                </c:pt>
                <c:pt idx="1291">
                  <c:v>28.54</c:v>
                </c:pt>
                <c:pt idx="1292">
                  <c:v>28.54</c:v>
                </c:pt>
                <c:pt idx="1293">
                  <c:v>28.52</c:v>
                </c:pt>
                <c:pt idx="1294">
                  <c:v>28.51</c:v>
                </c:pt>
                <c:pt idx="1295">
                  <c:v>28.51</c:v>
                </c:pt>
                <c:pt idx="1296">
                  <c:v>28.51</c:v>
                </c:pt>
                <c:pt idx="1297">
                  <c:v>28.49</c:v>
                </c:pt>
                <c:pt idx="1298">
                  <c:v>28.49</c:v>
                </c:pt>
                <c:pt idx="1299">
                  <c:v>28.47</c:v>
                </c:pt>
                <c:pt idx="1300">
                  <c:v>28.47</c:v>
                </c:pt>
                <c:pt idx="1301">
                  <c:v>28.47</c:v>
                </c:pt>
                <c:pt idx="1302">
                  <c:v>28.46</c:v>
                </c:pt>
                <c:pt idx="1303">
                  <c:v>28.44</c:v>
                </c:pt>
                <c:pt idx="1304">
                  <c:v>28.44</c:v>
                </c:pt>
                <c:pt idx="1305">
                  <c:v>28.43</c:v>
                </c:pt>
                <c:pt idx="1306">
                  <c:v>28.42</c:v>
                </c:pt>
                <c:pt idx="1307">
                  <c:v>28.42</c:v>
                </c:pt>
                <c:pt idx="1308">
                  <c:v>28.42</c:v>
                </c:pt>
                <c:pt idx="1309">
                  <c:v>28.39</c:v>
                </c:pt>
                <c:pt idx="1310">
                  <c:v>28.38</c:v>
                </c:pt>
                <c:pt idx="1311">
                  <c:v>28.37</c:v>
                </c:pt>
                <c:pt idx="1312">
                  <c:v>28.37</c:v>
                </c:pt>
                <c:pt idx="1313">
                  <c:v>28.37</c:v>
                </c:pt>
                <c:pt idx="1314">
                  <c:v>28.35</c:v>
                </c:pt>
                <c:pt idx="1315">
                  <c:v>28.35</c:v>
                </c:pt>
                <c:pt idx="1316">
                  <c:v>28.33</c:v>
                </c:pt>
                <c:pt idx="1317">
                  <c:v>28.33</c:v>
                </c:pt>
                <c:pt idx="1318">
                  <c:v>28.3</c:v>
                </c:pt>
                <c:pt idx="1319">
                  <c:v>28.29</c:v>
                </c:pt>
                <c:pt idx="1320">
                  <c:v>28.29</c:v>
                </c:pt>
                <c:pt idx="1321">
                  <c:v>28.27</c:v>
                </c:pt>
                <c:pt idx="1322">
                  <c:v>28.25</c:v>
                </c:pt>
                <c:pt idx="1323">
                  <c:v>28.22</c:v>
                </c:pt>
                <c:pt idx="1324">
                  <c:v>28.22</c:v>
                </c:pt>
                <c:pt idx="1325">
                  <c:v>28.2</c:v>
                </c:pt>
                <c:pt idx="1326">
                  <c:v>28.18</c:v>
                </c:pt>
                <c:pt idx="1327">
                  <c:v>28.16</c:v>
                </c:pt>
                <c:pt idx="1328">
                  <c:v>28.14</c:v>
                </c:pt>
                <c:pt idx="1329">
                  <c:v>28.12</c:v>
                </c:pt>
                <c:pt idx="1330">
                  <c:v>28.09</c:v>
                </c:pt>
                <c:pt idx="1331">
                  <c:v>28.06</c:v>
                </c:pt>
                <c:pt idx="1332">
                  <c:v>28.05</c:v>
                </c:pt>
                <c:pt idx="1333">
                  <c:v>28.01</c:v>
                </c:pt>
                <c:pt idx="1334">
                  <c:v>27.99</c:v>
                </c:pt>
                <c:pt idx="1335">
                  <c:v>27.97</c:v>
                </c:pt>
                <c:pt idx="1336">
                  <c:v>27.95</c:v>
                </c:pt>
                <c:pt idx="1337">
                  <c:v>27.93</c:v>
                </c:pt>
                <c:pt idx="1338">
                  <c:v>27.89</c:v>
                </c:pt>
                <c:pt idx="1339">
                  <c:v>27.89</c:v>
                </c:pt>
                <c:pt idx="1340">
                  <c:v>27.85</c:v>
                </c:pt>
                <c:pt idx="1341">
                  <c:v>27.83</c:v>
                </c:pt>
                <c:pt idx="1342">
                  <c:v>27.81</c:v>
                </c:pt>
                <c:pt idx="1343">
                  <c:v>27.79</c:v>
                </c:pt>
                <c:pt idx="1344">
                  <c:v>27.76</c:v>
                </c:pt>
                <c:pt idx="1345">
                  <c:v>27.73</c:v>
                </c:pt>
                <c:pt idx="1346">
                  <c:v>27.72</c:v>
                </c:pt>
                <c:pt idx="1347">
                  <c:v>27.68</c:v>
                </c:pt>
                <c:pt idx="1348">
                  <c:v>27.66</c:v>
                </c:pt>
                <c:pt idx="1349">
                  <c:v>27.64</c:v>
                </c:pt>
                <c:pt idx="1350">
                  <c:v>27.61</c:v>
                </c:pt>
                <c:pt idx="1351">
                  <c:v>27.58</c:v>
                </c:pt>
                <c:pt idx="1352">
                  <c:v>27.56</c:v>
                </c:pt>
                <c:pt idx="1353">
                  <c:v>27.54</c:v>
                </c:pt>
                <c:pt idx="1354">
                  <c:v>27.52</c:v>
                </c:pt>
                <c:pt idx="1355">
                  <c:v>27.48</c:v>
                </c:pt>
                <c:pt idx="1356">
                  <c:v>27.46</c:v>
                </c:pt>
                <c:pt idx="1357">
                  <c:v>27.44</c:v>
                </c:pt>
                <c:pt idx="1358">
                  <c:v>27.4</c:v>
                </c:pt>
                <c:pt idx="1359">
                  <c:v>27.38</c:v>
                </c:pt>
                <c:pt idx="1360">
                  <c:v>27.36</c:v>
                </c:pt>
                <c:pt idx="1361">
                  <c:v>27.32</c:v>
                </c:pt>
                <c:pt idx="1362">
                  <c:v>27.3</c:v>
                </c:pt>
                <c:pt idx="1363">
                  <c:v>27.3</c:v>
                </c:pt>
                <c:pt idx="1364">
                  <c:v>27.26</c:v>
                </c:pt>
                <c:pt idx="1365">
                  <c:v>27.24</c:v>
                </c:pt>
                <c:pt idx="1366">
                  <c:v>27.19</c:v>
                </c:pt>
                <c:pt idx="1367">
                  <c:v>27.17</c:v>
                </c:pt>
                <c:pt idx="1368">
                  <c:v>27.15</c:v>
                </c:pt>
                <c:pt idx="1369">
                  <c:v>27.11</c:v>
                </c:pt>
                <c:pt idx="1370">
                  <c:v>27.07</c:v>
                </c:pt>
                <c:pt idx="1371">
                  <c:v>27.05</c:v>
                </c:pt>
                <c:pt idx="1372">
                  <c:v>27.01</c:v>
                </c:pt>
                <c:pt idx="1373">
                  <c:v>26.98</c:v>
                </c:pt>
                <c:pt idx="1374">
                  <c:v>26.94</c:v>
                </c:pt>
                <c:pt idx="1375">
                  <c:v>26.89</c:v>
                </c:pt>
                <c:pt idx="1376">
                  <c:v>26.87</c:v>
                </c:pt>
                <c:pt idx="1377">
                  <c:v>26.83</c:v>
                </c:pt>
                <c:pt idx="1378">
                  <c:v>26.8</c:v>
                </c:pt>
                <c:pt idx="1379">
                  <c:v>26.76</c:v>
                </c:pt>
                <c:pt idx="1380">
                  <c:v>26.73</c:v>
                </c:pt>
                <c:pt idx="1381">
                  <c:v>26.69</c:v>
                </c:pt>
                <c:pt idx="1382">
                  <c:v>26.65</c:v>
                </c:pt>
                <c:pt idx="1383">
                  <c:v>26.61</c:v>
                </c:pt>
                <c:pt idx="1384">
                  <c:v>26.57</c:v>
                </c:pt>
                <c:pt idx="1385">
                  <c:v>26.53</c:v>
                </c:pt>
                <c:pt idx="1386">
                  <c:v>26.48</c:v>
                </c:pt>
                <c:pt idx="1387">
                  <c:v>26.42</c:v>
                </c:pt>
                <c:pt idx="1388">
                  <c:v>26.39</c:v>
                </c:pt>
                <c:pt idx="1389">
                  <c:v>26.34</c:v>
                </c:pt>
                <c:pt idx="1390">
                  <c:v>26.29</c:v>
                </c:pt>
                <c:pt idx="1391">
                  <c:v>26.25</c:v>
                </c:pt>
                <c:pt idx="1392">
                  <c:v>26.19</c:v>
                </c:pt>
                <c:pt idx="1393">
                  <c:v>26.14</c:v>
                </c:pt>
                <c:pt idx="1394">
                  <c:v>26.08</c:v>
                </c:pt>
                <c:pt idx="1395">
                  <c:v>26.03</c:v>
                </c:pt>
                <c:pt idx="1396">
                  <c:v>25.98</c:v>
                </c:pt>
                <c:pt idx="1397">
                  <c:v>25.92</c:v>
                </c:pt>
                <c:pt idx="1398">
                  <c:v>25.88</c:v>
                </c:pt>
                <c:pt idx="1399">
                  <c:v>25.82</c:v>
                </c:pt>
                <c:pt idx="1400">
                  <c:v>25.76</c:v>
                </c:pt>
                <c:pt idx="1401">
                  <c:v>25.71</c:v>
                </c:pt>
                <c:pt idx="1402">
                  <c:v>25.64</c:v>
                </c:pt>
                <c:pt idx="1403">
                  <c:v>25.59</c:v>
                </c:pt>
                <c:pt idx="1404">
                  <c:v>25.52</c:v>
                </c:pt>
                <c:pt idx="1405">
                  <c:v>25.46</c:v>
                </c:pt>
                <c:pt idx="1406">
                  <c:v>25.4</c:v>
                </c:pt>
                <c:pt idx="1407">
                  <c:v>25.33</c:v>
                </c:pt>
                <c:pt idx="1408">
                  <c:v>25.27</c:v>
                </c:pt>
                <c:pt idx="1409">
                  <c:v>25.2</c:v>
                </c:pt>
                <c:pt idx="1410">
                  <c:v>25.14</c:v>
                </c:pt>
                <c:pt idx="1411">
                  <c:v>25.06</c:v>
                </c:pt>
                <c:pt idx="1412">
                  <c:v>24.99</c:v>
                </c:pt>
                <c:pt idx="1413">
                  <c:v>24.93</c:v>
                </c:pt>
                <c:pt idx="1414">
                  <c:v>24.86</c:v>
                </c:pt>
                <c:pt idx="1415">
                  <c:v>24.8</c:v>
                </c:pt>
                <c:pt idx="1416">
                  <c:v>24.72</c:v>
                </c:pt>
                <c:pt idx="1417">
                  <c:v>24.66</c:v>
                </c:pt>
                <c:pt idx="1418">
                  <c:v>24.61</c:v>
                </c:pt>
                <c:pt idx="1419">
                  <c:v>24.53</c:v>
                </c:pt>
                <c:pt idx="1420">
                  <c:v>24.46</c:v>
                </c:pt>
                <c:pt idx="1421">
                  <c:v>24.39</c:v>
                </c:pt>
                <c:pt idx="1422">
                  <c:v>24.33</c:v>
                </c:pt>
                <c:pt idx="1423">
                  <c:v>24.27</c:v>
                </c:pt>
                <c:pt idx="1424">
                  <c:v>24.21</c:v>
                </c:pt>
                <c:pt idx="1425">
                  <c:v>24.13</c:v>
                </c:pt>
                <c:pt idx="1426">
                  <c:v>24.07</c:v>
                </c:pt>
                <c:pt idx="1427">
                  <c:v>24</c:v>
                </c:pt>
                <c:pt idx="1428">
                  <c:v>23.94</c:v>
                </c:pt>
                <c:pt idx="1429">
                  <c:v>23.89</c:v>
                </c:pt>
                <c:pt idx="1430">
                  <c:v>23.83</c:v>
                </c:pt>
                <c:pt idx="1431">
                  <c:v>23.77</c:v>
                </c:pt>
                <c:pt idx="1432">
                  <c:v>23.72</c:v>
                </c:pt>
                <c:pt idx="1433">
                  <c:v>23.65</c:v>
                </c:pt>
                <c:pt idx="1434">
                  <c:v>23.59</c:v>
                </c:pt>
                <c:pt idx="1435">
                  <c:v>23.53</c:v>
                </c:pt>
                <c:pt idx="1436">
                  <c:v>23.48</c:v>
                </c:pt>
                <c:pt idx="1437">
                  <c:v>23.41</c:v>
                </c:pt>
                <c:pt idx="1438">
                  <c:v>23.35</c:v>
                </c:pt>
                <c:pt idx="1439">
                  <c:v>23.3</c:v>
                </c:pt>
                <c:pt idx="1440">
                  <c:v>23.24</c:v>
                </c:pt>
                <c:pt idx="1441">
                  <c:v>23.18</c:v>
                </c:pt>
                <c:pt idx="1442">
                  <c:v>23.11</c:v>
                </c:pt>
                <c:pt idx="1443">
                  <c:v>23.04</c:v>
                </c:pt>
                <c:pt idx="1444">
                  <c:v>22.98</c:v>
                </c:pt>
                <c:pt idx="1445">
                  <c:v>22.92</c:v>
                </c:pt>
                <c:pt idx="1446">
                  <c:v>22.85</c:v>
                </c:pt>
                <c:pt idx="1447">
                  <c:v>22.8</c:v>
                </c:pt>
                <c:pt idx="1448">
                  <c:v>22.72</c:v>
                </c:pt>
                <c:pt idx="1449">
                  <c:v>22.66</c:v>
                </c:pt>
                <c:pt idx="1450">
                  <c:v>22.59</c:v>
                </c:pt>
                <c:pt idx="1451">
                  <c:v>22.52</c:v>
                </c:pt>
                <c:pt idx="1452">
                  <c:v>22.52</c:v>
                </c:pt>
                <c:pt idx="1453">
                  <c:v>22.46</c:v>
                </c:pt>
                <c:pt idx="1454">
                  <c:v>22.41</c:v>
                </c:pt>
                <c:pt idx="1455">
                  <c:v>22.33</c:v>
                </c:pt>
                <c:pt idx="1456">
                  <c:v>22.26</c:v>
                </c:pt>
                <c:pt idx="1457">
                  <c:v>22.2</c:v>
                </c:pt>
                <c:pt idx="1458">
                  <c:v>22.13</c:v>
                </c:pt>
                <c:pt idx="1459">
                  <c:v>22.06</c:v>
                </c:pt>
                <c:pt idx="1460">
                  <c:v>22</c:v>
                </c:pt>
                <c:pt idx="1461">
                  <c:v>21.94</c:v>
                </c:pt>
                <c:pt idx="1462">
                  <c:v>21.87</c:v>
                </c:pt>
                <c:pt idx="1463">
                  <c:v>21.81</c:v>
                </c:pt>
                <c:pt idx="1464">
                  <c:v>21.73</c:v>
                </c:pt>
                <c:pt idx="1465">
                  <c:v>21.68</c:v>
                </c:pt>
                <c:pt idx="1466">
                  <c:v>21.62</c:v>
                </c:pt>
                <c:pt idx="1467">
                  <c:v>21.55</c:v>
                </c:pt>
                <c:pt idx="1468">
                  <c:v>21.49</c:v>
                </c:pt>
                <c:pt idx="1469">
                  <c:v>21.41</c:v>
                </c:pt>
                <c:pt idx="1470">
                  <c:v>21.35</c:v>
                </c:pt>
                <c:pt idx="1471">
                  <c:v>21.28</c:v>
                </c:pt>
                <c:pt idx="1472">
                  <c:v>21.21</c:v>
                </c:pt>
                <c:pt idx="1473">
                  <c:v>21.14</c:v>
                </c:pt>
                <c:pt idx="1474">
                  <c:v>21.08</c:v>
                </c:pt>
                <c:pt idx="1475">
                  <c:v>21.01</c:v>
                </c:pt>
                <c:pt idx="1476">
                  <c:v>20.94</c:v>
                </c:pt>
                <c:pt idx="1477">
                  <c:v>20.88</c:v>
                </c:pt>
                <c:pt idx="1478">
                  <c:v>20.82</c:v>
                </c:pt>
                <c:pt idx="1479">
                  <c:v>20.76</c:v>
                </c:pt>
                <c:pt idx="1480">
                  <c:v>20.68</c:v>
                </c:pt>
                <c:pt idx="1481">
                  <c:v>20.61</c:v>
                </c:pt>
                <c:pt idx="1482">
                  <c:v>20.54</c:v>
                </c:pt>
                <c:pt idx="1483">
                  <c:v>20.49</c:v>
                </c:pt>
                <c:pt idx="1484">
                  <c:v>20.43</c:v>
                </c:pt>
                <c:pt idx="1485">
                  <c:v>20.37</c:v>
                </c:pt>
                <c:pt idx="1486">
                  <c:v>20.309999999999999</c:v>
                </c:pt>
                <c:pt idx="1487">
                  <c:v>20.25</c:v>
                </c:pt>
                <c:pt idx="1488">
                  <c:v>20.190000000000001</c:v>
                </c:pt>
                <c:pt idx="1489">
                  <c:v>20.14</c:v>
                </c:pt>
                <c:pt idx="1490">
                  <c:v>20.079999999999998</c:v>
                </c:pt>
                <c:pt idx="1491">
                  <c:v>20.03</c:v>
                </c:pt>
                <c:pt idx="1492">
                  <c:v>19.989999999999998</c:v>
                </c:pt>
                <c:pt idx="1493">
                  <c:v>19.940000000000001</c:v>
                </c:pt>
                <c:pt idx="1494">
                  <c:v>19.89</c:v>
                </c:pt>
                <c:pt idx="1495">
                  <c:v>19.850000000000001</c:v>
                </c:pt>
                <c:pt idx="1496">
                  <c:v>19.809999999999999</c:v>
                </c:pt>
                <c:pt idx="1497">
                  <c:v>19.78</c:v>
                </c:pt>
                <c:pt idx="1498">
                  <c:v>19.71</c:v>
                </c:pt>
                <c:pt idx="1499">
                  <c:v>19.66</c:v>
                </c:pt>
                <c:pt idx="1500">
                  <c:v>19.63</c:v>
                </c:pt>
                <c:pt idx="1501">
                  <c:v>19.59</c:v>
                </c:pt>
                <c:pt idx="1502">
                  <c:v>19.559999999999999</c:v>
                </c:pt>
                <c:pt idx="1503">
                  <c:v>19.5</c:v>
                </c:pt>
                <c:pt idx="1504">
                  <c:v>19.48</c:v>
                </c:pt>
                <c:pt idx="1505">
                  <c:v>19.43</c:v>
                </c:pt>
                <c:pt idx="1506">
                  <c:v>19.399999999999999</c:v>
                </c:pt>
                <c:pt idx="1507">
                  <c:v>19.36</c:v>
                </c:pt>
                <c:pt idx="1508">
                  <c:v>19.329999999999998</c:v>
                </c:pt>
                <c:pt idx="1509">
                  <c:v>19.29</c:v>
                </c:pt>
                <c:pt idx="1510">
                  <c:v>19.260000000000002</c:v>
                </c:pt>
                <c:pt idx="1511">
                  <c:v>19.23</c:v>
                </c:pt>
                <c:pt idx="1512">
                  <c:v>19.2</c:v>
                </c:pt>
                <c:pt idx="1513">
                  <c:v>19.170000000000002</c:v>
                </c:pt>
                <c:pt idx="1514">
                  <c:v>19.13</c:v>
                </c:pt>
                <c:pt idx="1515">
                  <c:v>19.11</c:v>
                </c:pt>
                <c:pt idx="1516">
                  <c:v>19.079999999999998</c:v>
                </c:pt>
                <c:pt idx="1517">
                  <c:v>19.04</c:v>
                </c:pt>
                <c:pt idx="1518">
                  <c:v>19.010000000000002</c:v>
                </c:pt>
                <c:pt idx="1519">
                  <c:v>18.98</c:v>
                </c:pt>
                <c:pt idx="1520">
                  <c:v>18.95</c:v>
                </c:pt>
                <c:pt idx="1521">
                  <c:v>18.93</c:v>
                </c:pt>
                <c:pt idx="1522">
                  <c:v>18.88</c:v>
                </c:pt>
                <c:pt idx="1523">
                  <c:v>18.88</c:v>
                </c:pt>
                <c:pt idx="1524">
                  <c:v>18.829999999999998</c:v>
                </c:pt>
                <c:pt idx="1525">
                  <c:v>18.8</c:v>
                </c:pt>
                <c:pt idx="1526">
                  <c:v>18.760000000000002</c:v>
                </c:pt>
                <c:pt idx="1527">
                  <c:v>18.73</c:v>
                </c:pt>
                <c:pt idx="1528">
                  <c:v>18.690000000000001</c:v>
                </c:pt>
                <c:pt idx="1529">
                  <c:v>18.649999999999999</c:v>
                </c:pt>
                <c:pt idx="1530">
                  <c:v>18.61</c:v>
                </c:pt>
                <c:pt idx="1531">
                  <c:v>18.579999999999998</c:v>
                </c:pt>
                <c:pt idx="1532">
                  <c:v>18.54</c:v>
                </c:pt>
                <c:pt idx="1533">
                  <c:v>18.510000000000002</c:v>
                </c:pt>
                <c:pt idx="1534">
                  <c:v>18.47</c:v>
                </c:pt>
                <c:pt idx="1535">
                  <c:v>18.440000000000001</c:v>
                </c:pt>
                <c:pt idx="1536">
                  <c:v>18.41</c:v>
                </c:pt>
                <c:pt idx="1537">
                  <c:v>18.38</c:v>
                </c:pt>
                <c:pt idx="1538">
                  <c:v>18.350000000000001</c:v>
                </c:pt>
                <c:pt idx="1539">
                  <c:v>18.32</c:v>
                </c:pt>
                <c:pt idx="1540">
                  <c:v>18.29</c:v>
                </c:pt>
                <c:pt idx="1541">
                  <c:v>18.27</c:v>
                </c:pt>
                <c:pt idx="1542">
                  <c:v>18.239999999999998</c:v>
                </c:pt>
                <c:pt idx="1543">
                  <c:v>18.21</c:v>
                </c:pt>
                <c:pt idx="1544">
                  <c:v>18.2</c:v>
                </c:pt>
                <c:pt idx="1545">
                  <c:v>18.170000000000002</c:v>
                </c:pt>
                <c:pt idx="1546">
                  <c:v>18.149999999999999</c:v>
                </c:pt>
                <c:pt idx="1547">
                  <c:v>18.14</c:v>
                </c:pt>
                <c:pt idx="1548">
                  <c:v>18.11</c:v>
                </c:pt>
                <c:pt idx="1549">
                  <c:v>18.100000000000001</c:v>
                </c:pt>
                <c:pt idx="1550">
                  <c:v>18.07</c:v>
                </c:pt>
                <c:pt idx="1551">
                  <c:v>18.07</c:v>
                </c:pt>
                <c:pt idx="1552">
                  <c:v>18.05</c:v>
                </c:pt>
                <c:pt idx="1553">
                  <c:v>18.04</c:v>
                </c:pt>
                <c:pt idx="1554">
                  <c:v>18.02</c:v>
                </c:pt>
                <c:pt idx="1555">
                  <c:v>17.989999999999998</c:v>
                </c:pt>
                <c:pt idx="1556">
                  <c:v>17.98</c:v>
                </c:pt>
                <c:pt idx="1557">
                  <c:v>17.96</c:v>
                </c:pt>
                <c:pt idx="1558">
                  <c:v>17.940000000000001</c:v>
                </c:pt>
                <c:pt idx="1559">
                  <c:v>17.920000000000002</c:v>
                </c:pt>
                <c:pt idx="1560">
                  <c:v>17.91</c:v>
                </c:pt>
                <c:pt idx="1561">
                  <c:v>17.899999999999999</c:v>
                </c:pt>
                <c:pt idx="1562">
                  <c:v>17.86</c:v>
                </c:pt>
                <c:pt idx="1563">
                  <c:v>17.850000000000001</c:v>
                </c:pt>
                <c:pt idx="1564">
                  <c:v>17.84</c:v>
                </c:pt>
                <c:pt idx="1565">
                  <c:v>17.82</c:v>
                </c:pt>
                <c:pt idx="1566">
                  <c:v>17.82</c:v>
                </c:pt>
                <c:pt idx="1567">
                  <c:v>17.8</c:v>
                </c:pt>
                <c:pt idx="1568">
                  <c:v>17.78</c:v>
                </c:pt>
                <c:pt idx="1569">
                  <c:v>17.77</c:v>
                </c:pt>
                <c:pt idx="1570">
                  <c:v>17.75</c:v>
                </c:pt>
                <c:pt idx="1571">
                  <c:v>17.72</c:v>
                </c:pt>
                <c:pt idx="1572">
                  <c:v>17.71</c:v>
                </c:pt>
                <c:pt idx="1573">
                  <c:v>17.7</c:v>
                </c:pt>
                <c:pt idx="1574">
                  <c:v>17.68</c:v>
                </c:pt>
                <c:pt idx="1575">
                  <c:v>17.66</c:v>
                </c:pt>
                <c:pt idx="1576">
                  <c:v>17.64</c:v>
                </c:pt>
                <c:pt idx="1577">
                  <c:v>17.63</c:v>
                </c:pt>
                <c:pt idx="1578">
                  <c:v>17.61</c:v>
                </c:pt>
                <c:pt idx="1579">
                  <c:v>17.59</c:v>
                </c:pt>
                <c:pt idx="1580">
                  <c:v>17.57</c:v>
                </c:pt>
                <c:pt idx="1581">
                  <c:v>17.55</c:v>
                </c:pt>
                <c:pt idx="1582">
                  <c:v>17.54</c:v>
                </c:pt>
                <c:pt idx="1583">
                  <c:v>17.53</c:v>
                </c:pt>
                <c:pt idx="1584">
                  <c:v>17.5</c:v>
                </c:pt>
                <c:pt idx="1585">
                  <c:v>17.489999999999998</c:v>
                </c:pt>
                <c:pt idx="1586">
                  <c:v>17.46</c:v>
                </c:pt>
                <c:pt idx="1587">
                  <c:v>17.45</c:v>
                </c:pt>
                <c:pt idx="1588">
                  <c:v>17.43</c:v>
                </c:pt>
                <c:pt idx="1589">
                  <c:v>17.41</c:v>
                </c:pt>
                <c:pt idx="1590">
                  <c:v>17.39</c:v>
                </c:pt>
                <c:pt idx="1591">
                  <c:v>17.36</c:v>
                </c:pt>
                <c:pt idx="1592">
                  <c:v>17.329999999999998</c:v>
                </c:pt>
                <c:pt idx="1593">
                  <c:v>17.32</c:v>
                </c:pt>
                <c:pt idx="1594">
                  <c:v>17.3</c:v>
                </c:pt>
                <c:pt idx="1595">
                  <c:v>17.27</c:v>
                </c:pt>
                <c:pt idx="1596">
                  <c:v>17.25</c:v>
                </c:pt>
                <c:pt idx="1597">
                  <c:v>17.23</c:v>
                </c:pt>
                <c:pt idx="1598">
                  <c:v>17.2</c:v>
                </c:pt>
                <c:pt idx="1599">
                  <c:v>17.190000000000001</c:v>
                </c:pt>
                <c:pt idx="1600">
                  <c:v>17.18</c:v>
                </c:pt>
                <c:pt idx="1601">
                  <c:v>17.16</c:v>
                </c:pt>
                <c:pt idx="1602">
                  <c:v>17.14</c:v>
                </c:pt>
                <c:pt idx="1603">
                  <c:v>17.11</c:v>
                </c:pt>
                <c:pt idx="1604">
                  <c:v>17.09</c:v>
                </c:pt>
                <c:pt idx="1605">
                  <c:v>17.07</c:v>
                </c:pt>
                <c:pt idx="1606">
                  <c:v>17.05</c:v>
                </c:pt>
                <c:pt idx="1607">
                  <c:v>17.03</c:v>
                </c:pt>
                <c:pt idx="1608">
                  <c:v>17</c:v>
                </c:pt>
                <c:pt idx="1609">
                  <c:v>16.989999999999998</c:v>
                </c:pt>
                <c:pt idx="1610">
                  <c:v>16.95</c:v>
                </c:pt>
                <c:pt idx="1611">
                  <c:v>16.93</c:v>
                </c:pt>
                <c:pt idx="1612">
                  <c:v>16.920000000000002</c:v>
                </c:pt>
                <c:pt idx="1613">
                  <c:v>16.89</c:v>
                </c:pt>
                <c:pt idx="1614">
                  <c:v>16.850000000000001</c:v>
                </c:pt>
                <c:pt idx="1615">
                  <c:v>16.84</c:v>
                </c:pt>
                <c:pt idx="1616">
                  <c:v>16.809999999999999</c:v>
                </c:pt>
                <c:pt idx="1617">
                  <c:v>16.78</c:v>
                </c:pt>
                <c:pt idx="1618">
                  <c:v>16.739999999999998</c:v>
                </c:pt>
                <c:pt idx="1619">
                  <c:v>16.71</c:v>
                </c:pt>
                <c:pt idx="1620">
                  <c:v>16.670000000000002</c:v>
                </c:pt>
                <c:pt idx="1621">
                  <c:v>16.63</c:v>
                </c:pt>
                <c:pt idx="1622">
                  <c:v>16.600000000000001</c:v>
                </c:pt>
                <c:pt idx="1623">
                  <c:v>16.579999999999998</c:v>
                </c:pt>
                <c:pt idx="1624">
                  <c:v>16.53</c:v>
                </c:pt>
                <c:pt idx="1625">
                  <c:v>16.489999999999998</c:v>
                </c:pt>
                <c:pt idx="1626">
                  <c:v>16.45</c:v>
                </c:pt>
                <c:pt idx="1627">
                  <c:v>16.399999999999999</c:v>
                </c:pt>
                <c:pt idx="1628">
                  <c:v>16.37</c:v>
                </c:pt>
                <c:pt idx="1629">
                  <c:v>16.329999999999998</c:v>
                </c:pt>
                <c:pt idx="1630">
                  <c:v>16.29</c:v>
                </c:pt>
                <c:pt idx="1631">
                  <c:v>16.23</c:v>
                </c:pt>
                <c:pt idx="1632">
                  <c:v>16.190000000000001</c:v>
                </c:pt>
                <c:pt idx="1633">
                  <c:v>16.13</c:v>
                </c:pt>
                <c:pt idx="1634">
                  <c:v>16.079999999999998</c:v>
                </c:pt>
                <c:pt idx="1635">
                  <c:v>16.03</c:v>
                </c:pt>
                <c:pt idx="1636">
                  <c:v>15.97</c:v>
                </c:pt>
                <c:pt idx="1637">
                  <c:v>15.92</c:v>
                </c:pt>
                <c:pt idx="1638">
                  <c:v>15.88</c:v>
                </c:pt>
                <c:pt idx="1639">
                  <c:v>15.81</c:v>
                </c:pt>
                <c:pt idx="1640">
                  <c:v>15.78</c:v>
                </c:pt>
                <c:pt idx="1641">
                  <c:v>15.72</c:v>
                </c:pt>
                <c:pt idx="1642">
                  <c:v>15.67</c:v>
                </c:pt>
                <c:pt idx="1643">
                  <c:v>15.62</c:v>
                </c:pt>
                <c:pt idx="1644">
                  <c:v>15.57</c:v>
                </c:pt>
                <c:pt idx="1645">
                  <c:v>15.52</c:v>
                </c:pt>
                <c:pt idx="1646">
                  <c:v>15.47</c:v>
                </c:pt>
                <c:pt idx="1647">
                  <c:v>15.44</c:v>
                </c:pt>
                <c:pt idx="1648">
                  <c:v>15.37</c:v>
                </c:pt>
                <c:pt idx="1649">
                  <c:v>15.34</c:v>
                </c:pt>
                <c:pt idx="1650">
                  <c:v>15.3</c:v>
                </c:pt>
              </c:numCache>
            </c:numRef>
          </c:yVal>
          <c:smooth val="0"/>
          <c:extLst>
            <c:ext xmlns:c16="http://schemas.microsoft.com/office/drawing/2014/chart" uri="{C3380CC4-5D6E-409C-BE32-E72D297353CC}">
              <c16:uniqueId val="{00000001-5C8E-4EB8-8C6B-3F8418A6F9EA}"/>
            </c:ext>
          </c:extLst>
        </c:ser>
        <c:ser>
          <c:idx val="2"/>
          <c:order val="2"/>
          <c:tx>
            <c:strRef>
              <c:f>Kaktovik_Hr3!$D$7</c:f>
              <c:strCache>
                <c:ptCount val="1"/>
                <c:pt idx="0">
                  <c:v>EST12</c:v>
                </c:pt>
              </c:strCache>
            </c:strRef>
          </c:tx>
          <c:marker>
            <c:symbol val="none"/>
          </c:marker>
          <c:xVal>
            <c:numRef>
              <c:f>Kaktovik_Hr3!$A$10:$A$1660</c:f>
              <c:numCache>
                <c:formatCode>mm/dd/yy\ hh:mm</c:formatCode>
                <c:ptCount val="1651"/>
                <c:pt idx="0">
                  <c:v>42530.334027777775</c:v>
                </c:pt>
                <c:pt idx="1">
                  <c:v>42530.375</c:v>
                </c:pt>
                <c:pt idx="2">
                  <c:v>42530.5</c:v>
                </c:pt>
                <c:pt idx="3">
                  <c:v>42530.625</c:v>
                </c:pt>
                <c:pt idx="4">
                  <c:v>42530.75</c:v>
                </c:pt>
                <c:pt idx="5">
                  <c:v>42530.875</c:v>
                </c:pt>
                <c:pt idx="6">
                  <c:v>42531</c:v>
                </c:pt>
                <c:pt idx="7">
                  <c:v>42531.125</c:v>
                </c:pt>
                <c:pt idx="8">
                  <c:v>42531.25</c:v>
                </c:pt>
                <c:pt idx="9">
                  <c:v>42531.375</c:v>
                </c:pt>
                <c:pt idx="10">
                  <c:v>42531.5</c:v>
                </c:pt>
                <c:pt idx="11">
                  <c:v>42531.625</c:v>
                </c:pt>
                <c:pt idx="12">
                  <c:v>42531.75</c:v>
                </c:pt>
                <c:pt idx="13">
                  <c:v>42531.875</c:v>
                </c:pt>
                <c:pt idx="14">
                  <c:v>42532</c:v>
                </c:pt>
                <c:pt idx="15">
                  <c:v>42532.125</c:v>
                </c:pt>
                <c:pt idx="16">
                  <c:v>42532.25</c:v>
                </c:pt>
                <c:pt idx="17">
                  <c:v>42532.375</c:v>
                </c:pt>
                <c:pt idx="18">
                  <c:v>42532.5</c:v>
                </c:pt>
                <c:pt idx="19">
                  <c:v>42532.625</c:v>
                </c:pt>
                <c:pt idx="20">
                  <c:v>42532.75</c:v>
                </c:pt>
                <c:pt idx="21">
                  <c:v>42532.875</c:v>
                </c:pt>
                <c:pt idx="22">
                  <c:v>42533</c:v>
                </c:pt>
                <c:pt idx="23">
                  <c:v>42533.125</c:v>
                </c:pt>
                <c:pt idx="24">
                  <c:v>42533.25</c:v>
                </c:pt>
                <c:pt idx="25">
                  <c:v>42533.375</c:v>
                </c:pt>
                <c:pt idx="26">
                  <c:v>42533.5</c:v>
                </c:pt>
                <c:pt idx="27">
                  <c:v>42533.625</c:v>
                </c:pt>
                <c:pt idx="28">
                  <c:v>42533.75</c:v>
                </c:pt>
                <c:pt idx="29">
                  <c:v>42533.875</c:v>
                </c:pt>
                <c:pt idx="30">
                  <c:v>42534</c:v>
                </c:pt>
                <c:pt idx="31">
                  <c:v>42534.125</c:v>
                </c:pt>
                <c:pt idx="32">
                  <c:v>42534.25</c:v>
                </c:pt>
                <c:pt idx="33">
                  <c:v>42534.375</c:v>
                </c:pt>
                <c:pt idx="34">
                  <c:v>42534.5</c:v>
                </c:pt>
                <c:pt idx="35">
                  <c:v>42534.625</c:v>
                </c:pt>
                <c:pt idx="36">
                  <c:v>42534.75</c:v>
                </c:pt>
                <c:pt idx="37">
                  <c:v>42534.875</c:v>
                </c:pt>
                <c:pt idx="38">
                  <c:v>42535</c:v>
                </c:pt>
                <c:pt idx="39">
                  <c:v>42535.125</c:v>
                </c:pt>
                <c:pt idx="40">
                  <c:v>42535.25</c:v>
                </c:pt>
                <c:pt idx="41">
                  <c:v>42535.375</c:v>
                </c:pt>
                <c:pt idx="42">
                  <c:v>42535.5</c:v>
                </c:pt>
                <c:pt idx="43">
                  <c:v>42535.625</c:v>
                </c:pt>
                <c:pt idx="44">
                  <c:v>42535.75</c:v>
                </c:pt>
                <c:pt idx="45">
                  <c:v>42535.875</c:v>
                </c:pt>
                <c:pt idx="46">
                  <c:v>42536</c:v>
                </c:pt>
                <c:pt idx="47">
                  <c:v>42536.125</c:v>
                </c:pt>
                <c:pt idx="48">
                  <c:v>42536.25</c:v>
                </c:pt>
                <c:pt idx="49">
                  <c:v>42536.375</c:v>
                </c:pt>
                <c:pt idx="50">
                  <c:v>42536.5</c:v>
                </c:pt>
                <c:pt idx="51">
                  <c:v>42536.625</c:v>
                </c:pt>
                <c:pt idx="52">
                  <c:v>42536.75</c:v>
                </c:pt>
                <c:pt idx="53">
                  <c:v>42536.875</c:v>
                </c:pt>
                <c:pt idx="54">
                  <c:v>42537</c:v>
                </c:pt>
                <c:pt idx="55">
                  <c:v>42537.125</c:v>
                </c:pt>
                <c:pt idx="56">
                  <c:v>42537.25</c:v>
                </c:pt>
                <c:pt idx="57">
                  <c:v>42537.375</c:v>
                </c:pt>
                <c:pt idx="58">
                  <c:v>42537.5</c:v>
                </c:pt>
                <c:pt idx="59">
                  <c:v>42537.625</c:v>
                </c:pt>
                <c:pt idx="60">
                  <c:v>42537.75</c:v>
                </c:pt>
                <c:pt idx="61">
                  <c:v>42537.875</c:v>
                </c:pt>
                <c:pt idx="62">
                  <c:v>42538</c:v>
                </c:pt>
                <c:pt idx="63">
                  <c:v>42538.125</c:v>
                </c:pt>
                <c:pt idx="64">
                  <c:v>42538.25</c:v>
                </c:pt>
                <c:pt idx="65">
                  <c:v>42538.375</c:v>
                </c:pt>
                <c:pt idx="66">
                  <c:v>42538.5</c:v>
                </c:pt>
                <c:pt idx="67">
                  <c:v>42538.625</c:v>
                </c:pt>
                <c:pt idx="68">
                  <c:v>42538.75</c:v>
                </c:pt>
                <c:pt idx="69">
                  <c:v>42538.875</c:v>
                </c:pt>
                <c:pt idx="70">
                  <c:v>42539</c:v>
                </c:pt>
                <c:pt idx="71">
                  <c:v>42539.125</c:v>
                </c:pt>
                <c:pt idx="72">
                  <c:v>42539.25</c:v>
                </c:pt>
                <c:pt idx="73">
                  <c:v>42539.375</c:v>
                </c:pt>
                <c:pt idx="74">
                  <c:v>42539.5</c:v>
                </c:pt>
                <c:pt idx="75">
                  <c:v>42539.625</c:v>
                </c:pt>
                <c:pt idx="76">
                  <c:v>42539.75</c:v>
                </c:pt>
                <c:pt idx="77">
                  <c:v>42539.875</c:v>
                </c:pt>
                <c:pt idx="78">
                  <c:v>42540</c:v>
                </c:pt>
                <c:pt idx="79">
                  <c:v>42540.125</c:v>
                </c:pt>
                <c:pt idx="80">
                  <c:v>42540.25</c:v>
                </c:pt>
                <c:pt idx="81">
                  <c:v>42540.375</c:v>
                </c:pt>
                <c:pt idx="82">
                  <c:v>42540.5</c:v>
                </c:pt>
                <c:pt idx="83">
                  <c:v>42540.625</c:v>
                </c:pt>
                <c:pt idx="84">
                  <c:v>42540.75</c:v>
                </c:pt>
                <c:pt idx="85">
                  <c:v>42541</c:v>
                </c:pt>
                <c:pt idx="86">
                  <c:v>42541.125</c:v>
                </c:pt>
                <c:pt idx="87">
                  <c:v>42541.25</c:v>
                </c:pt>
                <c:pt idx="88">
                  <c:v>42541.375</c:v>
                </c:pt>
                <c:pt idx="89">
                  <c:v>42541.5</c:v>
                </c:pt>
                <c:pt idx="90">
                  <c:v>42541.625</c:v>
                </c:pt>
                <c:pt idx="91">
                  <c:v>42541.75</c:v>
                </c:pt>
                <c:pt idx="92">
                  <c:v>42541.875</c:v>
                </c:pt>
                <c:pt idx="93">
                  <c:v>42542</c:v>
                </c:pt>
                <c:pt idx="94">
                  <c:v>42542.125</c:v>
                </c:pt>
                <c:pt idx="95">
                  <c:v>42542.25</c:v>
                </c:pt>
                <c:pt idx="96">
                  <c:v>42542.375</c:v>
                </c:pt>
                <c:pt idx="97">
                  <c:v>42542.5</c:v>
                </c:pt>
                <c:pt idx="98">
                  <c:v>42542.625</c:v>
                </c:pt>
                <c:pt idx="99">
                  <c:v>42542.75</c:v>
                </c:pt>
                <c:pt idx="100">
                  <c:v>42542.875</c:v>
                </c:pt>
                <c:pt idx="101">
                  <c:v>42543</c:v>
                </c:pt>
                <c:pt idx="102">
                  <c:v>42543.125</c:v>
                </c:pt>
                <c:pt idx="103">
                  <c:v>42543.25</c:v>
                </c:pt>
                <c:pt idx="104">
                  <c:v>42543.375</c:v>
                </c:pt>
                <c:pt idx="105">
                  <c:v>42543.5</c:v>
                </c:pt>
                <c:pt idx="106">
                  <c:v>42543.625</c:v>
                </c:pt>
                <c:pt idx="107">
                  <c:v>42543.75</c:v>
                </c:pt>
                <c:pt idx="108">
                  <c:v>42543.875</c:v>
                </c:pt>
                <c:pt idx="109">
                  <c:v>42544</c:v>
                </c:pt>
                <c:pt idx="110">
                  <c:v>42544.125</c:v>
                </c:pt>
                <c:pt idx="111">
                  <c:v>42544.25</c:v>
                </c:pt>
                <c:pt idx="112">
                  <c:v>42544.25</c:v>
                </c:pt>
                <c:pt idx="113">
                  <c:v>42544.375</c:v>
                </c:pt>
                <c:pt idx="114">
                  <c:v>42544.5</c:v>
                </c:pt>
                <c:pt idx="115">
                  <c:v>42544.625</c:v>
                </c:pt>
                <c:pt idx="116">
                  <c:v>42544.75</c:v>
                </c:pt>
                <c:pt idx="117">
                  <c:v>42544.875</c:v>
                </c:pt>
                <c:pt idx="118">
                  <c:v>42545</c:v>
                </c:pt>
                <c:pt idx="119">
                  <c:v>42545.125</c:v>
                </c:pt>
                <c:pt idx="120">
                  <c:v>42545.25</c:v>
                </c:pt>
                <c:pt idx="121">
                  <c:v>42545.375</c:v>
                </c:pt>
                <c:pt idx="122">
                  <c:v>42545.5</c:v>
                </c:pt>
                <c:pt idx="123">
                  <c:v>42545.625</c:v>
                </c:pt>
                <c:pt idx="124">
                  <c:v>42545.75</c:v>
                </c:pt>
                <c:pt idx="125">
                  <c:v>42545.875</c:v>
                </c:pt>
                <c:pt idx="126">
                  <c:v>42546</c:v>
                </c:pt>
                <c:pt idx="127">
                  <c:v>42546.125</c:v>
                </c:pt>
                <c:pt idx="128">
                  <c:v>42546.25</c:v>
                </c:pt>
                <c:pt idx="129">
                  <c:v>42546.375</c:v>
                </c:pt>
                <c:pt idx="130">
                  <c:v>42546.5</c:v>
                </c:pt>
                <c:pt idx="131">
                  <c:v>42546.625</c:v>
                </c:pt>
                <c:pt idx="132">
                  <c:v>42546.75</c:v>
                </c:pt>
                <c:pt idx="133">
                  <c:v>42546.875</c:v>
                </c:pt>
                <c:pt idx="134">
                  <c:v>42547</c:v>
                </c:pt>
                <c:pt idx="135">
                  <c:v>42547.125</c:v>
                </c:pt>
                <c:pt idx="136">
                  <c:v>42547.25</c:v>
                </c:pt>
                <c:pt idx="137">
                  <c:v>42547.375</c:v>
                </c:pt>
                <c:pt idx="138">
                  <c:v>42547.5</c:v>
                </c:pt>
                <c:pt idx="139">
                  <c:v>42547.625</c:v>
                </c:pt>
                <c:pt idx="140">
                  <c:v>42547.75</c:v>
                </c:pt>
                <c:pt idx="141">
                  <c:v>42547.875</c:v>
                </c:pt>
                <c:pt idx="142">
                  <c:v>42548</c:v>
                </c:pt>
                <c:pt idx="143">
                  <c:v>42548.125</c:v>
                </c:pt>
                <c:pt idx="144">
                  <c:v>42548.25</c:v>
                </c:pt>
                <c:pt idx="145">
                  <c:v>42548.375</c:v>
                </c:pt>
                <c:pt idx="146">
                  <c:v>42548.5</c:v>
                </c:pt>
                <c:pt idx="147">
                  <c:v>42548.625</c:v>
                </c:pt>
                <c:pt idx="148">
                  <c:v>42548.75</c:v>
                </c:pt>
                <c:pt idx="149">
                  <c:v>42548.875</c:v>
                </c:pt>
                <c:pt idx="150">
                  <c:v>42549</c:v>
                </c:pt>
                <c:pt idx="151">
                  <c:v>42549.125</c:v>
                </c:pt>
                <c:pt idx="152">
                  <c:v>42549.25</c:v>
                </c:pt>
                <c:pt idx="153">
                  <c:v>42549.375</c:v>
                </c:pt>
                <c:pt idx="154">
                  <c:v>42549.5</c:v>
                </c:pt>
                <c:pt idx="155">
                  <c:v>42549.625</c:v>
                </c:pt>
                <c:pt idx="156">
                  <c:v>42549.75</c:v>
                </c:pt>
                <c:pt idx="157">
                  <c:v>42549.875</c:v>
                </c:pt>
                <c:pt idx="158">
                  <c:v>42550</c:v>
                </c:pt>
                <c:pt idx="159">
                  <c:v>42550.125</c:v>
                </c:pt>
                <c:pt idx="160">
                  <c:v>42550.25</c:v>
                </c:pt>
                <c:pt idx="161">
                  <c:v>42550.375</c:v>
                </c:pt>
                <c:pt idx="162">
                  <c:v>42550.5</c:v>
                </c:pt>
                <c:pt idx="163">
                  <c:v>42550.625</c:v>
                </c:pt>
                <c:pt idx="164">
                  <c:v>42550.75</c:v>
                </c:pt>
                <c:pt idx="165">
                  <c:v>42550.875</c:v>
                </c:pt>
                <c:pt idx="166">
                  <c:v>42551</c:v>
                </c:pt>
                <c:pt idx="167">
                  <c:v>42551.125</c:v>
                </c:pt>
                <c:pt idx="168">
                  <c:v>42551.25</c:v>
                </c:pt>
                <c:pt idx="169">
                  <c:v>42551.375</c:v>
                </c:pt>
                <c:pt idx="170">
                  <c:v>42551.5</c:v>
                </c:pt>
                <c:pt idx="171">
                  <c:v>42551.625</c:v>
                </c:pt>
                <c:pt idx="172">
                  <c:v>42551.75</c:v>
                </c:pt>
                <c:pt idx="173">
                  <c:v>42551.875</c:v>
                </c:pt>
                <c:pt idx="174">
                  <c:v>42552</c:v>
                </c:pt>
                <c:pt idx="175">
                  <c:v>42552.125</c:v>
                </c:pt>
                <c:pt idx="176">
                  <c:v>42552.25</c:v>
                </c:pt>
                <c:pt idx="177">
                  <c:v>42552.375</c:v>
                </c:pt>
                <c:pt idx="178">
                  <c:v>42552.5</c:v>
                </c:pt>
                <c:pt idx="179">
                  <c:v>42552.625</c:v>
                </c:pt>
                <c:pt idx="180">
                  <c:v>42552.75</c:v>
                </c:pt>
                <c:pt idx="181">
                  <c:v>42552.875</c:v>
                </c:pt>
                <c:pt idx="182">
                  <c:v>42553</c:v>
                </c:pt>
                <c:pt idx="183">
                  <c:v>42553.125</c:v>
                </c:pt>
                <c:pt idx="184">
                  <c:v>42553.25</c:v>
                </c:pt>
                <c:pt idx="185">
                  <c:v>42553.375</c:v>
                </c:pt>
                <c:pt idx="186">
                  <c:v>42553.5</c:v>
                </c:pt>
                <c:pt idx="187">
                  <c:v>42553.625</c:v>
                </c:pt>
                <c:pt idx="188">
                  <c:v>42553.75</c:v>
                </c:pt>
                <c:pt idx="189">
                  <c:v>42553.875</c:v>
                </c:pt>
                <c:pt idx="190">
                  <c:v>42554</c:v>
                </c:pt>
                <c:pt idx="191">
                  <c:v>42554.125</c:v>
                </c:pt>
                <c:pt idx="192">
                  <c:v>42554.25</c:v>
                </c:pt>
                <c:pt idx="193">
                  <c:v>42554.375</c:v>
                </c:pt>
                <c:pt idx="194">
                  <c:v>42554.5</c:v>
                </c:pt>
                <c:pt idx="195">
                  <c:v>42554.625</c:v>
                </c:pt>
                <c:pt idx="196">
                  <c:v>42554.75</c:v>
                </c:pt>
                <c:pt idx="197">
                  <c:v>42554.875</c:v>
                </c:pt>
                <c:pt idx="198">
                  <c:v>42555</c:v>
                </c:pt>
                <c:pt idx="199">
                  <c:v>42555.125</c:v>
                </c:pt>
                <c:pt idx="200">
                  <c:v>42555.25</c:v>
                </c:pt>
                <c:pt idx="201">
                  <c:v>42555.375</c:v>
                </c:pt>
                <c:pt idx="202">
                  <c:v>42555.5</c:v>
                </c:pt>
                <c:pt idx="203">
                  <c:v>42555.625</c:v>
                </c:pt>
                <c:pt idx="204">
                  <c:v>42555.75</c:v>
                </c:pt>
                <c:pt idx="205">
                  <c:v>42555.875</c:v>
                </c:pt>
                <c:pt idx="206">
                  <c:v>42556</c:v>
                </c:pt>
                <c:pt idx="207">
                  <c:v>42556.125</c:v>
                </c:pt>
                <c:pt idx="208">
                  <c:v>42556.25</c:v>
                </c:pt>
                <c:pt idx="209">
                  <c:v>42556.375</c:v>
                </c:pt>
                <c:pt idx="210">
                  <c:v>42556.5</c:v>
                </c:pt>
                <c:pt idx="211">
                  <c:v>42556.625</c:v>
                </c:pt>
                <c:pt idx="212">
                  <c:v>42556.75</c:v>
                </c:pt>
                <c:pt idx="213">
                  <c:v>42556.875</c:v>
                </c:pt>
                <c:pt idx="214">
                  <c:v>42557</c:v>
                </c:pt>
                <c:pt idx="215">
                  <c:v>42557.125</c:v>
                </c:pt>
                <c:pt idx="216">
                  <c:v>42557.25</c:v>
                </c:pt>
                <c:pt idx="217">
                  <c:v>42557.375</c:v>
                </c:pt>
                <c:pt idx="218">
                  <c:v>42557.5</c:v>
                </c:pt>
                <c:pt idx="219">
                  <c:v>42557.625</c:v>
                </c:pt>
                <c:pt idx="220">
                  <c:v>42557.75</c:v>
                </c:pt>
                <c:pt idx="221">
                  <c:v>42557.875</c:v>
                </c:pt>
                <c:pt idx="222">
                  <c:v>42558</c:v>
                </c:pt>
                <c:pt idx="223">
                  <c:v>42558.125</c:v>
                </c:pt>
                <c:pt idx="224">
                  <c:v>42558.25</c:v>
                </c:pt>
                <c:pt idx="225">
                  <c:v>42558.375</c:v>
                </c:pt>
                <c:pt idx="226">
                  <c:v>42558.5</c:v>
                </c:pt>
                <c:pt idx="227">
                  <c:v>42558.625</c:v>
                </c:pt>
                <c:pt idx="228">
                  <c:v>42558.75</c:v>
                </c:pt>
                <c:pt idx="229">
                  <c:v>42558.875</c:v>
                </c:pt>
                <c:pt idx="230">
                  <c:v>42559</c:v>
                </c:pt>
                <c:pt idx="231">
                  <c:v>42559.125</c:v>
                </c:pt>
                <c:pt idx="232">
                  <c:v>42559.25</c:v>
                </c:pt>
                <c:pt idx="233">
                  <c:v>42559.375</c:v>
                </c:pt>
                <c:pt idx="234">
                  <c:v>42559.5</c:v>
                </c:pt>
                <c:pt idx="235">
                  <c:v>42559.625</c:v>
                </c:pt>
                <c:pt idx="236">
                  <c:v>42559.75</c:v>
                </c:pt>
                <c:pt idx="237">
                  <c:v>42559.875</c:v>
                </c:pt>
                <c:pt idx="238">
                  <c:v>42560</c:v>
                </c:pt>
                <c:pt idx="239">
                  <c:v>42560.125</c:v>
                </c:pt>
                <c:pt idx="240">
                  <c:v>42560.25</c:v>
                </c:pt>
                <c:pt idx="241">
                  <c:v>42560.375</c:v>
                </c:pt>
                <c:pt idx="242">
                  <c:v>42560.5</c:v>
                </c:pt>
                <c:pt idx="243">
                  <c:v>42560.625</c:v>
                </c:pt>
                <c:pt idx="244">
                  <c:v>42560.75</c:v>
                </c:pt>
                <c:pt idx="245">
                  <c:v>42560.875</c:v>
                </c:pt>
                <c:pt idx="246">
                  <c:v>42561</c:v>
                </c:pt>
                <c:pt idx="247">
                  <c:v>42561.125</c:v>
                </c:pt>
                <c:pt idx="248">
                  <c:v>42561.25</c:v>
                </c:pt>
                <c:pt idx="249">
                  <c:v>42561.375</c:v>
                </c:pt>
                <c:pt idx="250">
                  <c:v>42561.5</c:v>
                </c:pt>
                <c:pt idx="251">
                  <c:v>42561.625</c:v>
                </c:pt>
                <c:pt idx="252">
                  <c:v>42561.75</c:v>
                </c:pt>
                <c:pt idx="253">
                  <c:v>42561.875</c:v>
                </c:pt>
                <c:pt idx="254">
                  <c:v>42562</c:v>
                </c:pt>
                <c:pt idx="255">
                  <c:v>42562.125</c:v>
                </c:pt>
                <c:pt idx="256">
                  <c:v>42562.25</c:v>
                </c:pt>
                <c:pt idx="257">
                  <c:v>42562.375</c:v>
                </c:pt>
                <c:pt idx="258">
                  <c:v>42562.5</c:v>
                </c:pt>
                <c:pt idx="259">
                  <c:v>42562.625</c:v>
                </c:pt>
                <c:pt idx="260">
                  <c:v>42562.75</c:v>
                </c:pt>
                <c:pt idx="261">
                  <c:v>42562.875</c:v>
                </c:pt>
                <c:pt idx="262">
                  <c:v>42563</c:v>
                </c:pt>
                <c:pt idx="263">
                  <c:v>42563.125</c:v>
                </c:pt>
                <c:pt idx="264">
                  <c:v>42563.25</c:v>
                </c:pt>
                <c:pt idx="265">
                  <c:v>42563.375</c:v>
                </c:pt>
                <c:pt idx="266">
                  <c:v>42563.5</c:v>
                </c:pt>
                <c:pt idx="267">
                  <c:v>42563.625</c:v>
                </c:pt>
                <c:pt idx="268">
                  <c:v>42563.75</c:v>
                </c:pt>
                <c:pt idx="269">
                  <c:v>42563.875</c:v>
                </c:pt>
                <c:pt idx="270">
                  <c:v>42564</c:v>
                </c:pt>
                <c:pt idx="271">
                  <c:v>42564.125</c:v>
                </c:pt>
                <c:pt idx="272">
                  <c:v>42564.25</c:v>
                </c:pt>
                <c:pt idx="273">
                  <c:v>42564.375</c:v>
                </c:pt>
                <c:pt idx="274">
                  <c:v>42564.5</c:v>
                </c:pt>
                <c:pt idx="275">
                  <c:v>42564.625</c:v>
                </c:pt>
                <c:pt idx="276">
                  <c:v>42564.75</c:v>
                </c:pt>
                <c:pt idx="277">
                  <c:v>42564.875</c:v>
                </c:pt>
                <c:pt idx="278">
                  <c:v>42565</c:v>
                </c:pt>
                <c:pt idx="279">
                  <c:v>42565.125</c:v>
                </c:pt>
                <c:pt idx="280">
                  <c:v>42565.25</c:v>
                </c:pt>
                <c:pt idx="281">
                  <c:v>42565.375</c:v>
                </c:pt>
                <c:pt idx="282">
                  <c:v>42565.5</c:v>
                </c:pt>
                <c:pt idx="283">
                  <c:v>42565.625</c:v>
                </c:pt>
                <c:pt idx="284">
                  <c:v>42565.75</c:v>
                </c:pt>
                <c:pt idx="285">
                  <c:v>42565.875</c:v>
                </c:pt>
                <c:pt idx="286">
                  <c:v>42566</c:v>
                </c:pt>
                <c:pt idx="287">
                  <c:v>42566.125</c:v>
                </c:pt>
                <c:pt idx="288">
                  <c:v>42566.25</c:v>
                </c:pt>
                <c:pt idx="289">
                  <c:v>42566.375</c:v>
                </c:pt>
                <c:pt idx="290">
                  <c:v>42566.5</c:v>
                </c:pt>
                <c:pt idx="291">
                  <c:v>42566.625</c:v>
                </c:pt>
                <c:pt idx="292">
                  <c:v>42566.75</c:v>
                </c:pt>
                <c:pt idx="293">
                  <c:v>42566.875</c:v>
                </c:pt>
                <c:pt idx="294">
                  <c:v>42567</c:v>
                </c:pt>
                <c:pt idx="295">
                  <c:v>42567.125</c:v>
                </c:pt>
                <c:pt idx="296">
                  <c:v>42567.25</c:v>
                </c:pt>
                <c:pt idx="297">
                  <c:v>42567.375</c:v>
                </c:pt>
                <c:pt idx="298">
                  <c:v>42567.5</c:v>
                </c:pt>
                <c:pt idx="299">
                  <c:v>42567.625</c:v>
                </c:pt>
                <c:pt idx="300">
                  <c:v>42567.75</c:v>
                </c:pt>
                <c:pt idx="301">
                  <c:v>42567.875</c:v>
                </c:pt>
                <c:pt idx="302">
                  <c:v>42568</c:v>
                </c:pt>
                <c:pt idx="303">
                  <c:v>42568.125</c:v>
                </c:pt>
                <c:pt idx="304">
                  <c:v>42568.25</c:v>
                </c:pt>
                <c:pt idx="305">
                  <c:v>42568.375</c:v>
                </c:pt>
                <c:pt idx="306">
                  <c:v>42568.5</c:v>
                </c:pt>
                <c:pt idx="307">
                  <c:v>42568.625</c:v>
                </c:pt>
                <c:pt idx="308">
                  <c:v>42568.75</c:v>
                </c:pt>
                <c:pt idx="309">
                  <c:v>42568.875</c:v>
                </c:pt>
                <c:pt idx="310">
                  <c:v>42569</c:v>
                </c:pt>
                <c:pt idx="311">
                  <c:v>42569.125</c:v>
                </c:pt>
                <c:pt idx="312">
                  <c:v>42569.25</c:v>
                </c:pt>
                <c:pt idx="313">
                  <c:v>42569.25</c:v>
                </c:pt>
                <c:pt idx="314">
                  <c:v>42569.375</c:v>
                </c:pt>
                <c:pt idx="315">
                  <c:v>42569.5</c:v>
                </c:pt>
                <c:pt idx="316">
                  <c:v>42569.625</c:v>
                </c:pt>
                <c:pt idx="317">
                  <c:v>42569.75</c:v>
                </c:pt>
                <c:pt idx="318">
                  <c:v>42569.875</c:v>
                </c:pt>
                <c:pt idx="319">
                  <c:v>42570</c:v>
                </c:pt>
                <c:pt idx="320">
                  <c:v>42570.125</c:v>
                </c:pt>
                <c:pt idx="321">
                  <c:v>42570.25</c:v>
                </c:pt>
                <c:pt idx="322">
                  <c:v>42570.375</c:v>
                </c:pt>
                <c:pt idx="323">
                  <c:v>42570.375</c:v>
                </c:pt>
                <c:pt idx="324">
                  <c:v>42570.5</c:v>
                </c:pt>
                <c:pt idx="325">
                  <c:v>42570.625</c:v>
                </c:pt>
                <c:pt idx="326">
                  <c:v>42570.75</c:v>
                </c:pt>
                <c:pt idx="327">
                  <c:v>42570.875</c:v>
                </c:pt>
                <c:pt idx="328">
                  <c:v>42571</c:v>
                </c:pt>
                <c:pt idx="329">
                  <c:v>42571.125</c:v>
                </c:pt>
                <c:pt idx="330">
                  <c:v>42571.25</c:v>
                </c:pt>
                <c:pt idx="331">
                  <c:v>42571.375</c:v>
                </c:pt>
                <c:pt idx="332">
                  <c:v>42571.5</c:v>
                </c:pt>
                <c:pt idx="333">
                  <c:v>42571.625</c:v>
                </c:pt>
                <c:pt idx="334">
                  <c:v>42571.75</c:v>
                </c:pt>
                <c:pt idx="335">
                  <c:v>42571.875</c:v>
                </c:pt>
                <c:pt idx="336">
                  <c:v>42572</c:v>
                </c:pt>
                <c:pt idx="337">
                  <c:v>42572.125</c:v>
                </c:pt>
                <c:pt idx="338">
                  <c:v>42572.25</c:v>
                </c:pt>
                <c:pt idx="339">
                  <c:v>42572.375</c:v>
                </c:pt>
                <c:pt idx="340">
                  <c:v>42572.5</c:v>
                </c:pt>
                <c:pt idx="341">
                  <c:v>42572.625</c:v>
                </c:pt>
                <c:pt idx="342">
                  <c:v>42572.75</c:v>
                </c:pt>
                <c:pt idx="343">
                  <c:v>42572.75</c:v>
                </c:pt>
                <c:pt idx="344">
                  <c:v>42572.875</c:v>
                </c:pt>
                <c:pt idx="345">
                  <c:v>42573</c:v>
                </c:pt>
                <c:pt idx="346">
                  <c:v>42573.125</c:v>
                </c:pt>
                <c:pt idx="347">
                  <c:v>42573.25</c:v>
                </c:pt>
                <c:pt idx="348">
                  <c:v>42573.375</c:v>
                </c:pt>
                <c:pt idx="349">
                  <c:v>42573.5</c:v>
                </c:pt>
                <c:pt idx="350">
                  <c:v>42573.625</c:v>
                </c:pt>
                <c:pt idx="351">
                  <c:v>42573.75</c:v>
                </c:pt>
                <c:pt idx="352">
                  <c:v>42573.875</c:v>
                </c:pt>
                <c:pt idx="353">
                  <c:v>42574</c:v>
                </c:pt>
                <c:pt idx="354">
                  <c:v>42574.125</c:v>
                </c:pt>
                <c:pt idx="355">
                  <c:v>42574.25</c:v>
                </c:pt>
                <c:pt idx="356">
                  <c:v>42574.375</c:v>
                </c:pt>
                <c:pt idx="357">
                  <c:v>42574.5</c:v>
                </c:pt>
                <c:pt idx="358">
                  <c:v>42574.625</c:v>
                </c:pt>
                <c:pt idx="359">
                  <c:v>42574.75</c:v>
                </c:pt>
                <c:pt idx="360">
                  <c:v>42574.875</c:v>
                </c:pt>
                <c:pt idx="361">
                  <c:v>42575</c:v>
                </c:pt>
                <c:pt idx="362">
                  <c:v>42575.25</c:v>
                </c:pt>
                <c:pt idx="363">
                  <c:v>42575.375</c:v>
                </c:pt>
                <c:pt idx="364">
                  <c:v>42575.5</c:v>
                </c:pt>
                <c:pt idx="365">
                  <c:v>42575.625</c:v>
                </c:pt>
                <c:pt idx="366">
                  <c:v>42575.75</c:v>
                </c:pt>
                <c:pt idx="367">
                  <c:v>42575.875</c:v>
                </c:pt>
                <c:pt idx="368">
                  <c:v>42576</c:v>
                </c:pt>
                <c:pt idx="369">
                  <c:v>42576.125</c:v>
                </c:pt>
                <c:pt idx="370">
                  <c:v>42576.25</c:v>
                </c:pt>
                <c:pt idx="371">
                  <c:v>42576.375</c:v>
                </c:pt>
                <c:pt idx="372">
                  <c:v>42576.5</c:v>
                </c:pt>
                <c:pt idx="373">
                  <c:v>42576.625</c:v>
                </c:pt>
                <c:pt idx="374">
                  <c:v>42576.75</c:v>
                </c:pt>
                <c:pt idx="375">
                  <c:v>42576.875</c:v>
                </c:pt>
                <c:pt idx="376">
                  <c:v>42577</c:v>
                </c:pt>
                <c:pt idx="377">
                  <c:v>42577.125</c:v>
                </c:pt>
                <c:pt idx="378">
                  <c:v>42577.25</c:v>
                </c:pt>
                <c:pt idx="379">
                  <c:v>42577.375</c:v>
                </c:pt>
                <c:pt idx="380">
                  <c:v>42577.5</c:v>
                </c:pt>
                <c:pt idx="381">
                  <c:v>42577.625</c:v>
                </c:pt>
                <c:pt idx="382">
                  <c:v>42577.75</c:v>
                </c:pt>
                <c:pt idx="383">
                  <c:v>42577.875</c:v>
                </c:pt>
                <c:pt idx="384">
                  <c:v>42578</c:v>
                </c:pt>
                <c:pt idx="385">
                  <c:v>42578.125</c:v>
                </c:pt>
                <c:pt idx="386">
                  <c:v>42578.25</c:v>
                </c:pt>
                <c:pt idx="387">
                  <c:v>42578.375</c:v>
                </c:pt>
                <c:pt idx="388">
                  <c:v>42578.5</c:v>
                </c:pt>
                <c:pt idx="389">
                  <c:v>42578.625</c:v>
                </c:pt>
                <c:pt idx="390">
                  <c:v>42578.75</c:v>
                </c:pt>
                <c:pt idx="391">
                  <c:v>42578.875</c:v>
                </c:pt>
                <c:pt idx="392">
                  <c:v>42579</c:v>
                </c:pt>
                <c:pt idx="393">
                  <c:v>42579.125</c:v>
                </c:pt>
                <c:pt idx="394">
                  <c:v>42579.25</c:v>
                </c:pt>
                <c:pt idx="395">
                  <c:v>42579.375</c:v>
                </c:pt>
                <c:pt idx="396">
                  <c:v>42579.5</c:v>
                </c:pt>
                <c:pt idx="397">
                  <c:v>42579.625</c:v>
                </c:pt>
                <c:pt idx="398">
                  <c:v>42579.75</c:v>
                </c:pt>
                <c:pt idx="399">
                  <c:v>42579.875</c:v>
                </c:pt>
                <c:pt idx="400">
                  <c:v>42580</c:v>
                </c:pt>
                <c:pt idx="401">
                  <c:v>42580.125</c:v>
                </c:pt>
                <c:pt idx="402">
                  <c:v>42580.25</c:v>
                </c:pt>
                <c:pt idx="403">
                  <c:v>42580.375</c:v>
                </c:pt>
                <c:pt idx="404">
                  <c:v>42580.5</c:v>
                </c:pt>
                <c:pt idx="405">
                  <c:v>42580.625</c:v>
                </c:pt>
                <c:pt idx="406">
                  <c:v>42580.75</c:v>
                </c:pt>
                <c:pt idx="407">
                  <c:v>42580.875</c:v>
                </c:pt>
                <c:pt idx="408">
                  <c:v>42581</c:v>
                </c:pt>
                <c:pt idx="409">
                  <c:v>42581.125</c:v>
                </c:pt>
                <c:pt idx="410">
                  <c:v>42581.25</c:v>
                </c:pt>
                <c:pt idx="411">
                  <c:v>42581.375</c:v>
                </c:pt>
                <c:pt idx="412">
                  <c:v>42581.5</c:v>
                </c:pt>
                <c:pt idx="413">
                  <c:v>42581.625</c:v>
                </c:pt>
                <c:pt idx="414">
                  <c:v>42581.75</c:v>
                </c:pt>
                <c:pt idx="415">
                  <c:v>42581.875</c:v>
                </c:pt>
                <c:pt idx="416">
                  <c:v>42582</c:v>
                </c:pt>
                <c:pt idx="417">
                  <c:v>42582.125</c:v>
                </c:pt>
                <c:pt idx="418">
                  <c:v>42582.25</c:v>
                </c:pt>
                <c:pt idx="419">
                  <c:v>42582.375</c:v>
                </c:pt>
                <c:pt idx="420">
                  <c:v>42582.5</c:v>
                </c:pt>
                <c:pt idx="421">
                  <c:v>42582.625</c:v>
                </c:pt>
                <c:pt idx="422">
                  <c:v>42582.75</c:v>
                </c:pt>
                <c:pt idx="423">
                  <c:v>42582.875</c:v>
                </c:pt>
                <c:pt idx="424">
                  <c:v>42583</c:v>
                </c:pt>
                <c:pt idx="425">
                  <c:v>42583.125</c:v>
                </c:pt>
                <c:pt idx="426">
                  <c:v>42583.25</c:v>
                </c:pt>
                <c:pt idx="427">
                  <c:v>42583.375</c:v>
                </c:pt>
                <c:pt idx="428">
                  <c:v>42583.5</c:v>
                </c:pt>
                <c:pt idx="429">
                  <c:v>42583.625</c:v>
                </c:pt>
                <c:pt idx="430">
                  <c:v>42583.75</c:v>
                </c:pt>
                <c:pt idx="431">
                  <c:v>42583.875</c:v>
                </c:pt>
                <c:pt idx="432">
                  <c:v>42584</c:v>
                </c:pt>
                <c:pt idx="433">
                  <c:v>42584.125</c:v>
                </c:pt>
                <c:pt idx="434">
                  <c:v>42584.25</c:v>
                </c:pt>
                <c:pt idx="435">
                  <c:v>42584.375</c:v>
                </c:pt>
                <c:pt idx="436">
                  <c:v>42584.5</c:v>
                </c:pt>
                <c:pt idx="437">
                  <c:v>42584.625</c:v>
                </c:pt>
                <c:pt idx="438">
                  <c:v>42584.75</c:v>
                </c:pt>
                <c:pt idx="439">
                  <c:v>42584.875</c:v>
                </c:pt>
                <c:pt idx="440">
                  <c:v>42585</c:v>
                </c:pt>
                <c:pt idx="441">
                  <c:v>42585.125</c:v>
                </c:pt>
                <c:pt idx="442">
                  <c:v>42585.25</c:v>
                </c:pt>
                <c:pt idx="443">
                  <c:v>42585.375</c:v>
                </c:pt>
                <c:pt idx="444">
                  <c:v>42585.5</c:v>
                </c:pt>
                <c:pt idx="445">
                  <c:v>42585.625</c:v>
                </c:pt>
                <c:pt idx="446">
                  <c:v>42585.75</c:v>
                </c:pt>
                <c:pt idx="447">
                  <c:v>42585.875</c:v>
                </c:pt>
                <c:pt idx="448">
                  <c:v>42586</c:v>
                </c:pt>
                <c:pt idx="449">
                  <c:v>42586.125</c:v>
                </c:pt>
                <c:pt idx="450">
                  <c:v>42586.25</c:v>
                </c:pt>
                <c:pt idx="451">
                  <c:v>42586.375</c:v>
                </c:pt>
                <c:pt idx="452">
                  <c:v>42586.5</c:v>
                </c:pt>
                <c:pt idx="453">
                  <c:v>42586.625</c:v>
                </c:pt>
                <c:pt idx="454">
                  <c:v>42586.75</c:v>
                </c:pt>
                <c:pt idx="455">
                  <c:v>42586.875</c:v>
                </c:pt>
                <c:pt idx="456">
                  <c:v>42587</c:v>
                </c:pt>
                <c:pt idx="457">
                  <c:v>42587.125</c:v>
                </c:pt>
                <c:pt idx="458">
                  <c:v>42587.25</c:v>
                </c:pt>
                <c:pt idx="459">
                  <c:v>42587.375</c:v>
                </c:pt>
                <c:pt idx="460">
                  <c:v>42587.5</c:v>
                </c:pt>
                <c:pt idx="461">
                  <c:v>42587.625</c:v>
                </c:pt>
                <c:pt idx="462">
                  <c:v>42587.75</c:v>
                </c:pt>
                <c:pt idx="463">
                  <c:v>42587.875</c:v>
                </c:pt>
                <c:pt idx="464">
                  <c:v>42588</c:v>
                </c:pt>
                <c:pt idx="465">
                  <c:v>42588.125</c:v>
                </c:pt>
                <c:pt idx="466">
                  <c:v>42588.25</c:v>
                </c:pt>
                <c:pt idx="467">
                  <c:v>42588.375</c:v>
                </c:pt>
                <c:pt idx="468">
                  <c:v>42588.5</c:v>
                </c:pt>
                <c:pt idx="469">
                  <c:v>42588.625</c:v>
                </c:pt>
                <c:pt idx="470">
                  <c:v>42588.75</c:v>
                </c:pt>
                <c:pt idx="471">
                  <c:v>42588.875</c:v>
                </c:pt>
                <c:pt idx="472">
                  <c:v>42589</c:v>
                </c:pt>
                <c:pt idx="473">
                  <c:v>42589.125</c:v>
                </c:pt>
                <c:pt idx="474">
                  <c:v>42589.25</c:v>
                </c:pt>
                <c:pt idx="475">
                  <c:v>42589.375</c:v>
                </c:pt>
                <c:pt idx="476">
                  <c:v>42589.5</c:v>
                </c:pt>
                <c:pt idx="477">
                  <c:v>42589.625</c:v>
                </c:pt>
                <c:pt idx="478">
                  <c:v>42589.75</c:v>
                </c:pt>
                <c:pt idx="479">
                  <c:v>42589.875</c:v>
                </c:pt>
                <c:pt idx="480">
                  <c:v>42590</c:v>
                </c:pt>
                <c:pt idx="481">
                  <c:v>42590.125</c:v>
                </c:pt>
                <c:pt idx="482">
                  <c:v>42590.25</c:v>
                </c:pt>
                <c:pt idx="483">
                  <c:v>42590.375</c:v>
                </c:pt>
                <c:pt idx="484">
                  <c:v>42590.5</c:v>
                </c:pt>
                <c:pt idx="485">
                  <c:v>42590.625</c:v>
                </c:pt>
                <c:pt idx="486">
                  <c:v>42590.75</c:v>
                </c:pt>
                <c:pt idx="487">
                  <c:v>42590.875</c:v>
                </c:pt>
                <c:pt idx="488">
                  <c:v>42591</c:v>
                </c:pt>
                <c:pt idx="489">
                  <c:v>42591.125</c:v>
                </c:pt>
                <c:pt idx="490">
                  <c:v>42591.25</c:v>
                </c:pt>
                <c:pt idx="491">
                  <c:v>42591.375</c:v>
                </c:pt>
                <c:pt idx="492">
                  <c:v>42591.5</c:v>
                </c:pt>
                <c:pt idx="493">
                  <c:v>42591.625</c:v>
                </c:pt>
                <c:pt idx="494">
                  <c:v>42591.75</c:v>
                </c:pt>
                <c:pt idx="495">
                  <c:v>42591.875</c:v>
                </c:pt>
                <c:pt idx="496">
                  <c:v>42592</c:v>
                </c:pt>
                <c:pt idx="497">
                  <c:v>42592.125</c:v>
                </c:pt>
                <c:pt idx="498">
                  <c:v>42592.25</c:v>
                </c:pt>
                <c:pt idx="499">
                  <c:v>42592.375</c:v>
                </c:pt>
                <c:pt idx="500">
                  <c:v>42592.5</c:v>
                </c:pt>
                <c:pt idx="501">
                  <c:v>42592.625</c:v>
                </c:pt>
                <c:pt idx="502">
                  <c:v>42592.75</c:v>
                </c:pt>
                <c:pt idx="503">
                  <c:v>42592.875</c:v>
                </c:pt>
                <c:pt idx="504">
                  <c:v>42593</c:v>
                </c:pt>
                <c:pt idx="505">
                  <c:v>42593.125</c:v>
                </c:pt>
                <c:pt idx="506">
                  <c:v>42593.25</c:v>
                </c:pt>
                <c:pt idx="507">
                  <c:v>42593.375</c:v>
                </c:pt>
                <c:pt idx="508">
                  <c:v>42593.5</c:v>
                </c:pt>
                <c:pt idx="509">
                  <c:v>42593.625</c:v>
                </c:pt>
                <c:pt idx="510">
                  <c:v>42593.75</c:v>
                </c:pt>
                <c:pt idx="511">
                  <c:v>42593.875</c:v>
                </c:pt>
                <c:pt idx="512">
                  <c:v>42594</c:v>
                </c:pt>
                <c:pt idx="513">
                  <c:v>42594.125</c:v>
                </c:pt>
                <c:pt idx="514">
                  <c:v>42594.25</c:v>
                </c:pt>
                <c:pt idx="515">
                  <c:v>42594.375</c:v>
                </c:pt>
                <c:pt idx="516">
                  <c:v>42594.5</c:v>
                </c:pt>
                <c:pt idx="517">
                  <c:v>42594.625</c:v>
                </c:pt>
                <c:pt idx="518">
                  <c:v>42594.75</c:v>
                </c:pt>
                <c:pt idx="519">
                  <c:v>42594.875</c:v>
                </c:pt>
                <c:pt idx="520">
                  <c:v>42595</c:v>
                </c:pt>
                <c:pt idx="521">
                  <c:v>42595.125</c:v>
                </c:pt>
                <c:pt idx="522">
                  <c:v>42595.25</c:v>
                </c:pt>
                <c:pt idx="523">
                  <c:v>42595.375</c:v>
                </c:pt>
                <c:pt idx="524">
                  <c:v>42595.5</c:v>
                </c:pt>
                <c:pt idx="525">
                  <c:v>42595.625</c:v>
                </c:pt>
                <c:pt idx="526">
                  <c:v>42595.75</c:v>
                </c:pt>
                <c:pt idx="527">
                  <c:v>42595.875</c:v>
                </c:pt>
                <c:pt idx="528">
                  <c:v>42596</c:v>
                </c:pt>
                <c:pt idx="529">
                  <c:v>42596.125</c:v>
                </c:pt>
                <c:pt idx="530">
                  <c:v>42596.25</c:v>
                </c:pt>
                <c:pt idx="531">
                  <c:v>42596.375</c:v>
                </c:pt>
                <c:pt idx="532">
                  <c:v>42596.5</c:v>
                </c:pt>
                <c:pt idx="533">
                  <c:v>42596.625</c:v>
                </c:pt>
                <c:pt idx="534">
                  <c:v>42596.75</c:v>
                </c:pt>
                <c:pt idx="535">
                  <c:v>42596.875</c:v>
                </c:pt>
                <c:pt idx="536">
                  <c:v>42597</c:v>
                </c:pt>
                <c:pt idx="537">
                  <c:v>42597.125</c:v>
                </c:pt>
                <c:pt idx="538">
                  <c:v>42597.25</c:v>
                </c:pt>
                <c:pt idx="539">
                  <c:v>42597.375</c:v>
                </c:pt>
                <c:pt idx="540">
                  <c:v>42597.5</c:v>
                </c:pt>
                <c:pt idx="541">
                  <c:v>42597.625</c:v>
                </c:pt>
                <c:pt idx="542">
                  <c:v>42597.75</c:v>
                </c:pt>
                <c:pt idx="543">
                  <c:v>42597.875</c:v>
                </c:pt>
                <c:pt idx="544">
                  <c:v>42598</c:v>
                </c:pt>
                <c:pt idx="545">
                  <c:v>42598.125</c:v>
                </c:pt>
                <c:pt idx="546">
                  <c:v>42598.25</c:v>
                </c:pt>
                <c:pt idx="547">
                  <c:v>42598.375</c:v>
                </c:pt>
                <c:pt idx="548">
                  <c:v>42598.5</c:v>
                </c:pt>
                <c:pt idx="549">
                  <c:v>42598.625</c:v>
                </c:pt>
                <c:pt idx="550">
                  <c:v>42598.75</c:v>
                </c:pt>
                <c:pt idx="551">
                  <c:v>42598.875</c:v>
                </c:pt>
                <c:pt idx="552">
                  <c:v>42599</c:v>
                </c:pt>
                <c:pt idx="553">
                  <c:v>42599.125</c:v>
                </c:pt>
                <c:pt idx="554">
                  <c:v>42599.25</c:v>
                </c:pt>
                <c:pt idx="555">
                  <c:v>42599.375</c:v>
                </c:pt>
                <c:pt idx="556">
                  <c:v>42599.5</c:v>
                </c:pt>
                <c:pt idx="557">
                  <c:v>42599.625</c:v>
                </c:pt>
                <c:pt idx="558">
                  <c:v>42599.75</c:v>
                </c:pt>
                <c:pt idx="559">
                  <c:v>42599.875</c:v>
                </c:pt>
                <c:pt idx="560">
                  <c:v>42600</c:v>
                </c:pt>
                <c:pt idx="561">
                  <c:v>42600.125</c:v>
                </c:pt>
                <c:pt idx="562">
                  <c:v>42600.25</c:v>
                </c:pt>
                <c:pt idx="563">
                  <c:v>42600.375</c:v>
                </c:pt>
                <c:pt idx="564">
                  <c:v>42600.5</c:v>
                </c:pt>
                <c:pt idx="565">
                  <c:v>42600.625</c:v>
                </c:pt>
                <c:pt idx="566">
                  <c:v>42600.75</c:v>
                </c:pt>
                <c:pt idx="567">
                  <c:v>42600.875</c:v>
                </c:pt>
                <c:pt idx="568">
                  <c:v>42601</c:v>
                </c:pt>
                <c:pt idx="569">
                  <c:v>42601.125</c:v>
                </c:pt>
                <c:pt idx="570">
                  <c:v>42601.25</c:v>
                </c:pt>
                <c:pt idx="571">
                  <c:v>42601.375</c:v>
                </c:pt>
                <c:pt idx="572">
                  <c:v>42601.5</c:v>
                </c:pt>
                <c:pt idx="573">
                  <c:v>42601.625</c:v>
                </c:pt>
                <c:pt idx="574">
                  <c:v>42601.75</c:v>
                </c:pt>
                <c:pt idx="575">
                  <c:v>42601.875</c:v>
                </c:pt>
                <c:pt idx="576">
                  <c:v>42602</c:v>
                </c:pt>
                <c:pt idx="577">
                  <c:v>42602.125</c:v>
                </c:pt>
                <c:pt idx="578">
                  <c:v>42602.25</c:v>
                </c:pt>
                <c:pt idx="579">
                  <c:v>42602.375</c:v>
                </c:pt>
                <c:pt idx="580">
                  <c:v>42602.5</c:v>
                </c:pt>
                <c:pt idx="581">
                  <c:v>42602.625</c:v>
                </c:pt>
                <c:pt idx="582">
                  <c:v>42602.75</c:v>
                </c:pt>
                <c:pt idx="583">
                  <c:v>42602.875</c:v>
                </c:pt>
                <c:pt idx="584">
                  <c:v>42603</c:v>
                </c:pt>
                <c:pt idx="585">
                  <c:v>42603.125</c:v>
                </c:pt>
                <c:pt idx="586">
                  <c:v>42603.25</c:v>
                </c:pt>
                <c:pt idx="587">
                  <c:v>42603.375</c:v>
                </c:pt>
                <c:pt idx="588">
                  <c:v>42603.5</c:v>
                </c:pt>
                <c:pt idx="589">
                  <c:v>42603.625</c:v>
                </c:pt>
                <c:pt idx="590">
                  <c:v>42603.75</c:v>
                </c:pt>
                <c:pt idx="591">
                  <c:v>42603.875</c:v>
                </c:pt>
                <c:pt idx="592">
                  <c:v>42604</c:v>
                </c:pt>
                <c:pt idx="593">
                  <c:v>42604.125</c:v>
                </c:pt>
                <c:pt idx="594">
                  <c:v>42604.25</c:v>
                </c:pt>
                <c:pt idx="595">
                  <c:v>42604.375</c:v>
                </c:pt>
                <c:pt idx="596">
                  <c:v>42604.5</c:v>
                </c:pt>
                <c:pt idx="597">
                  <c:v>42604.625</c:v>
                </c:pt>
                <c:pt idx="598">
                  <c:v>42604.75</c:v>
                </c:pt>
                <c:pt idx="599">
                  <c:v>42604.875</c:v>
                </c:pt>
                <c:pt idx="600">
                  <c:v>42605</c:v>
                </c:pt>
                <c:pt idx="601">
                  <c:v>42605.125</c:v>
                </c:pt>
                <c:pt idx="602">
                  <c:v>42605.25</c:v>
                </c:pt>
                <c:pt idx="603">
                  <c:v>42605.375</c:v>
                </c:pt>
                <c:pt idx="604">
                  <c:v>42605.5</c:v>
                </c:pt>
                <c:pt idx="605">
                  <c:v>42605.625</c:v>
                </c:pt>
                <c:pt idx="606">
                  <c:v>42605.75</c:v>
                </c:pt>
                <c:pt idx="607">
                  <c:v>42605.875</c:v>
                </c:pt>
                <c:pt idx="608">
                  <c:v>42606</c:v>
                </c:pt>
                <c:pt idx="609">
                  <c:v>42606.125</c:v>
                </c:pt>
                <c:pt idx="610">
                  <c:v>42606.25</c:v>
                </c:pt>
                <c:pt idx="611">
                  <c:v>42606.375</c:v>
                </c:pt>
                <c:pt idx="612">
                  <c:v>42606.5</c:v>
                </c:pt>
                <c:pt idx="613">
                  <c:v>42606.625</c:v>
                </c:pt>
                <c:pt idx="614">
                  <c:v>42606.75</c:v>
                </c:pt>
                <c:pt idx="615">
                  <c:v>42606.875</c:v>
                </c:pt>
                <c:pt idx="616">
                  <c:v>42607</c:v>
                </c:pt>
                <c:pt idx="617">
                  <c:v>42607.125</c:v>
                </c:pt>
                <c:pt idx="618">
                  <c:v>42607.25</c:v>
                </c:pt>
                <c:pt idx="619">
                  <c:v>42607.375</c:v>
                </c:pt>
                <c:pt idx="620">
                  <c:v>42607.5</c:v>
                </c:pt>
                <c:pt idx="621">
                  <c:v>42607.625</c:v>
                </c:pt>
                <c:pt idx="622">
                  <c:v>42607.75</c:v>
                </c:pt>
                <c:pt idx="623">
                  <c:v>42607.875</c:v>
                </c:pt>
                <c:pt idx="624">
                  <c:v>42608</c:v>
                </c:pt>
                <c:pt idx="625">
                  <c:v>42608.125</c:v>
                </c:pt>
                <c:pt idx="626">
                  <c:v>42608.25</c:v>
                </c:pt>
                <c:pt idx="627">
                  <c:v>42608.375</c:v>
                </c:pt>
                <c:pt idx="628">
                  <c:v>42608.5</c:v>
                </c:pt>
                <c:pt idx="629">
                  <c:v>42608.625</c:v>
                </c:pt>
                <c:pt idx="630">
                  <c:v>42608.75</c:v>
                </c:pt>
                <c:pt idx="631">
                  <c:v>42608.875</c:v>
                </c:pt>
                <c:pt idx="632">
                  <c:v>42609</c:v>
                </c:pt>
                <c:pt idx="633">
                  <c:v>42609.125</c:v>
                </c:pt>
                <c:pt idx="634">
                  <c:v>42609.25</c:v>
                </c:pt>
                <c:pt idx="635">
                  <c:v>42609.375</c:v>
                </c:pt>
                <c:pt idx="636">
                  <c:v>42609.5</c:v>
                </c:pt>
                <c:pt idx="637">
                  <c:v>42609.625</c:v>
                </c:pt>
                <c:pt idx="638">
                  <c:v>42609.75</c:v>
                </c:pt>
                <c:pt idx="639">
                  <c:v>42609.875</c:v>
                </c:pt>
                <c:pt idx="640">
                  <c:v>42610</c:v>
                </c:pt>
                <c:pt idx="641">
                  <c:v>42610.125</c:v>
                </c:pt>
                <c:pt idx="642">
                  <c:v>42610.25</c:v>
                </c:pt>
                <c:pt idx="643">
                  <c:v>42610.375</c:v>
                </c:pt>
                <c:pt idx="644">
                  <c:v>42610.5</c:v>
                </c:pt>
                <c:pt idx="645">
                  <c:v>42610.625</c:v>
                </c:pt>
                <c:pt idx="646">
                  <c:v>42610.75</c:v>
                </c:pt>
                <c:pt idx="647">
                  <c:v>42610.875</c:v>
                </c:pt>
                <c:pt idx="648">
                  <c:v>42611</c:v>
                </c:pt>
                <c:pt idx="649">
                  <c:v>42611.125</c:v>
                </c:pt>
                <c:pt idx="650">
                  <c:v>42611.25</c:v>
                </c:pt>
                <c:pt idx="651">
                  <c:v>42611.375</c:v>
                </c:pt>
                <c:pt idx="652">
                  <c:v>42611.5</c:v>
                </c:pt>
                <c:pt idx="653">
                  <c:v>42611.625</c:v>
                </c:pt>
                <c:pt idx="654">
                  <c:v>42611.75</c:v>
                </c:pt>
                <c:pt idx="655">
                  <c:v>42611.875</c:v>
                </c:pt>
                <c:pt idx="656">
                  <c:v>42612</c:v>
                </c:pt>
                <c:pt idx="657">
                  <c:v>42612.125</c:v>
                </c:pt>
                <c:pt idx="658">
                  <c:v>42612.25</c:v>
                </c:pt>
                <c:pt idx="659">
                  <c:v>42612.375</c:v>
                </c:pt>
                <c:pt idx="660">
                  <c:v>42612.5</c:v>
                </c:pt>
                <c:pt idx="661">
                  <c:v>42612.625</c:v>
                </c:pt>
                <c:pt idx="662">
                  <c:v>42612.75</c:v>
                </c:pt>
                <c:pt idx="663">
                  <c:v>42612.875</c:v>
                </c:pt>
                <c:pt idx="664">
                  <c:v>42613</c:v>
                </c:pt>
                <c:pt idx="665">
                  <c:v>42613.125</c:v>
                </c:pt>
                <c:pt idx="666">
                  <c:v>42613.25</c:v>
                </c:pt>
                <c:pt idx="667">
                  <c:v>42613.375</c:v>
                </c:pt>
                <c:pt idx="668">
                  <c:v>42613.5</c:v>
                </c:pt>
                <c:pt idx="669">
                  <c:v>42613.625</c:v>
                </c:pt>
                <c:pt idx="670">
                  <c:v>42613.75</c:v>
                </c:pt>
                <c:pt idx="671">
                  <c:v>42613.875</c:v>
                </c:pt>
                <c:pt idx="672">
                  <c:v>42614</c:v>
                </c:pt>
                <c:pt idx="673">
                  <c:v>42614.125</c:v>
                </c:pt>
                <c:pt idx="674">
                  <c:v>42614.25</c:v>
                </c:pt>
                <c:pt idx="675">
                  <c:v>42614.375</c:v>
                </c:pt>
                <c:pt idx="676">
                  <c:v>42614.5</c:v>
                </c:pt>
                <c:pt idx="677">
                  <c:v>42614.625</c:v>
                </c:pt>
                <c:pt idx="678">
                  <c:v>42614.75</c:v>
                </c:pt>
                <c:pt idx="679">
                  <c:v>42614.875</c:v>
                </c:pt>
                <c:pt idx="680">
                  <c:v>42615</c:v>
                </c:pt>
                <c:pt idx="681">
                  <c:v>42615.125</c:v>
                </c:pt>
                <c:pt idx="682">
                  <c:v>42615.25</c:v>
                </c:pt>
                <c:pt idx="683">
                  <c:v>42615.375</c:v>
                </c:pt>
                <c:pt idx="684">
                  <c:v>42615.5</c:v>
                </c:pt>
                <c:pt idx="685">
                  <c:v>42615.625</c:v>
                </c:pt>
                <c:pt idx="686">
                  <c:v>42615.75</c:v>
                </c:pt>
                <c:pt idx="687">
                  <c:v>42615.875</c:v>
                </c:pt>
                <c:pt idx="688">
                  <c:v>42616</c:v>
                </c:pt>
                <c:pt idx="689">
                  <c:v>42616.125</c:v>
                </c:pt>
                <c:pt idx="690">
                  <c:v>42616.25</c:v>
                </c:pt>
                <c:pt idx="691">
                  <c:v>42616.375</c:v>
                </c:pt>
                <c:pt idx="692">
                  <c:v>42616.5</c:v>
                </c:pt>
                <c:pt idx="693">
                  <c:v>42616.625</c:v>
                </c:pt>
                <c:pt idx="694">
                  <c:v>42616.75</c:v>
                </c:pt>
                <c:pt idx="695">
                  <c:v>42616.875</c:v>
                </c:pt>
                <c:pt idx="696">
                  <c:v>42617</c:v>
                </c:pt>
                <c:pt idx="697">
                  <c:v>42617.125</c:v>
                </c:pt>
                <c:pt idx="698">
                  <c:v>42617.25</c:v>
                </c:pt>
                <c:pt idx="699">
                  <c:v>42617.375</c:v>
                </c:pt>
                <c:pt idx="700">
                  <c:v>42617.5</c:v>
                </c:pt>
                <c:pt idx="701">
                  <c:v>42617.625</c:v>
                </c:pt>
                <c:pt idx="702">
                  <c:v>42617.75</c:v>
                </c:pt>
                <c:pt idx="703">
                  <c:v>42617.875</c:v>
                </c:pt>
                <c:pt idx="704">
                  <c:v>42618</c:v>
                </c:pt>
                <c:pt idx="705">
                  <c:v>42618.125</c:v>
                </c:pt>
                <c:pt idx="706">
                  <c:v>42618.25</c:v>
                </c:pt>
                <c:pt idx="707">
                  <c:v>42618.375</c:v>
                </c:pt>
                <c:pt idx="708">
                  <c:v>42618.5</c:v>
                </c:pt>
                <c:pt idx="709">
                  <c:v>42618.625</c:v>
                </c:pt>
                <c:pt idx="710">
                  <c:v>42618.75</c:v>
                </c:pt>
                <c:pt idx="711">
                  <c:v>42618.875</c:v>
                </c:pt>
                <c:pt idx="712">
                  <c:v>42619</c:v>
                </c:pt>
                <c:pt idx="713">
                  <c:v>42619.125</c:v>
                </c:pt>
                <c:pt idx="714">
                  <c:v>42619.25</c:v>
                </c:pt>
                <c:pt idx="715">
                  <c:v>42619.375</c:v>
                </c:pt>
                <c:pt idx="716">
                  <c:v>42619.5</c:v>
                </c:pt>
                <c:pt idx="717">
                  <c:v>42619.625</c:v>
                </c:pt>
                <c:pt idx="718">
                  <c:v>42619.75</c:v>
                </c:pt>
                <c:pt idx="719">
                  <c:v>42619.875</c:v>
                </c:pt>
                <c:pt idx="720">
                  <c:v>42620</c:v>
                </c:pt>
                <c:pt idx="721">
                  <c:v>42620.125</c:v>
                </c:pt>
                <c:pt idx="722">
                  <c:v>42620.25</c:v>
                </c:pt>
                <c:pt idx="723">
                  <c:v>42620.375</c:v>
                </c:pt>
                <c:pt idx="724">
                  <c:v>42620.5</c:v>
                </c:pt>
                <c:pt idx="725">
                  <c:v>42620.625</c:v>
                </c:pt>
                <c:pt idx="726">
                  <c:v>42620.75</c:v>
                </c:pt>
                <c:pt idx="727">
                  <c:v>42620.875</c:v>
                </c:pt>
                <c:pt idx="728">
                  <c:v>42621</c:v>
                </c:pt>
                <c:pt idx="729">
                  <c:v>42621.125</c:v>
                </c:pt>
                <c:pt idx="730">
                  <c:v>42621.25</c:v>
                </c:pt>
                <c:pt idx="731">
                  <c:v>42621.375</c:v>
                </c:pt>
                <c:pt idx="732">
                  <c:v>42621.5</c:v>
                </c:pt>
                <c:pt idx="733">
                  <c:v>42621.625</c:v>
                </c:pt>
                <c:pt idx="734">
                  <c:v>42621.75</c:v>
                </c:pt>
                <c:pt idx="735">
                  <c:v>42621.875</c:v>
                </c:pt>
                <c:pt idx="736">
                  <c:v>42622</c:v>
                </c:pt>
                <c:pt idx="737">
                  <c:v>42622.125</c:v>
                </c:pt>
                <c:pt idx="738">
                  <c:v>42622.25</c:v>
                </c:pt>
                <c:pt idx="739">
                  <c:v>42622.375</c:v>
                </c:pt>
                <c:pt idx="740">
                  <c:v>42622.5</c:v>
                </c:pt>
                <c:pt idx="741">
                  <c:v>42622.625</c:v>
                </c:pt>
                <c:pt idx="742">
                  <c:v>42622.75</c:v>
                </c:pt>
                <c:pt idx="743">
                  <c:v>42622.875</c:v>
                </c:pt>
                <c:pt idx="744">
                  <c:v>42623</c:v>
                </c:pt>
                <c:pt idx="745">
                  <c:v>42623.125</c:v>
                </c:pt>
                <c:pt idx="746">
                  <c:v>42623.25</c:v>
                </c:pt>
                <c:pt idx="747">
                  <c:v>42623.375</c:v>
                </c:pt>
                <c:pt idx="748">
                  <c:v>42623.5</c:v>
                </c:pt>
                <c:pt idx="749">
                  <c:v>42623.625</c:v>
                </c:pt>
                <c:pt idx="750">
                  <c:v>42623.75</c:v>
                </c:pt>
                <c:pt idx="751">
                  <c:v>42623.875</c:v>
                </c:pt>
                <c:pt idx="752">
                  <c:v>42624</c:v>
                </c:pt>
                <c:pt idx="753">
                  <c:v>42624.125</c:v>
                </c:pt>
                <c:pt idx="754">
                  <c:v>42624.25</c:v>
                </c:pt>
                <c:pt idx="755">
                  <c:v>42624.375</c:v>
                </c:pt>
                <c:pt idx="756">
                  <c:v>42624.5</c:v>
                </c:pt>
                <c:pt idx="757">
                  <c:v>42624.625</c:v>
                </c:pt>
                <c:pt idx="758">
                  <c:v>42624.75</c:v>
                </c:pt>
                <c:pt idx="759">
                  <c:v>42624.875</c:v>
                </c:pt>
                <c:pt idx="760">
                  <c:v>42625</c:v>
                </c:pt>
                <c:pt idx="761">
                  <c:v>42625.125</c:v>
                </c:pt>
                <c:pt idx="762">
                  <c:v>42625.25</c:v>
                </c:pt>
                <c:pt idx="763">
                  <c:v>42625.375</c:v>
                </c:pt>
                <c:pt idx="764">
                  <c:v>42625.5</c:v>
                </c:pt>
                <c:pt idx="765">
                  <c:v>42625.625</c:v>
                </c:pt>
                <c:pt idx="766">
                  <c:v>42625.75</c:v>
                </c:pt>
                <c:pt idx="767">
                  <c:v>42625.875</c:v>
                </c:pt>
                <c:pt idx="768">
                  <c:v>42626</c:v>
                </c:pt>
                <c:pt idx="769">
                  <c:v>42626.125</c:v>
                </c:pt>
                <c:pt idx="770">
                  <c:v>42626.25</c:v>
                </c:pt>
                <c:pt idx="771">
                  <c:v>42626.375</c:v>
                </c:pt>
                <c:pt idx="772">
                  <c:v>42626.5</c:v>
                </c:pt>
                <c:pt idx="773">
                  <c:v>42626.625</c:v>
                </c:pt>
                <c:pt idx="774">
                  <c:v>42626.75</c:v>
                </c:pt>
                <c:pt idx="775">
                  <c:v>42626.875</c:v>
                </c:pt>
                <c:pt idx="776">
                  <c:v>42627</c:v>
                </c:pt>
                <c:pt idx="777">
                  <c:v>42627.125</c:v>
                </c:pt>
                <c:pt idx="778">
                  <c:v>42627.25</c:v>
                </c:pt>
                <c:pt idx="779">
                  <c:v>42627.375</c:v>
                </c:pt>
                <c:pt idx="780">
                  <c:v>42627.5</c:v>
                </c:pt>
                <c:pt idx="781">
                  <c:v>42627.625</c:v>
                </c:pt>
                <c:pt idx="782">
                  <c:v>42627.75</c:v>
                </c:pt>
                <c:pt idx="783">
                  <c:v>42627.875</c:v>
                </c:pt>
                <c:pt idx="784">
                  <c:v>42628</c:v>
                </c:pt>
                <c:pt idx="785">
                  <c:v>42628.125</c:v>
                </c:pt>
                <c:pt idx="786">
                  <c:v>42628.25</c:v>
                </c:pt>
                <c:pt idx="787">
                  <c:v>42628.375</c:v>
                </c:pt>
                <c:pt idx="788">
                  <c:v>42628.5</c:v>
                </c:pt>
                <c:pt idx="789">
                  <c:v>42628.625</c:v>
                </c:pt>
                <c:pt idx="790">
                  <c:v>42628.75</c:v>
                </c:pt>
                <c:pt idx="791">
                  <c:v>42628.875</c:v>
                </c:pt>
                <c:pt idx="792">
                  <c:v>42629</c:v>
                </c:pt>
                <c:pt idx="793">
                  <c:v>42629.125</c:v>
                </c:pt>
                <c:pt idx="794">
                  <c:v>42629.25</c:v>
                </c:pt>
                <c:pt idx="795">
                  <c:v>42629.375</c:v>
                </c:pt>
                <c:pt idx="796">
                  <c:v>42629.5</c:v>
                </c:pt>
                <c:pt idx="797">
                  <c:v>42629.625</c:v>
                </c:pt>
                <c:pt idx="798">
                  <c:v>42629.75</c:v>
                </c:pt>
                <c:pt idx="799">
                  <c:v>42629.875</c:v>
                </c:pt>
                <c:pt idx="800">
                  <c:v>42630.125</c:v>
                </c:pt>
                <c:pt idx="801">
                  <c:v>42630.25</c:v>
                </c:pt>
                <c:pt idx="802">
                  <c:v>42630.375</c:v>
                </c:pt>
                <c:pt idx="803">
                  <c:v>42630.5</c:v>
                </c:pt>
                <c:pt idx="804">
                  <c:v>42630.625</c:v>
                </c:pt>
                <c:pt idx="805">
                  <c:v>42630.75</c:v>
                </c:pt>
                <c:pt idx="806">
                  <c:v>42630.875</c:v>
                </c:pt>
                <c:pt idx="807">
                  <c:v>42631</c:v>
                </c:pt>
                <c:pt idx="808">
                  <c:v>42631.125</c:v>
                </c:pt>
                <c:pt idx="809">
                  <c:v>42631.25</c:v>
                </c:pt>
                <c:pt idx="810">
                  <c:v>42631.375</c:v>
                </c:pt>
                <c:pt idx="811">
                  <c:v>42631.5</c:v>
                </c:pt>
                <c:pt idx="812">
                  <c:v>42631.625</c:v>
                </c:pt>
                <c:pt idx="813">
                  <c:v>42631.75</c:v>
                </c:pt>
                <c:pt idx="814">
                  <c:v>42631.875</c:v>
                </c:pt>
                <c:pt idx="815">
                  <c:v>42632</c:v>
                </c:pt>
                <c:pt idx="816">
                  <c:v>42632.125</c:v>
                </c:pt>
                <c:pt idx="817">
                  <c:v>42632.25</c:v>
                </c:pt>
                <c:pt idx="818">
                  <c:v>42632.375</c:v>
                </c:pt>
                <c:pt idx="819">
                  <c:v>42632.5</c:v>
                </c:pt>
                <c:pt idx="820">
                  <c:v>42632.625</c:v>
                </c:pt>
                <c:pt idx="821">
                  <c:v>42632.75</c:v>
                </c:pt>
                <c:pt idx="822">
                  <c:v>42632.875</c:v>
                </c:pt>
                <c:pt idx="823">
                  <c:v>42633</c:v>
                </c:pt>
                <c:pt idx="824">
                  <c:v>42633.125</c:v>
                </c:pt>
                <c:pt idx="825">
                  <c:v>42633.25</c:v>
                </c:pt>
                <c:pt idx="826">
                  <c:v>42633.375</c:v>
                </c:pt>
                <c:pt idx="827">
                  <c:v>42633.5</c:v>
                </c:pt>
                <c:pt idx="828">
                  <c:v>42633.625</c:v>
                </c:pt>
                <c:pt idx="829">
                  <c:v>42633.75</c:v>
                </c:pt>
                <c:pt idx="830">
                  <c:v>42633.875</c:v>
                </c:pt>
                <c:pt idx="831">
                  <c:v>42634</c:v>
                </c:pt>
                <c:pt idx="832">
                  <c:v>42634.125</c:v>
                </c:pt>
                <c:pt idx="833">
                  <c:v>42634.25</c:v>
                </c:pt>
                <c:pt idx="834">
                  <c:v>42634.375</c:v>
                </c:pt>
                <c:pt idx="835">
                  <c:v>42634.5</c:v>
                </c:pt>
                <c:pt idx="836">
                  <c:v>42634.625</c:v>
                </c:pt>
                <c:pt idx="837">
                  <c:v>42634.75</c:v>
                </c:pt>
                <c:pt idx="838">
                  <c:v>42634.875</c:v>
                </c:pt>
                <c:pt idx="839">
                  <c:v>42635</c:v>
                </c:pt>
                <c:pt idx="840">
                  <c:v>42635.125</c:v>
                </c:pt>
                <c:pt idx="841">
                  <c:v>42635.25</c:v>
                </c:pt>
                <c:pt idx="842">
                  <c:v>42635.375</c:v>
                </c:pt>
                <c:pt idx="843">
                  <c:v>42635.5</c:v>
                </c:pt>
                <c:pt idx="844">
                  <c:v>42635.625</c:v>
                </c:pt>
                <c:pt idx="845">
                  <c:v>42635.75</c:v>
                </c:pt>
                <c:pt idx="846">
                  <c:v>42635.875</c:v>
                </c:pt>
                <c:pt idx="847">
                  <c:v>42636</c:v>
                </c:pt>
                <c:pt idx="848">
                  <c:v>42636.125</c:v>
                </c:pt>
                <c:pt idx="849">
                  <c:v>42636.25</c:v>
                </c:pt>
                <c:pt idx="850">
                  <c:v>42636.375</c:v>
                </c:pt>
                <c:pt idx="851">
                  <c:v>42636.5</c:v>
                </c:pt>
                <c:pt idx="852">
                  <c:v>42636.625</c:v>
                </c:pt>
                <c:pt idx="853">
                  <c:v>42636.75</c:v>
                </c:pt>
                <c:pt idx="854">
                  <c:v>42636.875</c:v>
                </c:pt>
                <c:pt idx="855">
                  <c:v>42637</c:v>
                </c:pt>
                <c:pt idx="856">
                  <c:v>42637.125</c:v>
                </c:pt>
                <c:pt idx="857">
                  <c:v>42637.25</c:v>
                </c:pt>
                <c:pt idx="858">
                  <c:v>42637.375</c:v>
                </c:pt>
                <c:pt idx="859">
                  <c:v>42637.5</c:v>
                </c:pt>
                <c:pt idx="860">
                  <c:v>42637.625</c:v>
                </c:pt>
                <c:pt idx="861">
                  <c:v>42637.75</c:v>
                </c:pt>
                <c:pt idx="862">
                  <c:v>42637.875</c:v>
                </c:pt>
                <c:pt idx="863">
                  <c:v>42638</c:v>
                </c:pt>
                <c:pt idx="864">
                  <c:v>42638.125</c:v>
                </c:pt>
                <c:pt idx="865">
                  <c:v>42638.25</c:v>
                </c:pt>
                <c:pt idx="866">
                  <c:v>42638.375</c:v>
                </c:pt>
                <c:pt idx="867">
                  <c:v>42638.5</c:v>
                </c:pt>
                <c:pt idx="868">
                  <c:v>42638.625</c:v>
                </c:pt>
                <c:pt idx="869">
                  <c:v>42638.75</c:v>
                </c:pt>
                <c:pt idx="870">
                  <c:v>42638.875</c:v>
                </c:pt>
                <c:pt idx="871">
                  <c:v>42639</c:v>
                </c:pt>
                <c:pt idx="872">
                  <c:v>42639.125</c:v>
                </c:pt>
                <c:pt idx="873">
                  <c:v>42639.25</c:v>
                </c:pt>
                <c:pt idx="874">
                  <c:v>42639.375</c:v>
                </c:pt>
                <c:pt idx="875">
                  <c:v>42639.5</c:v>
                </c:pt>
                <c:pt idx="876">
                  <c:v>42639.625</c:v>
                </c:pt>
                <c:pt idx="877">
                  <c:v>42639.75</c:v>
                </c:pt>
                <c:pt idx="878">
                  <c:v>42639.875</c:v>
                </c:pt>
                <c:pt idx="879">
                  <c:v>42640</c:v>
                </c:pt>
                <c:pt idx="880">
                  <c:v>42640.125</c:v>
                </c:pt>
                <c:pt idx="881">
                  <c:v>42640.25</c:v>
                </c:pt>
                <c:pt idx="882">
                  <c:v>42640.375</c:v>
                </c:pt>
                <c:pt idx="883">
                  <c:v>42640.5</c:v>
                </c:pt>
                <c:pt idx="884">
                  <c:v>42640.625</c:v>
                </c:pt>
                <c:pt idx="885">
                  <c:v>42640.75</c:v>
                </c:pt>
                <c:pt idx="886">
                  <c:v>42640.875</c:v>
                </c:pt>
                <c:pt idx="887">
                  <c:v>42641</c:v>
                </c:pt>
                <c:pt idx="888">
                  <c:v>42641.125</c:v>
                </c:pt>
                <c:pt idx="889">
                  <c:v>42641.25</c:v>
                </c:pt>
                <c:pt idx="890">
                  <c:v>42641.375</c:v>
                </c:pt>
                <c:pt idx="891">
                  <c:v>42641.5</c:v>
                </c:pt>
                <c:pt idx="892">
                  <c:v>42641.625</c:v>
                </c:pt>
                <c:pt idx="893">
                  <c:v>42641.75</c:v>
                </c:pt>
                <c:pt idx="894">
                  <c:v>42641.875</c:v>
                </c:pt>
                <c:pt idx="895">
                  <c:v>42642</c:v>
                </c:pt>
                <c:pt idx="896">
                  <c:v>42642.125</c:v>
                </c:pt>
                <c:pt idx="897">
                  <c:v>42642.25</c:v>
                </c:pt>
                <c:pt idx="898">
                  <c:v>42642.375</c:v>
                </c:pt>
                <c:pt idx="899">
                  <c:v>42642.5</c:v>
                </c:pt>
                <c:pt idx="900">
                  <c:v>42642.625</c:v>
                </c:pt>
                <c:pt idx="901">
                  <c:v>42642.75</c:v>
                </c:pt>
                <c:pt idx="902">
                  <c:v>42642.875</c:v>
                </c:pt>
                <c:pt idx="903">
                  <c:v>42643</c:v>
                </c:pt>
                <c:pt idx="904">
                  <c:v>42643.125</c:v>
                </c:pt>
                <c:pt idx="905">
                  <c:v>42643.25</c:v>
                </c:pt>
                <c:pt idx="906">
                  <c:v>42643.375</c:v>
                </c:pt>
                <c:pt idx="907">
                  <c:v>42643.5</c:v>
                </c:pt>
                <c:pt idx="908">
                  <c:v>42643.625</c:v>
                </c:pt>
                <c:pt idx="909">
                  <c:v>42643.75</c:v>
                </c:pt>
                <c:pt idx="910">
                  <c:v>42643.875</c:v>
                </c:pt>
                <c:pt idx="911">
                  <c:v>42644</c:v>
                </c:pt>
                <c:pt idx="912">
                  <c:v>42644.125</c:v>
                </c:pt>
                <c:pt idx="913">
                  <c:v>42644.25</c:v>
                </c:pt>
                <c:pt idx="914">
                  <c:v>42644.375</c:v>
                </c:pt>
                <c:pt idx="915">
                  <c:v>42644.5</c:v>
                </c:pt>
                <c:pt idx="916">
                  <c:v>42644.625</c:v>
                </c:pt>
                <c:pt idx="917">
                  <c:v>42644.75</c:v>
                </c:pt>
                <c:pt idx="918">
                  <c:v>42644.875</c:v>
                </c:pt>
                <c:pt idx="919">
                  <c:v>42645</c:v>
                </c:pt>
                <c:pt idx="920">
                  <c:v>42645.125</c:v>
                </c:pt>
                <c:pt idx="921">
                  <c:v>42645.25</c:v>
                </c:pt>
                <c:pt idx="922">
                  <c:v>42645.375</c:v>
                </c:pt>
                <c:pt idx="923">
                  <c:v>42645.5</c:v>
                </c:pt>
                <c:pt idx="924">
                  <c:v>42645.625</c:v>
                </c:pt>
                <c:pt idx="925">
                  <c:v>42645.75</c:v>
                </c:pt>
                <c:pt idx="926">
                  <c:v>42645.875</c:v>
                </c:pt>
                <c:pt idx="927">
                  <c:v>42646</c:v>
                </c:pt>
                <c:pt idx="928">
                  <c:v>42646.125</c:v>
                </c:pt>
                <c:pt idx="929">
                  <c:v>42646.25</c:v>
                </c:pt>
                <c:pt idx="930">
                  <c:v>42646.375</c:v>
                </c:pt>
                <c:pt idx="931">
                  <c:v>42646.5</c:v>
                </c:pt>
                <c:pt idx="932">
                  <c:v>42646.625</c:v>
                </c:pt>
                <c:pt idx="933">
                  <c:v>42646.75</c:v>
                </c:pt>
                <c:pt idx="934">
                  <c:v>42646.875</c:v>
                </c:pt>
                <c:pt idx="935">
                  <c:v>42647</c:v>
                </c:pt>
                <c:pt idx="936">
                  <c:v>42647.125</c:v>
                </c:pt>
                <c:pt idx="937">
                  <c:v>42647.25</c:v>
                </c:pt>
                <c:pt idx="938">
                  <c:v>42647.375</c:v>
                </c:pt>
                <c:pt idx="939">
                  <c:v>42647.5</c:v>
                </c:pt>
                <c:pt idx="940">
                  <c:v>42647.625</c:v>
                </c:pt>
                <c:pt idx="941">
                  <c:v>42647.75</c:v>
                </c:pt>
                <c:pt idx="942">
                  <c:v>42647.875</c:v>
                </c:pt>
                <c:pt idx="943">
                  <c:v>42648</c:v>
                </c:pt>
                <c:pt idx="944">
                  <c:v>42648.125</c:v>
                </c:pt>
                <c:pt idx="945">
                  <c:v>42648.25</c:v>
                </c:pt>
                <c:pt idx="946">
                  <c:v>42648.375</c:v>
                </c:pt>
                <c:pt idx="947">
                  <c:v>42648.5</c:v>
                </c:pt>
                <c:pt idx="948">
                  <c:v>42648.625</c:v>
                </c:pt>
                <c:pt idx="949">
                  <c:v>42648.75</c:v>
                </c:pt>
                <c:pt idx="950">
                  <c:v>42648.875</c:v>
                </c:pt>
                <c:pt idx="951">
                  <c:v>42649</c:v>
                </c:pt>
                <c:pt idx="952">
                  <c:v>42649.125</c:v>
                </c:pt>
                <c:pt idx="953">
                  <c:v>42649.25</c:v>
                </c:pt>
                <c:pt idx="954">
                  <c:v>42649.375</c:v>
                </c:pt>
                <c:pt idx="955">
                  <c:v>42649.5</c:v>
                </c:pt>
                <c:pt idx="956">
                  <c:v>42649.625</c:v>
                </c:pt>
                <c:pt idx="957">
                  <c:v>42649.75</c:v>
                </c:pt>
                <c:pt idx="958">
                  <c:v>42649.875</c:v>
                </c:pt>
                <c:pt idx="959">
                  <c:v>42650</c:v>
                </c:pt>
                <c:pt idx="960">
                  <c:v>42650.125</c:v>
                </c:pt>
                <c:pt idx="961">
                  <c:v>42650.25</c:v>
                </c:pt>
                <c:pt idx="962">
                  <c:v>42650.375</c:v>
                </c:pt>
                <c:pt idx="963">
                  <c:v>42650.5</c:v>
                </c:pt>
                <c:pt idx="964">
                  <c:v>42650.625</c:v>
                </c:pt>
                <c:pt idx="965">
                  <c:v>42650.75</c:v>
                </c:pt>
                <c:pt idx="966">
                  <c:v>42650.875</c:v>
                </c:pt>
                <c:pt idx="967">
                  <c:v>42651</c:v>
                </c:pt>
                <c:pt idx="968">
                  <c:v>42651.125</c:v>
                </c:pt>
                <c:pt idx="969">
                  <c:v>42651.25</c:v>
                </c:pt>
                <c:pt idx="970">
                  <c:v>42651.375</c:v>
                </c:pt>
                <c:pt idx="971">
                  <c:v>42651.5</c:v>
                </c:pt>
                <c:pt idx="972">
                  <c:v>42651.625</c:v>
                </c:pt>
                <c:pt idx="973">
                  <c:v>42651.75</c:v>
                </c:pt>
                <c:pt idx="974">
                  <c:v>42651.875</c:v>
                </c:pt>
                <c:pt idx="975">
                  <c:v>42652</c:v>
                </c:pt>
                <c:pt idx="976">
                  <c:v>42652.125</c:v>
                </c:pt>
                <c:pt idx="977">
                  <c:v>42652.25</c:v>
                </c:pt>
                <c:pt idx="978">
                  <c:v>42652.375</c:v>
                </c:pt>
                <c:pt idx="979">
                  <c:v>42652.5</c:v>
                </c:pt>
                <c:pt idx="980">
                  <c:v>42652.625</c:v>
                </c:pt>
                <c:pt idx="981">
                  <c:v>42652.75</c:v>
                </c:pt>
                <c:pt idx="982">
                  <c:v>42652.875</c:v>
                </c:pt>
                <c:pt idx="983">
                  <c:v>42653</c:v>
                </c:pt>
                <c:pt idx="984">
                  <c:v>42653.125</c:v>
                </c:pt>
                <c:pt idx="985">
                  <c:v>42653.25</c:v>
                </c:pt>
                <c:pt idx="986">
                  <c:v>42653.375</c:v>
                </c:pt>
                <c:pt idx="987">
                  <c:v>42653.5</c:v>
                </c:pt>
                <c:pt idx="988">
                  <c:v>42653.625</c:v>
                </c:pt>
                <c:pt idx="989">
                  <c:v>42653.75</c:v>
                </c:pt>
                <c:pt idx="990">
                  <c:v>42653.875</c:v>
                </c:pt>
                <c:pt idx="991">
                  <c:v>42654</c:v>
                </c:pt>
                <c:pt idx="992">
                  <c:v>42654.125</c:v>
                </c:pt>
                <c:pt idx="993">
                  <c:v>42654.25</c:v>
                </c:pt>
                <c:pt idx="994">
                  <c:v>42654.375</c:v>
                </c:pt>
                <c:pt idx="995">
                  <c:v>42654.5</c:v>
                </c:pt>
                <c:pt idx="996">
                  <c:v>42654.625</c:v>
                </c:pt>
                <c:pt idx="997">
                  <c:v>42654.75</c:v>
                </c:pt>
                <c:pt idx="998">
                  <c:v>42654.875</c:v>
                </c:pt>
                <c:pt idx="999">
                  <c:v>42655</c:v>
                </c:pt>
                <c:pt idx="1000">
                  <c:v>42655.125</c:v>
                </c:pt>
                <c:pt idx="1001">
                  <c:v>42655.25</c:v>
                </c:pt>
                <c:pt idx="1002">
                  <c:v>42655.375</c:v>
                </c:pt>
                <c:pt idx="1003">
                  <c:v>42655.5</c:v>
                </c:pt>
                <c:pt idx="1004">
                  <c:v>42655.625</c:v>
                </c:pt>
                <c:pt idx="1005">
                  <c:v>42655.75</c:v>
                </c:pt>
                <c:pt idx="1006">
                  <c:v>42655.875</c:v>
                </c:pt>
                <c:pt idx="1007">
                  <c:v>42656</c:v>
                </c:pt>
                <c:pt idx="1008">
                  <c:v>42656.125</c:v>
                </c:pt>
                <c:pt idx="1009">
                  <c:v>42656.25</c:v>
                </c:pt>
                <c:pt idx="1010">
                  <c:v>42656.375</c:v>
                </c:pt>
                <c:pt idx="1011">
                  <c:v>42656.5</c:v>
                </c:pt>
                <c:pt idx="1012">
                  <c:v>42656.625</c:v>
                </c:pt>
                <c:pt idx="1013">
                  <c:v>42656.75</c:v>
                </c:pt>
                <c:pt idx="1014">
                  <c:v>42656.875</c:v>
                </c:pt>
                <c:pt idx="1015">
                  <c:v>42657</c:v>
                </c:pt>
                <c:pt idx="1016">
                  <c:v>42657.125</c:v>
                </c:pt>
                <c:pt idx="1017">
                  <c:v>42657.25</c:v>
                </c:pt>
                <c:pt idx="1018">
                  <c:v>42657.375</c:v>
                </c:pt>
                <c:pt idx="1019">
                  <c:v>42657.5</c:v>
                </c:pt>
                <c:pt idx="1020">
                  <c:v>42657.625</c:v>
                </c:pt>
                <c:pt idx="1021">
                  <c:v>42657.75</c:v>
                </c:pt>
                <c:pt idx="1022">
                  <c:v>42657.875</c:v>
                </c:pt>
                <c:pt idx="1023">
                  <c:v>42658</c:v>
                </c:pt>
                <c:pt idx="1024">
                  <c:v>42658.125</c:v>
                </c:pt>
                <c:pt idx="1025">
                  <c:v>42658.25</c:v>
                </c:pt>
                <c:pt idx="1026">
                  <c:v>42658.375</c:v>
                </c:pt>
                <c:pt idx="1027">
                  <c:v>42658.5</c:v>
                </c:pt>
                <c:pt idx="1028">
                  <c:v>42658.625</c:v>
                </c:pt>
                <c:pt idx="1029">
                  <c:v>42658.75</c:v>
                </c:pt>
                <c:pt idx="1030">
                  <c:v>42658.875</c:v>
                </c:pt>
                <c:pt idx="1031">
                  <c:v>42659</c:v>
                </c:pt>
                <c:pt idx="1032">
                  <c:v>42659.125</c:v>
                </c:pt>
                <c:pt idx="1033">
                  <c:v>42659.25</c:v>
                </c:pt>
                <c:pt idx="1034">
                  <c:v>42659.375</c:v>
                </c:pt>
                <c:pt idx="1035">
                  <c:v>42659.5</c:v>
                </c:pt>
                <c:pt idx="1036">
                  <c:v>42659.625</c:v>
                </c:pt>
                <c:pt idx="1037">
                  <c:v>42659.75</c:v>
                </c:pt>
                <c:pt idx="1038">
                  <c:v>42659.75</c:v>
                </c:pt>
                <c:pt idx="1039">
                  <c:v>42659.875</c:v>
                </c:pt>
                <c:pt idx="1040">
                  <c:v>42660</c:v>
                </c:pt>
                <c:pt idx="1041">
                  <c:v>42660.125</c:v>
                </c:pt>
                <c:pt idx="1042">
                  <c:v>42660.25</c:v>
                </c:pt>
                <c:pt idx="1043">
                  <c:v>42660.375</c:v>
                </c:pt>
                <c:pt idx="1044">
                  <c:v>42660.5</c:v>
                </c:pt>
                <c:pt idx="1045">
                  <c:v>42660.625</c:v>
                </c:pt>
                <c:pt idx="1046">
                  <c:v>42660.75</c:v>
                </c:pt>
                <c:pt idx="1047">
                  <c:v>42660.875</c:v>
                </c:pt>
                <c:pt idx="1048">
                  <c:v>42661</c:v>
                </c:pt>
                <c:pt idx="1049">
                  <c:v>42661.125</c:v>
                </c:pt>
                <c:pt idx="1050">
                  <c:v>42661.25</c:v>
                </c:pt>
                <c:pt idx="1051">
                  <c:v>42661.375</c:v>
                </c:pt>
                <c:pt idx="1052">
                  <c:v>42661.5</c:v>
                </c:pt>
                <c:pt idx="1053">
                  <c:v>42661.625</c:v>
                </c:pt>
                <c:pt idx="1054">
                  <c:v>42661.75</c:v>
                </c:pt>
                <c:pt idx="1055">
                  <c:v>42661.875</c:v>
                </c:pt>
                <c:pt idx="1056">
                  <c:v>42662</c:v>
                </c:pt>
                <c:pt idx="1057">
                  <c:v>42662.125</c:v>
                </c:pt>
                <c:pt idx="1058">
                  <c:v>42662.25</c:v>
                </c:pt>
                <c:pt idx="1059">
                  <c:v>42662.375</c:v>
                </c:pt>
                <c:pt idx="1060">
                  <c:v>42662.5</c:v>
                </c:pt>
                <c:pt idx="1061">
                  <c:v>42662.625</c:v>
                </c:pt>
                <c:pt idx="1062">
                  <c:v>42662.75</c:v>
                </c:pt>
                <c:pt idx="1063">
                  <c:v>42662.875</c:v>
                </c:pt>
                <c:pt idx="1064">
                  <c:v>42663</c:v>
                </c:pt>
                <c:pt idx="1065">
                  <c:v>42663.125</c:v>
                </c:pt>
                <c:pt idx="1066">
                  <c:v>42663.25</c:v>
                </c:pt>
                <c:pt idx="1067">
                  <c:v>42663.375</c:v>
                </c:pt>
                <c:pt idx="1068">
                  <c:v>42663.5</c:v>
                </c:pt>
                <c:pt idx="1069">
                  <c:v>42663.875</c:v>
                </c:pt>
                <c:pt idx="1070">
                  <c:v>42664</c:v>
                </c:pt>
                <c:pt idx="1071">
                  <c:v>42664.125</c:v>
                </c:pt>
                <c:pt idx="1072">
                  <c:v>42664.25</c:v>
                </c:pt>
                <c:pt idx="1073">
                  <c:v>42664.375</c:v>
                </c:pt>
                <c:pt idx="1074">
                  <c:v>42664.5</c:v>
                </c:pt>
                <c:pt idx="1075">
                  <c:v>42664.625</c:v>
                </c:pt>
                <c:pt idx="1076">
                  <c:v>42664.75</c:v>
                </c:pt>
                <c:pt idx="1077">
                  <c:v>42664.875</c:v>
                </c:pt>
                <c:pt idx="1078">
                  <c:v>42665</c:v>
                </c:pt>
                <c:pt idx="1079">
                  <c:v>42665.125</c:v>
                </c:pt>
                <c:pt idx="1080">
                  <c:v>42665.25</c:v>
                </c:pt>
                <c:pt idx="1081">
                  <c:v>42665.375</c:v>
                </c:pt>
                <c:pt idx="1082">
                  <c:v>42665.5</c:v>
                </c:pt>
                <c:pt idx="1083">
                  <c:v>42665.625</c:v>
                </c:pt>
                <c:pt idx="1084">
                  <c:v>42665.75</c:v>
                </c:pt>
                <c:pt idx="1085">
                  <c:v>42665.875</c:v>
                </c:pt>
                <c:pt idx="1086">
                  <c:v>42666</c:v>
                </c:pt>
                <c:pt idx="1087">
                  <c:v>42666.125</c:v>
                </c:pt>
                <c:pt idx="1088">
                  <c:v>42666.25</c:v>
                </c:pt>
                <c:pt idx="1089">
                  <c:v>42666.375</c:v>
                </c:pt>
                <c:pt idx="1090">
                  <c:v>42666.5</c:v>
                </c:pt>
                <c:pt idx="1091">
                  <c:v>42666.625</c:v>
                </c:pt>
                <c:pt idx="1092">
                  <c:v>42666.75</c:v>
                </c:pt>
                <c:pt idx="1093">
                  <c:v>42666.875</c:v>
                </c:pt>
                <c:pt idx="1094">
                  <c:v>42667</c:v>
                </c:pt>
                <c:pt idx="1095">
                  <c:v>42667.125</c:v>
                </c:pt>
                <c:pt idx="1096">
                  <c:v>42667.25</c:v>
                </c:pt>
                <c:pt idx="1097">
                  <c:v>42667.375</c:v>
                </c:pt>
                <c:pt idx="1098">
                  <c:v>42667.5</c:v>
                </c:pt>
                <c:pt idx="1099">
                  <c:v>42667.625</c:v>
                </c:pt>
                <c:pt idx="1100">
                  <c:v>42667.75</c:v>
                </c:pt>
                <c:pt idx="1101">
                  <c:v>42667.875</c:v>
                </c:pt>
                <c:pt idx="1102">
                  <c:v>42668</c:v>
                </c:pt>
                <c:pt idx="1103">
                  <c:v>42668.125</c:v>
                </c:pt>
                <c:pt idx="1104">
                  <c:v>42668.25</c:v>
                </c:pt>
                <c:pt idx="1105">
                  <c:v>42668.375</c:v>
                </c:pt>
                <c:pt idx="1106">
                  <c:v>42668.5</c:v>
                </c:pt>
                <c:pt idx="1107">
                  <c:v>42668.625</c:v>
                </c:pt>
                <c:pt idx="1108">
                  <c:v>42668.75</c:v>
                </c:pt>
                <c:pt idx="1109">
                  <c:v>42668.875</c:v>
                </c:pt>
                <c:pt idx="1110">
                  <c:v>42669</c:v>
                </c:pt>
                <c:pt idx="1111">
                  <c:v>42669.125</c:v>
                </c:pt>
                <c:pt idx="1112">
                  <c:v>42669.25</c:v>
                </c:pt>
                <c:pt idx="1113">
                  <c:v>42669.375</c:v>
                </c:pt>
                <c:pt idx="1114">
                  <c:v>42669.5</c:v>
                </c:pt>
                <c:pt idx="1115">
                  <c:v>42669.625</c:v>
                </c:pt>
                <c:pt idx="1116">
                  <c:v>42669.75</c:v>
                </c:pt>
                <c:pt idx="1117">
                  <c:v>42669.875</c:v>
                </c:pt>
                <c:pt idx="1118">
                  <c:v>42670</c:v>
                </c:pt>
                <c:pt idx="1119">
                  <c:v>42670.125</c:v>
                </c:pt>
                <c:pt idx="1120">
                  <c:v>42670.25</c:v>
                </c:pt>
                <c:pt idx="1121">
                  <c:v>42670.375</c:v>
                </c:pt>
                <c:pt idx="1122">
                  <c:v>42670.5</c:v>
                </c:pt>
                <c:pt idx="1123">
                  <c:v>42670.625</c:v>
                </c:pt>
                <c:pt idx="1124">
                  <c:v>42670.75</c:v>
                </c:pt>
                <c:pt idx="1125">
                  <c:v>42670.875</c:v>
                </c:pt>
                <c:pt idx="1126">
                  <c:v>42671</c:v>
                </c:pt>
                <c:pt idx="1127">
                  <c:v>42671.125</c:v>
                </c:pt>
                <c:pt idx="1128">
                  <c:v>42671.25</c:v>
                </c:pt>
                <c:pt idx="1129">
                  <c:v>42671.375</c:v>
                </c:pt>
                <c:pt idx="1130">
                  <c:v>42671.5</c:v>
                </c:pt>
                <c:pt idx="1131">
                  <c:v>42671.625</c:v>
                </c:pt>
                <c:pt idx="1132">
                  <c:v>42671.75</c:v>
                </c:pt>
                <c:pt idx="1133">
                  <c:v>42671.875</c:v>
                </c:pt>
                <c:pt idx="1134">
                  <c:v>42672</c:v>
                </c:pt>
                <c:pt idx="1135">
                  <c:v>42672.125</c:v>
                </c:pt>
                <c:pt idx="1136">
                  <c:v>42672.25</c:v>
                </c:pt>
                <c:pt idx="1137">
                  <c:v>42672.375</c:v>
                </c:pt>
                <c:pt idx="1138">
                  <c:v>42672.5</c:v>
                </c:pt>
                <c:pt idx="1139">
                  <c:v>42672.625</c:v>
                </c:pt>
                <c:pt idx="1140">
                  <c:v>42672.75</c:v>
                </c:pt>
                <c:pt idx="1141">
                  <c:v>42672.875</c:v>
                </c:pt>
                <c:pt idx="1142">
                  <c:v>42673</c:v>
                </c:pt>
                <c:pt idx="1143">
                  <c:v>42673.125</c:v>
                </c:pt>
                <c:pt idx="1144">
                  <c:v>42673.25</c:v>
                </c:pt>
                <c:pt idx="1145">
                  <c:v>42673.375</c:v>
                </c:pt>
                <c:pt idx="1146">
                  <c:v>42673.5</c:v>
                </c:pt>
                <c:pt idx="1147">
                  <c:v>42673.625</c:v>
                </c:pt>
                <c:pt idx="1148">
                  <c:v>42673.75</c:v>
                </c:pt>
                <c:pt idx="1149">
                  <c:v>42673.875</c:v>
                </c:pt>
                <c:pt idx="1150">
                  <c:v>42674</c:v>
                </c:pt>
                <c:pt idx="1151">
                  <c:v>42674.125</c:v>
                </c:pt>
                <c:pt idx="1152">
                  <c:v>42674.25</c:v>
                </c:pt>
                <c:pt idx="1153">
                  <c:v>42674.375</c:v>
                </c:pt>
                <c:pt idx="1154">
                  <c:v>42674.5</c:v>
                </c:pt>
                <c:pt idx="1155">
                  <c:v>42674.625</c:v>
                </c:pt>
                <c:pt idx="1156">
                  <c:v>42674.75</c:v>
                </c:pt>
                <c:pt idx="1157">
                  <c:v>42674.875</c:v>
                </c:pt>
                <c:pt idx="1158">
                  <c:v>42675</c:v>
                </c:pt>
                <c:pt idx="1159">
                  <c:v>42675.125</c:v>
                </c:pt>
                <c:pt idx="1160">
                  <c:v>42675.25</c:v>
                </c:pt>
                <c:pt idx="1161">
                  <c:v>42675.375</c:v>
                </c:pt>
                <c:pt idx="1162">
                  <c:v>42675.5</c:v>
                </c:pt>
                <c:pt idx="1163">
                  <c:v>42675.625</c:v>
                </c:pt>
                <c:pt idx="1164">
                  <c:v>42675.75</c:v>
                </c:pt>
                <c:pt idx="1165">
                  <c:v>42675.875</c:v>
                </c:pt>
                <c:pt idx="1166">
                  <c:v>42676</c:v>
                </c:pt>
                <c:pt idx="1167">
                  <c:v>42676.125</c:v>
                </c:pt>
                <c:pt idx="1168">
                  <c:v>42676.25</c:v>
                </c:pt>
                <c:pt idx="1169">
                  <c:v>42676.375</c:v>
                </c:pt>
                <c:pt idx="1170">
                  <c:v>42676.5</c:v>
                </c:pt>
                <c:pt idx="1171">
                  <c:v>42676.625</c:v>
                </c:pt>
                <c:pt idx="1172">
                  <c:v>42676.75</c:v>
                </c:pt>
                <c:pt idx="1173">
                  <c:v>42676.875</c:v>
                </c:pt>
                <c:pt idx="1174">
                  <c:v>42677</c:v>
                </c:pt>
                <c:pt idx="1175">
                  <c:v>42677.125</c:v>
                </c:pt>
                <c:pt idx="1176">
                  <c:v>42677.25</c:v>
                </c:pt>
                <c:pt idx="1177">
                  <c:v>42677.375</c:v>
                </c:pt>
                <c:pt idx="1178">
                  <c:v>42677.5</c:v>
                </c:pt>
                <c:pt idx="1179">
                  <c:v>42677.625</c:v>
                </c:pt>
                <c:pt idx="1180">
                  <c:v>42677.75</c:v>
                </c:pt>
                <c:pt idx="1181">
                  <c:v>42677.875</c:v>
                </c:pt>
                <c:pt idx="1182">
                  <c:v>42678</c:v>
                </c:pt>
                <c:pt idx="1183">
                  <c:v>42678.125</c:v>
                </c:pt>
                <c:pt idx="1184">
                  <c:v>42678.25</c:v>
                </c:pt>
                <c:pt idx="1185">
                  <c:v>42678.375</c:v>
                </c:pt>
                <c:pt idx="1186">
                  <c:v>42678.5</c:v>
                </c:pt>
                <c:pt idx="1187">
                  <c:v>42678.625</c:v>
                </c:pt>
                <c:pt idx="1188">
                  <c:v>42678.75</c:v>
                </c:pt>
                <c:pt idx="1189">
                  <c:v>42678.875</c:v>
                </c:pt>
                <c:pt idx="1190">
                  <c:v>42679</c:v>
                </c:pt>
                <c:pt idx="1191">
                  <c:v>42679.125</c:v>
                </c:pt>
                <c:pt idx="1192">
                  <c:v>42679.25</c:v>
                </c:pt>
                <c:pt idx="1193">
                  <c:v>42679.375</c:v>
                </c:pt>
                <c:pt idx="1194">
                  <c:v>42679.5</c:v>
                </c:pt>
                <c:pt idx="1195">
                  <c:v>42679.625</c:v>
                </c:pt>
                <c:pt idx="1196">
                  <c:v>42679.75</c:v>
                </c:pt>
                <c:pt idx="1197">
                  <c:v>42679.875</c:v>
                </c:pt>
                <c:pt idx="1198">
                  <c:v>42680</c:v>
                </c:pt>
                <c:pt idx="1199">
                  <c:v>42680.125</c:v>
                </c:pt>
                <c:pt idx="1200">
                  <c:v>42680.25</c:v>
                </c:pt>
                <c:pt idx="1201">
                  <c:v>42680.375</c:v>
                </c:pt>
                <c:pt idx="1202">
                  <c:v>42680.5</c:v>
                </c:pt>
                <c:pt idx="1203">
                  <c:v>42680.625</c:v>
                </c:pt>
                <c:pt idx="1204">
                  <c:v>42680.75</c:v>
                </c:pt>
                <c:pt idx="1205">
                  <c:v>42680.875</c:v>
                </c:pt>
                <c:pt idx="1206">
                  <c:v>42681</c:v>
                </c:pt>
                <c:pt idx="1207">
                  <c:v>42681.125</c:v>
                </c:pt>
                <c:pt idx="1208">
                  <c:v>42681.25</c:v>
                </c:pt>
                <c:pt idx="1209">
                  <c:v>42681.375</c:v>
                </c:pt>
                <c:pt idx="1210">
                  <c:v>42681.5</c:v>
                </c:pt>
                <c:pt idx="1211">
                  <c:v>42681.625</c:v>
                </c:pt>
                <c:pt idx="1212">
                  <c:v>42681.75</c:v>
                </c:pt>
                <c:pt idx="1213">
                  <c:v>42681.875</c:v>
                </c:pt>
                <c:pt idx="1214">
                  <c:v>42682</c:v>
                </c:pt>
                <c:pt idx="1215">
                  <c:v>42682.125</c:v>
                </c:pt>
                <c:pt idx="1216">
                  <c:v>42682.25</c:v>
                </c:pt>
                <c:pt idx="1217">
                  <c:v>42682.375</c:v>
                </c:pt>
                <c:pt idx="1218">
                  <c:v>42682.5</c:v>
                </c:pt>
                <c:pt idx="1219">
                  <c:v>42682.625</c:v>
                </c:pt>
                <c:pt idx="1220">
                  <c:v>42682.75</c:v>
                </c:pt>
                <c:pt idx="1221">
                  <c:v>42682.875</c:v>
                </c:pt>
                <c:pt idx="1222">
                  <c:v>42683</c:v>
                </c:pt>
                <c:pt idx="1223">
                  <c:v>42683.125</c:v>
                </c:pt>
                <c:pt idx="1224">
                  <c:v>42683.25</c:v>
                </c:pt>
                <c:pt idx="1225">
                  <c:v>42683.375</c:v>
                </c:pt>
                <c:pt idx="1226">
                  <c:v>42683.5</c:v>
                </c:pt>
                <c:pt idx="1227">
                  <c:v>42683.625</c:v>
                </c:pt>
                <c:pt idx="1228">
                  <c:v>42683.75</c:v>
                </c:pt>
                <c:pt idx="1229">
                  <c:v>42683.875</c:v>
                </c:pt>
                <c:pt idx="1230">
                  <c:v>42684</c:v>
                </c:pt>
                <c:pt idx="1231">
                  <c:v>42684.125</c:v>
                </c:pt>
                <c:pt idx="1232">
                  <c:v>42684.25</c:v>
                </c:pt>
                <c:pt idx="1233">
                  <c:v>42684.375</c:v>
                </c:pt>
                <c:pt idx="1234">
                  <c:v>42684.375</c:v>
                </c:pt>
                <c:pt idx="1235">
                  <c:v>42684.5</c:v>
                </c:pt>
                <c:pt idx="1236">
                  <c:v>42684.625</c:v>
                </c:pt>
                <c:pt idx="1237">
                  <c:v>42684.75</c:v>
                </c:pt>
                <c:pt idx="1238">
                  <c:v>42684.875</c:v>
                </c:pt>
                <c:pt idx="1239">
                  <c:v>42685</c:v>
                </c:pt>
                <c:pt idx="1240">
                  <c:v>42685.125</c:v>
                </c:pt>
                <c:pt idx="1241">
                  <c:v>42685.25</c:v>
                </c:pt>
                <c:pt idx="1242">
                  <c:v>42685.375</c:v>
                </c:pt>
                <c:pt idx="1243">
                  <c:v>42685.5</c:v>
                </c:pt>
                <c:pt idx="1244">
                  <c:v>42685.625</c:v>
                </c:pt>
                <c:pt idx="1245">
                  <c:v>42685.75</c:v>
                </c:pt>
                <c:pt idx="1246">
                  <c:v>42685.875</c:v>
                </c:pt>
                <c:pt idx="1247">
                  <c:v>42686</c:v>
                </c:pt>
                <c:pt idx="1248">
                  <c:v>42686.125</c:v>
                </c:pt>
                <c:pt idx="1249">
                  <c:v>42686.25</c:v>
                </c:pt>
                <c:pt idx="1250">
                  <c:v>42686.375</c:v>
                </c:pt>
                <c:pt idx="1251">
                  <c:v>42686.5</c:v>
                </c:pt>
                <c:pt idx="1252">
                  <c:v>42686.625</c:v>
                </c:pt>
                <c:pt idx="1253">
                  <c:v>42686.75</c:v>
                </c:pt>
                <c:pt idx="1254">
                  <c:v>42686.875</c:v>
                </c:pt>
                <c:pt idx="1255">
                  <c:v>42687</c:v>
                </c:pt>
                <c:pt idx="1256">
                  <c:v>42687.125</c:v>
                </c:pt>
                <c:pt idx="1257">
                  <c:v>42687.25</c:v>
                </c:pt>
                <c:pt idx="1258">
                  <c:v>42687.375</c:v>
                </c:pt>
                <c:pt idx="1259">
                  <c:v>42687.5</c:v>
                </c:pt>
                <c:pt idx="1260">
                  <c:v>42687.625</c:v>
                </c:pt>
                <c:pt idx="1261">
                  <c:v>42687.75</c:v>
                </c:pt>
                <c:pt idx="1262">
                  <c:v>42687.875</c:v>
                </c:pt>
                <c:pt idx="1263">
                  <c:v>42688</c:v>
                </c:pt>
                <c:pt idx="1264">
                  <c:v>42688.125</c:v>
                </c:pt>
                <c:pt idx="1265">
                  <c:v>42688.25</c:v>
                </c:pt>
                <c:pt idx="1266">
                  <c:v>42688.375</c:v>
                </c:pt>
                <c:pt idx="1267">
                  <c:v>42688.5</c:v>
                </c:pt>
                <c:pt idx="1268">
                  <c:v>42688.625</c:v>
                </c:pt>
                <c:pt idx="1269">
                  <c:v>42688.75</c:v>
                </c:pt>
                <c:pt idx="1270">
                  <c:v>42688.875</c:v>
                </c:pt>
                <c:pt idx="1271">
                  <c:v>42689</c:v>
                </c:pt>
                <c:pt idx="1272">
                  <c:v>42689.125</c:v>
                </c:pt>
                <c:pt idx="1273">
                  <c:v>42689.25</c:v>
                </c:pt>
                <c:pt idx="1274">
                  <c:v>42689.375</c:v>
                </c:pt>
                <c:pt idx="1275">
                  <c:v>42689.5</c:v>
                </c:pt>
                <c:pt idx="1276">
                  <c:v>42689.625</c:v>
                </c:pt>
                <c:pt idx="1277">
                  <c:v>42689.75</c:v>
                </c:pt>
                <c:pt idx="1278">
                  <c:v>42689.875</c:v>
                </c:pt>
                <c:pt idx="1279">
                  <c:v>42690</c:v>
                </c:pt>
                <c:pt idx="1280">
                  <c:v>42690.125</c:v>
                </c:pt>
                <c:pt idx="1281">
                  <c:v>42690.25</c:v>
                </c:pt>
                <c:pt idx="1282">
                  <c:v>42690.375</c:v>
                </c:pt>
                <c:pt idx="1283">
                  <c:v>42690.5</c:v>
                </c:pt>
                <c:pt idx="1284">
                  <c:v>42690.625</c:v>
                </c:pt>
                <c:pt idx="1285">
                  <c:v>42690.75</c:v>
                </c:pt>
                <c:pt idx="1286">
                  <c:v>42690.875</c:v>
                </c:pt>
                <c:pt idx="1287">
                  <c:v>42691</c:v>
                </c:pt>
                <c:pt idx="1288">
                  <c:v>42691.125</c:v>
                </c:pt>
                <c:pt idx="1289">
                  <c:v>42691.25</c:v>
                </c:pt>
                <c:pt idx="1290">
                  <c:v>42691.375</c:v>
                </c:pt>
                <c:pt idx="1291">
                  <c:v>42691.5</c:v>
                </c:pt>
                <c:pt idx="1292">
                  <c:v>42691.625</c:v>
                </c:pt>
                <c:pt idx="1293">
                  <c:v>42691.75</c:v>
                </c:pt>
                <c:pt idx="1294">
                  <c:v>42691.875</c:v>
                </c:pt>
                <c:pt idx="1295">
                  <c:v>42692</c:v>
                </c:pt>
                <c:pt idx="1296">
                  <c:v>42692.125</c:v>
                </c:pt>
                <c:pt idx="1297">
                  <c:v>42692.25</c:v>
                </c:pt>
                <c:pt idx="1298">
                  <c:v>42692.375</c:v>
                </c:pt>
                <c:pt idx="1299">
                  <c:v>42692.5</c:v>
                </c:pt>
                <c:pt idx="1300">
                  <c:v>42692.625</c:v>
                </c:pt>
                <c:pt idx="1301">
                  <c:v>42692.75</c:v>
                </c:pt>
                <c:pt idx="1302">
                  <c:v>42692.875</c:v>
                </c:pt>
                <c:pt idx="1303">
                  <c:v>42693</c:v>
                </c:pt>
                <c:pt idx="1304">
                  <c:v>42693.125</c:v>
                </c:pt>
                <c:pt idx="1305">
                  <c:v>42693.25</c:v>
                </c:pt>
                <c:pt idx="1306">
                  <c:v>42693.375</c:v>
                </c:pt>
                <c:pt idx="1307">
                  <c:v>42693.5</c:v>
                </c:pt>
                <c:pt idx="1308">
                  <c:v>42693.625</c:v>
                </c:pt>
                <c:pt idx="1309">
                  <c:v>42693.75</c:v>
                </c:pt>
                <c:pt idx="1310">
                  <c:v>42693.875</c:v>
                </c:pt>
                <c:pt idx="1311">
                  <c:v>42694</c:v>
                </c:pt>
                <c:pt idx="1312">
                  <c:v>42694.125</c:v>
                </c:pt>
                <c:pt idx="1313">
                  <c:v>42694.25</c:v>
                </c:pt>
                <c:pt idx="1314">
                  <c:v>42694.375</c:v>
                </c:pt>
                <c:pt idx="1315">
                  <c:v>42694.5</c:v>
                </c:pt>
                <c:pt idx="1316">
                  <c:v>42694.625</c:v>
                </c:pt>
                <c:pt idx="1317">
                  <c:v>42694.75</c:v>
                </c:pt>
                <c:pt idx="1318">
                  <c:v>42694.875</c:v>
                </c:pt>
                <c:pt idx="1319">
                  <c:v>42695</c:v>
                </c:pt>
                <c:pt idx="1320">
                  <c:v>42695.125</c:v>
                </c:pt>
                <c:pt idx="1321">
                  <c:v>42695.25</c:v>
                </c:pt>
                <c:pt idx="1322">
                  <c:v>42695.375</c:v>
                </c:pt>
                <c:pt idx="1323">
                  <c:v>42695.5</c:v>
                </c:pt>
                <c:pt idx="1324">
                  <c:v>42695.625</c:v>
                </c:pt>
                <c:pt idx="1325">
                  <c:v>42695.75</c:v>
                </c:pt>
                <c:pt idx="1326">
                  <c:v>42695.875</c:v>
                </c:pt>
                <c:pt idx="1327">
                  <c:v>42696</c:v>
                </c:pt>
                <c:pt idx="1328">
                  <c:v>42696.125</c:v>
                </c:pt>
                <c:pt idx="1329">
                  <c:v>42696.25</c:v>
                </c:pt>
                <c:pt idx="1330">
                  <c:v>42696.375</c:v>
                </c:pt>
                <c:pt idx="1331">
                  <c:v>42696.5</c:v>
                </c:pt>
                <c:pt idx="1332">
                  <c:v>42696.625</c:v>
                </c:pt>
                <c:pt idx="1333">
                  <c:v>42696.75</c:v>
                </c:pt>
                <c:pt idx="1334">
                  <c:v>42696.875</c:v>
                </c:pt>
                <c:pt idx="1335">
                  <c:v>42697</c:v>
                </c:pt>
                <c:pt idx="1336">
                  <c:v>42697.125</c:v>
                </c:pt>
                <c:pt idx="1337">
                  <c:v>42697.25</c:v>
                </c:pt>
                <c:pt idx="1338">
                  <c:v>42697.375</c:v>
                </c:pt>
                <c:pt idx="1339">
                  <c:v>42697.5</c:v>
                </c:pt>
                <c:pt idx="1340">
                  <c:v>42697.625</c:v>
                </c:pt>
                <c:pt idx="1341">
                  <c:v>42697.75</c:v>
                </c:pt>
                <c:pt idx="1342">
                  <c:v>42697.875</c:v>
                </c:pt>
                <c:pt idx="1343">
                  <c:v>42698</c:v>
                </c:pt>
                <c:pt idx="1344">
                  <c:v>42698.125</c:v>
                </c:pt>
                <c:pt idx="1345">
                  <c:v>42698.25</c:v>
                </c:pt>
                <c:pt idx="1346">
                  <c:v>42698.375</c:v>
                </c:pt>
                <c:pt idx="1347">
                  <c:v>42698.5</c:v>
                </c:pt>
                <c:pt idx="1348">
                  <c:v>42698.625</c:v>
                </c:pt>
                <c:pt idx="1349">
                  <c:v>42698.75</c:v>
                </c:pt>
                <c:pt idx="1350">
                  <c:v>42698.875</c:v>
                </c:pt>
                <c:pt idx="1351">
                  <c:v>42699</c:v>
                </c:pt>
                <c:pt idx="1352">
                  <c:v>42699.125</c:v>
                </c:pt>
                <c:pt idx="1353">
                  <c:v>42699.25</c:v>
                </c:pt>
                <c:pt idx="1354">
                  <c:v>42699.375</c:v>
                </c:pt>
                <c:pt idx="1355">
                  <c:v>42699.5</c:v>
                </c:pt>
                <c:pt idx="1356">
                  <c:v>42699.625</c:v>
                </c:pt>
                <c:pt idx="1357">
                  <c:v>42699.75</c:v>
                </c:pt>
                <c:pt idx="1358">
                  <c:v>42699.875</c:v>
                </c:pt>
                <c:pt idx="1359">
                  <c:v>42700</c:v>
                </c:pt>
                <c:pt idx="1360">
                  <c:v>42700.125</c:v>
                </c:pt>
                <c:pt idx="1361">
                  <c:v>42700.25</c:v>
                </c:pt>
                <c:pt idx="1362">
                  <c:v>42700.375</c:v>
                </c:pt>
                <c:pt idx="1363">
                  <c:v>42700.375</c:v>
                </c:pt>
                <c:pt idx="1364">
                  <c:v>42700.5</c:v>
                </c:pt>
                <c:pt idx="1365">
                  <c:v>42700.625</c:v>
                </c:pt>
                <c:pt idx="1366">
                  <c:v>42700.75</c:v>
                </c:pt>
                <c:pt idx="1367">
                  <c:v>42700.875</c:v>
                </c:pt>
                <c:pt idx="1368">
                  <c:v>42701</c:v>
                </c:pt>
                <c:pt idx="1369">
                  <c:v>42701.125</c:v>
                </c:pt>
                <c:pt idx="1370">
                  <c:v>42701.25</c:v>
                </c:pt>
                <c:pt idx="1371">
                  <c:v>42701.375</c:v>
                </c:pt>
                <c:pt idx="1372">
                  <c:v>42701.5</c:v>
                </c:pt>
                <c:pt idx="1373">
                  <c:v>42701.625</c:v>
                </c:pt>
                <c:pt idx="1374">
                  <c:v>42701.75</c:v>
                </c:pt>
                <c:pt idx="1375">
                  <c:v>42701.875</c:v>
                </c:pt>
                <c:pt idx="1376">
                  <c:v>42702</c:v>
                </c:pt>
                <c:pt idx="1377">
                  <c:v>42702.125</c:v>
                </c:pt>
                <c:pt idx="1378">
                  <c:v>42702.25</c:v>
                </c:pt>
                <c:pt idx="1379">
                  <c:v>42702.375</c:v>
                </c:pt>
                <c:pt idx="1380">
                  <c:v>42702.5</c:v>
                </c:pt>
                <c:pt idx="1381">
                  <c:v>42702.625</c:v>
                </c:pt>
                <c:pt idx="1382">
                  <c:v>42702.75</c:v>
                </c:pt>
                <c:pt idx="1383">
                  <c:v>42702.875</c:v>
                </c:pt>
                <c:pt idx="1384">
                  <c:v>42703</c:v>
                </c:pt>
                <c:pt idx="1385">
                  <c:v>42703.125</c:v>
                </c:pt>
                <c:pt idx="1386">
                  <c:v>42703.25</c:v>
                </c:pt>
                <c:pt idx="1387">
                  <c:v>42703.375</c:v>
                </c:pt>
                <c:pt idx="1388">
                  <c:v>42703.5</c:v>
                </c:pt>
                <c:pt idx="1389">
                  <c:v>42703.625</c:v>
                </c:pt>
                <c:pt idx="1390">
                  <c:v>42703.75</c:v>
                </c:pt>
                <c:pt idx="1391">
                  <c:v>42703.875</c:v>
                </c:pt>
                <c:pt idx="1392">
                  <c:v>42704</c:v>
                </c:pt>
                <c:pt idx="1393">
                  <c:v>42704.125</c:v>
                </c:pt>
                <c:pt idx="1394">
                  <c:v>42704.25</c:v>
                </c:pt>
                <c:pt idx="1395">
                  <c:v>42704.375</c:v>
                </c:pt>
                <c:pt idx="1396">
                  <c:v>42704.5</c:v>
                </c:pt>
                <c:pt idx="1397">
                  <c:v>42704.625</c:v>
                </c:pt>
                <c:pt idx="1398">
                  <c:v>42704.75</c:v>
                </c:pt>
                <c:pt idx="1399">
                  <c:v>42704.875</c:v>
                </c:pt>
                <c:pt idx="1400">
                  <c:v>42705</c:v>
                </c:pt>
                <c:pt idx="1401">
                  <c:v>42705.125</c:v>
                </c:pt>
                <c:pt idx="1402">
                  <c:v>42705.25</c:v>
                </c:pt>
                <c:pt idx="1403">
                  <c:v>42705.375</c:v>
                </c:pt>
                <c:pt idx="1404">
                  <c:v>42705.5</c:v>
                </c:pt>
                <c:pt idx="1405">
                  <c:v>42705.625</c:v>
                </c:pt>
                <c:pt idx="1406">
                  <c:v>42705.75</c:v>
                </c:pt>
                <c:pt idx="1407">
                  <c:v>42705.875</c:v>
                </c:pt>
                <c:pt idx="1408">
                  <c:v>42706</c:v>
                </c:pt>
                <c:pt idx="1409">
                  <c:v>42706.125</c:v>
                </c:pt>
                <c:pt idx="1410">
                  <c:v>42706.25</c:v>
                </c:pt>
                <c:pt idx="1411">
                  <c:v>42706.375</c:v>
                </c:pt>
                <c:pt idx="1412">
                  <c:v>42706.5</c:v>
                </c:pt>
                <c:pt idx="1413">
                  <c:v>42706.625</c:v>
                </c:pt>
                <c:pt idx="1414">
                  <c:v>42706.75</c:v>
                </c:pt>
                <c:pt idx="1415">
                  <c:v>42706.875</c:v>
                </c:pt>
                <c:pt idx="1416">
                  <c:v>42707</c:v>
                </c:pt>
                <c:pt idx="1417">
                  <c:v>42707.125</c:v>
                </c:pt>
                <c:pt idx="1418">
                  <c:v>42707.25</c:v>
                </c:pt>
                <c:pt idx="1419">
                  <c:v>42707.375</c:v>
                </c:pt>
                <c:pt idx="1420">
                  <c:v>42707.5</c:v>
                </c:pt>
                <c:pt idx="1421">
                  <c:v>42707.625</c:v>
                </c:pt>
                <c:pt idx="1422">
                  <c:v>42707.75</c:v>
                </c:pt>
                <c:pt idx="1423">
                  <c:v>42707.875</c:v>
                </c:pt>
                <c:pt idx="1424">
                  <c:v>42708</c:v>
                </c:pt>
                <c:pt idx="1425">
                  <c:v>42708.125</c:v>
                </c:pt>
                <c:pt idx="1426">
                  <c:v>42708.25</c:v>
                </c:pt>
                <c:pt idx="1427">
                  <c:v>42708.375</c:v>
                </c:pt>
                <c:pt idx="1428">
                  <c:v>42708.5</c:v>
                </c:pt>
                <c:pt idx="1429">
                  <c:v>42708.625</c:v>
                </c:pt>
                <c:pt idx="1430">
                  <c:v>42708.75</c:v>
                </c:pt>
                <c:pt idx="1431">
                  <c:v>42708.875</c:v>
                </c:pt>
                <c:pt idx="1432">
                  <c:v>42709</c:v>
                </c:pt>
                <c:pt idx="1433">
                  <c:v>42709.125</c:v>
                </c:pt>
                <c:pt idx="1434">
                  <c:v>42709.25</c:v>
                </c:pt>
                <c:pt idx="1435">
                  <c:v>42709.375</c:v>
                </c:pt>
                <c:pt idx="1436">
                  <c:v>42709.5</c:v>
                </c:pt>
                <c:pt idx="1437">
                  <c:v>42709.625</c:v>
                </c:pt>
                <c:pt idx="1438">
                  <c:v>42709.75</c:v>
                </c:pt>
                <c:pt idx="1439">
                  <c:v>42709.875</c:v>
                </c:pt>
                <c:pt idx="1440">
                  <c:v>42710</c:v>
                </c:pt>
                <c:pt idx="1441">
                  <c:v>42710.125</c:v>
                </c:pt>
                <c:pt idx="1442">
                  <c:v>42710.25</c:v>
                </c:pt>
                <c:pt idx="1443">
                  <c:v>42710.375</c:v>
                </c:pt>
                <c:pt idx="1444">
                  <c:v>42710.5</c:v>
                </c:pt>
                <c:pt idx="1445">
                  <c:v>42710.625</c:v>
                </c:pt>
                <c:pt idx="1446">
                  <c:v>42710.75</c:v>
                </c:pt>
                <c:pt idx="1447">
                  <c:v>42710.875</c:v>
                </c:pt>
                <c:pt idx="1448">
                  <c:v>42711</c:v>
                </c:pt>
                <c:pt idx="1449">
                  <c:v>42711.125</c:v>
                </c:pt>
                <c:pt idx="1450">
                  <c:v>42711.25</c:v>
                </c:pt>
                <c:pt idx="1451">
                  <c:v>42711.375</c:v>
                </c:pt>
                <c:pt idx="1452">
                  <c:v>42711.375</c:v>
                </c:pt>
                <c:pt idx="1453">
                  <c:v>42711.5</c:v>
                </c:pt>
                <c:pt idx="1454">
                  <c:v>42711.625</c:v>
                </c:pt>
                <c:pt idx="1455">
                  <c:v>42711.75</c:v>
                </c:pt>
                <c:pt idx="1456">
                  <c:v>42711.875</c:v>
                </c:pt>
                <c:pt idx="1457">
                  <c:v>42712</c:v>
                </c:pt>
                <c:pt idx="1458">
                  <c:v>42712.125</c:v>
                </c:pt>
                <c:pt idx="1459">
                  <c:v>42712.25</c:v>
                </c:pt>
                <c:pt idx="1460">
                  <c:v>42712.375</c:v>
                </c:pt>
                <c:pt idx="1461">
                  <c:v>42712.5</c:v>
                </c:pt>
                <c:pt idx="1462">
                  <c:v>42712.625</c:v>
                </c:pt>
                <c:pt idx="1463">
                  <c:v>42712.75</c:v>
                </c:pt>
                <c:pt idx="1464">
                  <c:v>42712.875</c:v>
                </c:pt>
                <c:pt idx="1465">
                  <c:v>42713</c:v>
                </c:pt>
                <c:pt idx="1466">
                  <c:v>42713.125</c:v>
                </c:pt>
                <c:pt idx="1467">
                  <c:v>42713.25</c:v>
                </c:pt>
                <c:pt idx="1468">
                  <c:v>42713.375</c:v>
                </c:pt>
                <c:pt idx="1469">
                  <c:v>42713.5</c:v>
                </c:pt>
                <c:pt idx="1470">
                  <c:v>42713.625</c:v>
                </c:pt>
                <c:pt idx="1471">
                  <c:v>42713.75</c:v>
                </c:pt>
                <c:pt idx="1472">
                  <c:v>42713.875</c:v>
                </c:pt>
                <c:pt idx="1473">
                  <c:v>42714</c:v>
                </c:pt>
                <c:pt idx="1474">
                  <c:v>42714.125</c:v>
                </c:pt>
                <c:pt idx="1475">
                  <c:v>42714.25</c:v>
                </c:pt>
                <c:pt idx="1476">
                  <c:v>42714.375</c:v>
                </c:pt>
                <c:pt idx="1477">
                  <c:v>42714.5</c:v>
                </c:pt>
                <c:pt idx="1478">
                  <c:v>42714.625</c:v>
                </c:pt>
                <c:pt idx="1479">
                  <c:v>42714.75</c:v>
                </c:pt>
                <c:pt idx="1480">
                  <c:v>42714.875</c:v>
                </c:pt>
                <c:pt idx="1481">
                  <c:v>42715</c:v>
                </c:pt>
                <c:pt idx="1482">
                  <c:v>42715.125</c:v>
                </c:pt>
                <c:pt idx="1483">
                  <c:v>42715.25</c:v>
                </c:pt>
                <c:pt idx="1484">
                  <c:v>42715.375</c:v>
                </c:pt>
                <c:pt idx="1485">
                  <c:v>42715.5</c:v>
                </c:pt>
                <c:pt idx="1486">
                  <c:v>42715.625</c:v>
                </c:pt>
                <c:pt idx="1487">
                  <c:v>42715.75</c:v>
                </c:pt>
                <c:pt idx="1488">
                  <c:v>42715.875</c:v>
                </c:pt>
                <c:pt idx="1489">
                  <c:v>42716</c:v>
                </c:pt>
                <c:pt idx="1490">
                  <c:v>42716.125</c:v>
                </c:pt>
                <c:pt idx="1491">
                  <c:v>42716.25</c:v>
                </c:pt>
                <c:pt idx="1492">
                  <c:v>42716.375</c:v>
                </c:pt>
                <c:pt idx="1493">
                  <c:v>42716.5</c:v>
                </c:pt>
                <c:pt idx="1494">
                  <c:v>42716.625</c:v>
                </c:pt>
                <c:pt idx="1495">
                  <c:v>42716.75</c:v>
                </c:pt>
                <c:pt idx="1496">
                  <c:v>42716.875</c:v>
                </c:pt>
                <c:pt idx="1497">
                  <c:v>42717</c:v>
                </c:pt>
                <c:pt idx="1498">
                  <c:v>42717.125</c:v>
                </c:pt>
                <c:pt idx="1499">
                  <c:v>42717.25</c:v>
                </c:pt>
                <c:pt idx="1500">
                  <c:v>42717.375</c:v>
                </c:pt>
                <c:pt idx="1501">
                  <c:v>42717.5</c:v>
                </c:pt>
                <c:pt idx="1502">
                  <c:v>42717.625</c:v>
                </c:pt>
                <c:pt idx="1503">
                  <c:v>42717.75</c:v>
                </c:pt>
                <c:pt idx="1504">
                  <c:v>42717.875</c:v>
                </c:pt>
                <c:pt idx="1505">
                  <c:v>42718</c:v>
                </c:pt>
                <c:pt idx="1506">
                  <c:v>42718.125</c:v>
                </c:pt>
                <c:pt idx="1507">
                  <c:v>42718.25</c:v>
                </c:pt>
                <c:pt idx="1508">
                  <c:v>42718.375</c:v>
                </c:pt>
                <c:pt idx="1509">
                  <c:v>42718.5</c:v>
                </c:pt>
                <c:pt idx="1510">
                  <c:v>42718.625</c:v>
                </c:pt>
                <c:pt idx="1511">
                  <c:v>42718.75</c:v>
                </c:pt>
                <c:pt idx="1512">
                  <c:v>42718.875</c:v>
                </c:pt>
                <c:pt idx="1513">
                  <c:v>42719</c:v>
                </c:pt>
                <c:pt idx="1514">
                  <c:v>42719.125</c:v>
                </c:pt>
                <c:pt idx="1515">
                  <c:v>42719.25</c:v>
                </c:pt>
                <c:pt idx="1516">
                  <c:v>42719.375</c:v>
                </c:pt>
                <c:pt idx="1517">
                  <c:v>42719.5</c:v>
                </c:pt>
                <c:pt idx="1518">
                  <c:v>42719.625</c:v>
                </c:pt>
                <c:pt idx="1519">
                  <c:v>42719.75</c:v>
                </c:pt>
                <c:pt idx="1520">
                  <c:v>42719.875</c:v>
                </c:pt>
                <c:pt idx="1521">
                  <c:v>42720</c:v>
                </c:pt>
                <c:pt idx="1522">
                  <c:v>42720.125</c:v>
                </c:pt>
                <c:pt idx="1523">
                  <c:v>42720.25</c:v>
                </c:pt>
                <c:pt idx="1524">
                  <c:v>42720.375</c:v>
                </c:pt>
                <c:pt idx="1525">
                  <c:v>42720.5</c:v>
                </c:pt>
                <c:pt idx="1526">
                  <c:v>42720.625</c:v>
                </c:pt>
                <c:pt idx="1527">
                  <c:v>42720.75</c:v>
                </c:pt>
                <c:pt idx="1528">
                  <c:v>42720.875</c:v>
                </c:pt>
                <c:pt idx="1529">
                  <c:v>42721</c:v>
                </c:pt>
                <c:pt idx="1530">
                  <c:v>42721.125</c:v>
                </c:pt>
                <c:pt idx="1531">
                  <c:v>42721.25</c:v>
                </c:pt>
                <c:pt idx="1532">
                  <c:v>42721.375</c:v>
                </c:pt>
                <c:pt idx="1533">
                  <c:v>42721.5</c:v>
                </c:pt>
                <c:pt idx="1534">
                  <c:v>42721.625</c:v>
                </c:pt>
                <c:pt idx="1535">
                  <c:v>42721.75</c:v>
                </c:pt>
                <c:pt idx="1536">
                  <c:v>42721.875</c:v>
                </c:pt>
                <c:pt idx="1537">
                  <c:v>42722</c:v>
                </c:pt>
                <c:pt idx="1538">
                  <c:v>42722.125</c:v>
                </c:pt>
                <c:pt idx="1539">
                  <c:v>42722.25</c:v>
                </c:pt>
                <c:pt idx="1540">
                  <c:v>42722.375</c:v>
                </c:pt>
                <c:pt idx="1541">
                  <c:v>42722.5</c:v>
                </c:pt>
                <c:pt idx="1542">
                  <c:v>42722.625</c:v>
                </c:pt>
                <c:pt idx="1543">
                  <c:v>42722.75</c:v>
                </c:pt>
                <c:pt idx="1544">
                  <c:v>42722.875</c:v>
                </c:pt>
                <c:pt idx="1545">
                  <c:v>42723</c:v>
                </c:pt>
                <c:pt idx="1546">
                  <c:v>42723.125</c:v>
                </c:pt>
                <c:pt idx="1547">
                  <c:v>42723.25</c:v>
                </c:pt>
                <c:pt idx="1548">
                  <c:v>42723.375</c:v>
                </c:pt>
                <c:pt idx="1549">
                  <c:v>42723.5</c:v>
                </c:pt>
                <c:pt idx="1550">
                  <c:v>42723.625</c:v>
                </c:pt>
                <c:pt idx="1551">
                  <c:v>42723.625</c:v>
                </c:pt>
                <c:pt idx="1552">
                  <c:v>42723.75</c:v>
                </c:pt>
                <c:pt idx="1553">
                  <c:v>42723.875</c:v>
                </c:pt>
                <c:pt idx="1554">
                  <c:v>42724</c:v>
                </c:pt>
                <c:pt idx="1555">
                  <c:v>42724.125</c:v>
                </c:pt>
                <c:pt idx="1556">
                  <c:v>42724.25</c:v>
                </c:pt>
                <c:pt idx="1557">
                  <c:v>42724.375</c:v>
                </c:pt>
                <c:pt idx="1558">
                  <c:v>42724.5</c:v>
                </c:pt>
                <c:pt idx="1559">
                  <c:v>42724.625</c:v>
                </c:pt>
                <c:pt idx="1560">
                  <c:v>42724.75</c:v>
                </c:pt>
                <c:pt idx="1561">
                  <c:v>42724.875</c:v>
                </c:pt>
                <c:pt idx="1562">
                  <c:v>42725</c:v>
                </c:pt>
                <c:pt idx="1563">
                  <c:v>42725.125</c:v>
                </c:pt>
                <c:pt idx="1564">
                  <c:v>42725.25</c:v>
                </c:pt>
                <c:pt idx="1565">
                  <c:v>42725.375</c:v>
                </c:pt>
                <c:pt idx="1566">
                  <c:v>42725.375</c:v>
                </c:pt>
                <c:pt idx="1567">
                  <c:v>42725.5</c:v>
                </c:pt>
                <c:pt idx="1568">
                  <c:v>42725.625</c:v>
                </c:pt>
                <c:pt idx="1569">
                  <c:v>42725.75</c:v>
                </c:pt>
                <c:pt idx="1570">
                  <c:v>42725.875</c:v>
                </c:pt>
                <c:pt idx="1571">
                  <c:v>42726</c:v>
                </c:pt>
                <c:pt idx="1572">
                  <c:v>42726.125</c:v>
                </c:pt>
                <c:pt idx="1573">
                  <c:v>42726.25</c:v>
                </c:pt>
                <c:pt idx="1574">
                  <c:v>42726.375</c:v>
                </c:pt>
                <c:pt idx="1575">
                  <c:v>42726.5</c:v>
                </c:pt>
                <c:pt idx="1576">
                  <c:v>42726.625</c:v>
                </c:pt>
                <c:pt idx="1577">
                  <c:v>42726.75</c:v>
                </c:pt>
                <c:pt idx="1578">
                  <c:v>42726.875</c:v>
                </c:pt>
                <c:pt idx="1579">
                  <c:v>42727</c:v>
                </c:pt>
                <c:pt idx="1580">
                  <c:v>42727.125</c:v>
                </c:pt>
                <c:pt idx="1581">
                  <c:v>42727.25</c:v>
                </c:pt>
                <c:pt idx="1582">
                  <c:v>42727.375</c:v>
                </c:pt>
                <c:pt idx="1583">
                  <c:v>42727.5</c:v>
                </c:pt>
                <c:pt idx="1584">
                  <c:v>42727.625</c:v>
                </c:pt>
                <c:pt idx="1585">
                  <c:v>42727.75</c:v>
                </c:pt>
                <c:pt idx="1586">
                  <c:v>42727.875</c:v>
                </c:pt>
                <c:pt idx="1587">
                  <c:v>42728</c:v>
                </c:pt>
                <c:pt idx="1588">
                  <c:v>42728.125</c:v>
                </c:pt>
                <c:pt idx="1589">
                  <c:v>42728.25</c:v>
                </c:pt>
                <c:pt idx="1590">
                  <c:v>42728.375</c:v>
                </c:pt>
                <c:pt idx="1591">
                  <c:v>42728.5</c:v>
                </c:pt>
                <c:pt idx="1592">
                  <c:v>42728.625</c:v>
                </c:pt>
                <c:pt idx="1593">
                  <c:v>42728.75</c:v>
                </c:pt>
                <c:pt idx="1594">
                  <c:v>42728.875</c:v>
                </c:pt>
                <c:pt idx="1595">
                  <c:v>42729</c:v>
                </c:pt>
                <c:pt idx="1596">
                  <c:v>42729.125</c:v>
                </c:pt>
                <c:pt idx="1597">
                  <c:v>42729.25</c:v>
                </c:pt>
                <c:pt idx="1598">
                  <c:v>42729.375</c:v>
                </c:pt>
                <c:pt idx="1599">
                  <c:v>42729.5</c:v>
                </c:pt>
                <c:pt idx="1600">
                  <c:v>42729.625</c:v>
                </c:pt>
                <c:pt idx="1601">
                  <c:v>42729.75</c:v>
                </c:pt>
                <c:pt idx="1602">
                  <c:v>42729.875</c:v>
                </c:pt>
                <c:pt idx="1603">
                  <c:v>42730</c:v>
                </c:pt>
                <c:pt idx="1604">
                  <c:v>42730.125</c:v>
                </c:pt>
                <c:pt idx="1605">
                  <c:v>42730.25</c:v>
                </c:pt>
                <c:pt idx="1606">
                  <c:v>42730.375</c:v>
                </c:pt>
                <c:pt idx="1607">
                  <c:v>42730.5</c:v>
                </c:pt>
                <c:pt idx="1608">
                  <c:v>42730.625</c:v>
                </c:pt>
                <c:pt idx="1609">
                  <c:v>42730.75</c:v>
                </c:pt>
                <c:pt idx="1610">
                  <c:v>42730.875</c:v>
                </c:pt>
                <c:pt idx="1611">
                  <c:v>42731</c:v>
                </c:pt>
                <c:pt idx="1612">
                  <c:v>42731.125</c:v>
                </c:pt>
                <c:pt idx="1613">
                  <c:v>42731.25</c:v>
                </c:pt>
                <c:pt idx="1614">
                  <c:v>42731.375</c:v>
                </c:pt>
                <c:pt idx="1615">
                  <c:v>42731.5</c:v>
                </c:pt>
                <c:pt idx="1616">
                  <c:v>42731.625</c:v>
                </c:pt>
                <c:pt idx="1617">
                  <c:v>42731.75</c:v>
                </c:pt>
                <c:pt idx="1618">
                  <c:v>42731.875</c:v>
                </c:pt>
                <c:pt idx="1619">
                  <c:v>42732</c:v>
                </c:pt>
                <c:pt idx="1620">
                  <c:v>42732.125</c:v>
                </c:pt>
                <c:pt idx="1621">
                  <c:v>42732.25</c:v>
                </c:pt>
                <c:pt idx="1622">
                  <c:v>42732.375</c:v>
                </c:pt>
                <c:pt idx="1623">
                  <c:v>42732.5</c:v>
                </c:pt>
                <c:pt idx="1624">
                  <c:v>42732.625</c:v>
                </c:pt>
                <c:pt idx="1625">
                  <c:v>42732.75</c:v>
                </c:pt>
                <c:pt idx="1626">
                  <c:v>42732.875</c:v>
                </c:pt>
                <c:pt idx="1627">
                  <c:v>42733</c:v>
                </c:pt>
                <c:pt idx="1628">
                  <c:v>42733.125</c:v>
                </c:pt>
                <c:pt idx="1629">
                  <c:v>42733.25</c:v>
                </c:pt>
                <c:pt idx="1630">
                  <c:v>42733.375</c:v>
                </c:pt>
                <c:pt idx="1631">
                  <c:v>42733.5</c:v>
                </c:pt>
                <c:pt idx="1632">
                  <c:v>42733.625</c:v>
                </c:pt>
                <c:pt idx="1633">
                  <c:v>42733.75</c:v>
                </c:pt>
                <c:pt idx="1634">
                  <c:v>42733.875</c:v>
                </c:pt>
                <c:pt idx="1635">
                  <c:v>42734</c:v>
                </c:pt>
                <c:pt idx="1636">
                  <c:v>42734.125</c:v>
                </c:pt>
                <c:pt idx="1637">
                  <c:v>42734.25</c:v>
                </c:pt>
                <c:pt idx="1638">
                  <c:v>42734.375</c:v>
                </c:pt>
                <c:pt idx="1639">
                  <c:v>42734.5</c:v>
                </c:pt>
                <c:pt idx="1640">
                  <c:v>42734.625</c:v>
                </c:pt>
                <c:pt idx="1641">
                  <c:v>42734.75</c:v>
                </c:pt>
                <c:pt idx="1642">
                  <c:v>42734.875</c:v>
                </c:pt>
                <c:pt idx="1643">
                  <c:v>42735</c:v>
                </c:pt>
                <c:pt idx="1644">
                  <c:v>42735.125</c:v>
                </c:pt>
                <c:pt idx="1645">
                  <c:v>42735.25</c:v>
                </c:pt>
                <c:pt idx="1646">
                  <c:v>42735.375</c:v>
                </c:pt>
                <c:pt idx="1647">
                  <c:v>42735.5</c:v>
                </c:pt>
                <c:pt idx="1648">
                  <c:v>42735.625</c:v>
                </c:pt>
                <c:pt idx="1649">
                  <c:v>42735.75</c:v>
                </c:pt>
                <c:pt idx="1650">
                  <c:v>42735.875</c:v>
                </c:pt>
              </c:numCache>
            </c:numRef>
          </c:xVal>
          <c:yVal>
            <c:numRef>
              <c:f>Kaktovik_Hr3!$D$10:$D$1660</c:f>
              <c:numCache>
                <c:formatCode>0.0</c:formatCode>
                <c:ptCount val="1651"/>
                <c:pt idx="0">
                  <c:v>18.34</c:v>
                </c:pt>
                <c:pt idx="1">
                  <c:v>18.34</c:v>
                </c:pt>
                <c:pt idx="2">
                  <c:v>18.350000000000001</c:v>
                </c:pt>
                <c:pt idx="3">
                  <c:v>18.36</c:v>
                </c:pt>
                <c:pt idx="4">
                  <c:v>18.38</c:v>
                </c:pt>
                <c:pt idx="5">
                  <c:v>18.399999999999999</c:v>
                </c:pt>
                <c:pt idx="6">
                  <c:v>18.420000000000002</c:v>
                </c:pt>
                <c:pt idx="7">
                  <c:v>18.440000000000001</c:v>
                </c:pt>
                <c:pt idx="8">
                  <c:v>18.46</c:v>
                </c:pt>
                <c:pt idx="9">
                  <c:v>18.47</c:v>
                </c:pt>
                <c:pt idx="10">
                  <c:v>18.489999999999998</c:v>
                </c:pt>
                <c:pt idx="11">
                  <c:v>18.5</c:v>
                </c:pt>
                <c:pt idx="12">
                  <c:v>18.52</c:v>
                </c:pt>
                <c:pt idx="13">
                  <c:v>18.54</c:v>
                </c:pt>
                <c:pt idx="14">
                  <c:v>18.55</c:v>
                </c:pt>
                <c:pt idx="15">
                  <c:v>18.559999999999999</c:v>
                </c:pt>
                <c:pt idx="16">
                  <c:v>18.579999999999998</c:v>
                </c:pt>
                <c:pt idx="17">
                  <c:v>18.59</c:v>
                </c:pt>
                <c:pt idx="18">
                  <c:v>18.600000000000001</c:v>
                </c:pt>
                <c:pt idx="19">
                  <c:v>18.63</c:v>
                </c:pt>
                <c:pt idx="20">
                  <c:v>18.64</c:v>
                </c:pt>
                <c:pt idx="21">
                  <c:v>18.649999999999999</c:v>
                </c:pt>
                <c:pt idx="22">
                  <c:v>18.670000000000002</c:v>
                </c:pt>
                <c:pt idx="23">
                  <c:v>18.690000000000001</c:v>
                </c:pt>
                <c:pt idx="24">
                  <c:v>18.7</c:v>
                </c:pt>
                <c:pt idx="25">
                  <c:v>18.739999999999998</c:v>
                </c:pt>
                <c:pt idx="26">
                  <c:v>18.75</c:v>
                </c:pt>
                <c:pt idx="27">
                  <c:v>18.77</c:v>
                </c:pt>
                <c:pt idx="28">
                  <c:v>18.78</c:v>
                </c:pt>
                <c:pt idx="29">
                  <c:v>18.8</c:v>
                </c:pt>
                <c:pt idx="30">
                  <c:v>18.82</c:v>
                </c:pt>
                <c:pt idx="31">
                  <c:v>18.829999999999998</c:v>
                </c:pt>
                <c:pt idx="32">
                  <c:v>18.850000000000001</c:v>
                </c:pt>
                <c:pt idx="33">
                  <c:v>18.87</c:v>
                </c:pt>
                <c:pt idx="34">
                  <c:v>18.88</c:v>
                </c:pt>
                <c:pt idx="35">
                  <c:v>18.88</c:v>
                </c:pt>
                <c:pt idx="36">
                  <c:v>18.899999999999999</c:v>
                </c:pt>
                <c:pt idx="37">
                  <c:v>18.91</c:v>
                </c:pt>
                <c:pt idx="38">
                  <c:v>18.940000000000001</c:v>
                </c:pt>
                <c:pt idx="39">
                  <c:v>18.940000000000001</c:v>
                </c:pt>
                <c:pt idx="40">
                  <c:v>18.96</c:v>
                </c:pt>
                <c:pt idx="41">
                  <c:v>18.98</c:v>
                </c:pt>
                <c:pt idx="42">
                  <c:v>19</c:v>
                </c:pt>
                <c:pt idx="43">
                  <c:v>19</c:v>
                </c:pt>
                <c:pt idx="44">
                  <c:v>19.010000000000002</c:v>
                </c:pt>
                <c:pt idx="45">
                  <c:v>19.03</c:v>
                </c:pt>
                <c:pt idx="46">
                  <c:v>19.059999999999999</c:v>
                </c:pt>
                <c:pt idx="47">
                  <c:v>19.059999999999999</c:v>
                </c:pt>
                <c:pt idx="48">
                  <c:v>19.07</c:v>
                </c:pt>
                <c:pt idx="49">
                  <c:v>19.079999999999998</c:v>
                </c:pt>
                <c:pt idx="50">
                  <c:v>19.11</c:v>
                </c:pt>
                <c:pt idx="51">
                  <c:v>19.13</c:v>
                </c:pt>
                <c:pt idx="52">
                  <c:v>19.14</c:v>
                </c:pt>
                <c:pt idx="53">
                  <c:v>19.149999999999999</c:v>
                </c:pt>
                <c:pt idx="54">
                  <c:v>19.16</c:v>
                </c:pt>
                <c:pt idx="55">
                  <c:v>19.18</c:v>
                </c:pt>
                <c:pt idx="56">
                  <c:v>19.2</c:v>
                </c:pt>
                <c:pt idx="57">
                  <c:v>19.21</c:v>
                </c:pt>
                <c:pt idx="58">
                  <c:v>19.22</c:v>
                </c:pt>
                <c:pt idx="59">
                  <c:v>19.23</c:v>
                </c:pt>
                <c:pt idx="60">
                  <c:v>19.239999999999998</c:v>
                </c:pt>
                <c:pt idx="61">
                  <c:v>19.260000000000002</c:v>
                </c:pt>
                <c:pt idx="62">
                  <c:v>19.27</c:v>
                </c:pt>
                <c:pt idx="63">
                  <c:v>19.27</c:v>
                </c:pt>
                <c:pt idx="64">
                  <c:v>19.3</c:v>
                </c:pt>
                <c:pt idx="65">
                  <c:v>19.309999999999999</c:v>
                </c:pt>
                <c:pt idx="66">
                  <c:v>19.329999999999998</c:v>
                </c:pt>
                <c:pt idx="67">
                  <c:v>19.350000000000001</c:v>
                </c:pt>
                <c:pt idx="68">
                  <c:v>19.37</c:v>
                </c:pt>
                <c:pt idx="69">
                  <c:v>19.38</c:v>
                </c:pt>
                <c:pt idx="70">
                  <c:v>19.39</c:v>
                </c:pt>
                <c:pt idx="71">
                  <c:v>19.41</c:v>
                </c:pt>
                <c:pt idx="72">
                  <c:v>19.420000000000002</c:v>
                </c:pt>
                <c:pt idx="73">
                  <c:v>19.440000000000001</c:v>
                </c:pt>
                <c:pt idx="74">
                  <c:v>19.45</c:v>
                </c:pt>
                <c:pt idx="75">
                  <c:v>19.46</c:v>
                </c:pt>
                <c:pt idx="76">
                  <c:v>19.48</c:v>
                </c:pt>
                <c:pt idx="77">
                  <c:v>19.489999999999998</c:v>
                </c:pt>
                <c:pt idx="78">
                  <c:v>19.510000000000002</c:v>
                </c:pt>
                <c:pt idx="79">
                  <c:v>19.53</c:v>
                </c:pt>
                <c:pt idx="80">
                  <c:v>19.54</c:v>
                </c:pt>
                <c:pt idx="81">
                  <c:v>19.559999999999999</c:v>
                </c:pt>
                <c:pt idx="82">
                  <c:v>19.559999999999999</c:v>
                </c:pt>
                <c:pt idx="83">
                  <c:v>19.579999999999998</c:v>
                </c:pt>
                <c:pt idx="84">
                  <c:v>19.600000000000001</c:v>
                </c:pt>
                <c:pt idx="85">
                  <c:v>19.63</c:v>
                </c:pt>
                <c:pt idx="86">
                  <c:v>19.649999999999999</c:v>
                </c:pt>
                <c:pt idx="87">
                  <c:v>19.649999999999999</c:v>
                </c:pt>
                <c:pt idx="88">
                  <c:v>19.670000000000002</c:v>
                </c:pt>
                <c:pt idx="89">
                  <c:v>19.68</c:v>
                </c:pt>
                <c:pt idx="90">
                  <c:v>19.7</c:v>
                </c:pt>
                <c:pt idx="91">
                  <c:v>19.7</c:v>
                </c:pt>
                <c:pt idx="92">
                  <c:v>19.73</c:v>
                </c:pt>
                <c:pt idx="93">
                  <c:v>19.739999999999998</c:v>
                </c:pt>
                <c:pt idx="94">
                  <c:v>19.75</c:v>
                </c:pt>
                <c:pt idx="95">
                  <c:v>19.77</c:v>
                </c:pt>
                <c:pt idx="96">
                  <c:v>19.79</c:v>
                </c:pt>
                <c:pt idx="97">
                  <c:v>19.8</c:v>
                </c:pt>
                <c:pt idx="98">
                  <c:v>19.809999999999999</c:v>
                </c:pt>
                <c:pt idx="99">
                  <c:v>19.829999999999998</c:v>
                </c:pt>
                <c:pt idx="100">
                  <c:v>19.829999999999998</c:v>
                </c:pt>
                <c:pt idx="101">
                  <c:v>19.850000000000001</c:v>
                </c:pt>
                <c:pt idx="102">
                  <c:v>19.87</c:v>
                </c:pt>
                <c:pt idx="103">
                  <c:v>19.88</c:v>
                </c:pt>
                <c:pt idx="104">
                  <c:v>19.899999999999999</c:v>
                </c:pt>
                <c:pt idx="105">
                  <c:v>19.91</c:v>
                </c:pt>
                <c:pt idx="106">
                  <c:v>19.920000000000002</c:v>
                </c:pt>
                <c:pt idx="107">
                  <c:v>19.93</c:v>
                </c:pt>
                <c:pt idx="108">
                  <c:v>19.95</c:v>
                </c:pt>
                <c:pt idx="109">
                  <c:v>19.95</c:v>
                </c:pt>
                <c:pt idx="110">
                  <c:v>19.98</c:v>
                </c:pt>
                <c:pt idx="111">
                  <c:v>19.98</c:v>
                </c:pt>
                <c:pt idx="112">
                  <c:v>19.98</c:v>
                </c:pt>
                <c:pt idx="113">
                  <c:v>20</c:v>
                </c:pt>
                <c:pt idx="114">
                  <c:v>20</c:v>
                </c:pt>
                <c:pt idx="115">
                  <c:v>20.03</c:v>
                </c:pt>
                <c:pt idx="116">
                  <c:v>20.059999999999999</c:v>
                </c:pt>
                <c:pt idx="117">
                  <c:v>20.059999999999999</c:v>
                </c:pt>
                <c:pt idx="118">
                  <c:v>20.07</c:v>
                </c:pt>
                <c:pt idx="119">
                  <c:v>20.079999999999998</c:v>
                </c:pt>
                <c:pt idx="120">
                  <c:v>20.100000000000001</c:v>
                </c:pt>
                <c:pt idx="121">
                  <c:v>20.11</c:v>
                </c:pt>
                <c:pt idx="122">
                  <c:v>20.13</c:v>
                </c:pt>
                <c:pt idx="123">
                  <c:v>20.14</c:v>
                </c:pt>
                <c:pt idx="124">
                  <c:v>20.149999999999999</c:v>
                </c:pt>
                <c:pt idx="125">
                  <c:v>20.18</c:v>
                </c:pt>
                <c:pt idx="126">
                  <c:v>20.2</c:v>
                </c:pt>
                <c:pt idx="127">
                  <c:v>20.2</c:v>
                </c:pt>
                <c:pt idx="128">
                  <c:v>20.2</c:v>
                </c:pt>
                <c:pt idx="129">
                  <c:v>20.22</c:v>
                </c:pt>
                <c:pt idx="130">
                  <c:v>20.25</c:v>
                </c:pt>
                <c:pt idx="131">
                  <c:v>20.239999999999998</c:v>
                </c:pt>
                <c:pt idx="132">
                  <c:v>20.260000000000002</c:v>
                </c:pt>
                <c:pt idx="133">
                  <c:v>20.27</c:v>
                </c:pt>
                <c:pt idx="134">
                  <c:v>20.29</c:v>
                </c:pt>
                <c:pt idx="135">
                  <c:v>20.3</c:v>
                </c:pt>
                <c:pt idx="136">
                  <c:v>20.309999999999999</c:v>
                </c:pt>
                <c:pt idx="137">
                  <c:v>20.32</c:v>
                </c:pt>
                <c:pt idx="138">
                  <c:v>20.329999999999998</c:v>
                </c:pt>
                <c:pt idx="139">
                  <c:v>20.350000000000001</c:v>
                </c:pt>
                <c:pt idx="140">
                  <c:v>20.36</c:v>
                </c:pt>
                <c:pt idx="141">
                  <c:v>20.39</c:v>
                </c:pt>
                <c:pt idx="142">
                  <c:v>20.39</c:v>
                </c:pt>
                <c:pt idx="143">
                  <c:v>20.41</c:v>
                </c:pt>
                <c:pt idx="144">
                  <c:v>20.420000000000002</c:v>
                </c:pt>
                <c:pt idx="145">
                  <c:v>20.440000000000001</c:v>
                </c:pt>
                <c:pt idx="146">
                  <c:v>20.440000000000001</c:v>
                </c:pt>
                <c:pt idx="147">
                  <c:v>20.440000000000001</c:v>
                </c:pt>
                <c:pt idx="148">
                  <c:v>20.46</c:v>
                </c:pt>
                <c:pt idx="149">
                  <c:v>20.47</c:v>
                </c:pt>
                <c:pt idx="150">
                  <c:v>20.48</c:v>
                </c:pt>
                <c:pt idx="151">
                  <c:v>20.5</c:v>
                </c:pt>
                <c:pt idx="152">
                  <c:v>20.52</c:v>
                </c:pt>
                <c:pt idx="153">
                  <c:v>20.52</c:v>
                </c:pt>
                <c:pt idx="154">
                  <c:v>20.54</c:v>
                </c:pt>
                <c:pt idx="155">
                  <c:v>20.54</c:v>
                </c:pt>
                <c:pt idx="156">
                  <c:v>20.56</c:v>
                </c:pt>
                <c:pt idx="157">
                  <c:v>20.57</c:v>
                </c:pt>
                <c:pt idx="158">
                  <c:v>20.58</c:v>
                </c:pt>
                <c:pt idx="159">
                  <c:v>20.61</c:v>
                </c:pt>
                <c:pt idx="160">
                  <c:v>20.62</c:v>
                </c:pt>
                <c:pt idx="161">
                  <c:v>20.61</c:v>
                </c:pt>
                <c:pt idx="162">
                  <c:v>20.63</c:v>
                </c:pt>
                <c:pt idx="163">
                  <c:v>20.65</c:v>
                </c:pt>
                <c:pt idx="164">
                  <c:v>20.65</c:v>
                </c:pt>
                <c:pt idx="165">
                  <c:v>20.66</c:v>
                </c:pt>
                <c:pt idx="166">
                  <c:v>20.68</c:v>
                </c:pt>
                <c:pt idx="167">
                  <c:v>20.67</c:v>
                </c:pt>
                <c:pt idx="168">
                  <c:v>20.71</c:v>
                </c:pt>
                <c:pt idx="169">
                  <c:v>20.71</c:v>
                </c:pt>
                <c:pt idx="170">
                  <c:v>20.72</c:v>
                </c:pt>
                <c:pt idx="171">
                  <c:v>20.74</c:v>
                </c:pt>
                <c:pt idx="172">
                  <c:v>20.75</c:v>
                </c:pt>
                <c:pt idx="173">
                  <c:v>20.76</c:v>
                </c:pt>
                <c:pt idx="174">
                  <c:v>20.77</c:v>
                </c:pt>
                <c:pt idx="175">
                  <c:v>20.79</c:v>
                </c:pt>
                <c:pt idx="176">
                  <c:v>20.81</c:v>
                </c:pt>
                <c:pt idx="177">
                  <c:v>20.82</c:v>
                </c:pt>
                <c:pt idx="178">
                  <c:v>20.82</c:v>
                </c:pt>
                <c:pt idx="179">
                  <c:v>20.82</c:v>
                </c:pt>
                <c:pt idx="180">
                  <c:v>20.84</c:v>
                </c:pt>
                <c:pt idx="181">
                  <c:v>20.86</c:v>
                </c:pt>
                <c:pt idx="182">
                  <c:v>20.86</c:v>
                </c:pt>
                <c:pt idx="183">
                  <c:v>20.88</c:v>
                </c:pt>
                <c:pt idx="184">
                  <c:v>20.89</c:v>
                </c:pt>
                <c:pt idx="185">
                  <c:v>20.9</c:v>
                </c:pt>
                <c:pt idx="186">
                  <c:v>20.91</c:v>
                </c:pt>
                <c:pt idx="187">
                  <c:v>20.92</c:v>
                </c:pt>
                <c:pt idx="188">
                  <c:v>20.94</c:v>
                </c:pt>
                <c:pt idx="189">
                  <c:v>20.94</c:v>
                </c:pt>
                <c:pt idx="190">
                  <c:v>20.96</c:v>
                </c:pt>
                <c:pt idx="191">
                  <c:v>20.98</c:v>
                </c:pt>
                <c:pt idx="192">
                  <c:v>20.99</c:v>
                </c:pt>
                <c:pt idx="193">
                  <c:v>20.99</c:v>
                </c:pt>
                <c:pt idx="194">
                  <c:v>21.01</c:v>
                </c:pt>
                <c:pt idx="195">
                  <c:v>21.01</c:v>
                </c:pt>
                <c:pt idx="196">
                  <c:v>21.02</c:v>
                </c:pt>
                <c:pt idx="197">
                  <c:v>21.05</c:v>
                </c:pt>
                <c:pt idx="198">
                  <c:v>21.05</c:v>
                </c:pt>
                <c:pt idx="199">
                  <c:v>21.07</c:v>
                </c:pt>
                <c:pt idx="200">
                  <c:v>21.09</c:v>
                </c:pt>
                <c:pt idx="201">
                  <c:v>21.09</c:v>
                </c:pt>
                <c:pt idx="202">
                  <c:v>21.11</c:v>
                </c:pt>
                <c:pt idx="203">
                  <c:v>21.12</c:v>
                </c:pt>
                <c:pt idx="204">
                  <c:v>21.13</c:v>
                </c:pt>
                <c:pt idx="205">
                  <c:v>21.15</c:v>
                </c:pt>
                <c:pt idx="206">
                  <c:v>21.17</c:v>
                </c:pt>
                <c:pt idx="207">
                  <c:v>21.17</c:v>
                </c:pt>
                <c:pt idx="208">
                  <c:v>21.18</c:v>
                </c:pt>
                <c:pt idx="209">
                  <c:v>21.2</c:v>
                </c:pt>
                <c:pt idx="210">
                  <c:v>21.2</c:v>
                </c:pt>
                <c:pt idx="211">
                  <c:v>21.22</c:v>
                </c:pt>
                <c:pt idx="212">
                  <c:v>21.22</c:v>
                </c:pt>
                <c:pt idx="213">
                  <c:v>21.24</c:v>
                </c:pt>
                <c:pt idx="214">
                  <c:v>21.24</c:v>
                </c:pt>
                <c:pt idx="215">
                  <c:v>21.24</c:v>
                </c:pt>
                <c:pt idx="216">
                  <c:v>21.26</c:v>
                </c:pt>
                <c:pt idx="217">
                  <c:v>21.29</c:v>
                </c:pt>
                <c:pt idx="218">
                  <c:v>21.3</c:v>
                </c:pt>
                <c:pt idx="219">
                  <c:v>21.3</c:v>
                </c:pt>
                <c:pt idx="220">
                  <c:v>21.32</c:v>
                </c:pt>
                <c:pt idx="221">
                  <c:v>21.32</c:v>
                </c:pt>
                <c:pt idx="222">
                  <c:v>21.34</c:v>
                </c:pt>
                <c:pt idx="223">
                  <c:v>21.35</c:v>
                </c:pt>
                <c:pt idx="224">
                  <c:v>21.36</c:v>
                </c:pt>
                <c:pt idx="225">
                  <c:v>21.37</c:v>
                </c:pt>
                <c:pt idx="226">
                  <c:v>21.39</c:v>
                </c:pt>
                <c:pt idx="227">
                  <c:v>21.39</c:v>
                </c:pt>
                <c:pt idx="228">
                  <c:v>21.41</c:v>
                </c:pt>
                <c:pt idx="229">
                  <c:v>21.41</c:v>
                </c:pt>
                <c:pt idx="230">
                  <c:v>21.43</c:v>
                </c:pt>
                <c:pt idx="231">
                  <c:v>21.44</c:v>
                </c:pt>
                <c:pt idx="232">
                  <c:v>21.47</c:v>
                </c:pt>
                <c:pt idx="233">
                  <c:v>21.5</c:v>
                </c:pt>
                <c:pt idx="234">
                  <c:v>21.48</c:v>
                </c:pt>
                <c:pt idx="235">
                  <c:v>21.49</c:v>
                </c:pt>
                <c:pt idx="236">
                  <c:v>21.5</c:v>
                </c:pt>
                <c:pt idx="237">
                  <c:v>21.5</c:v>
                </c:pt>
                <c:pt idx="238">
                  <c:v>21.51</c:v>
                </c:pt>
                <c:pt idx="239">
                  <c:v>21.53</c:v>
                </c:pt>
                <c:pt idx="240">
                  <c:v>21.54</c:v>
                </c:pt>
                <c:pt idx="241">
                  <c:v>21.55</c:v>
                </c:pt>
                <c:pt idx="242">
                  <c:v>21.55</c:v>
                </c:pt>
                <c:pt idx="243">
                  <c:v>21.56</c:v>
                </c:pt>
                <c:pt idx="244">
                  <c:v>21.57</c:v>
                </c:pt>
                <c:pt idx="245">
                  <c:v>21.58</c:v>
                </c:pt>
                <c:pt idx="246">
                  <c:v>21.58</c:v>
                </c:pt>
                <c:pt idx="247">
                  <c:v>21.6</c:v>
                </c:pt>
                <c:pt idx="248">
                  <c:v>21.6</c:v>
                </c:pt>
                <c:pt idx="249">
                  <c:v>21.62</c:v>
                </c:pt>
                <c:pt idx="250">
                  <c:v>21.62</c:v>
                </c:pt>
                <c:pt idx="251">
                  <c:v>21.63</c:v>
                </c:pt>
                <c:pt idx="252">
                  <c:v>21.65</c:v>
                </c:pt>
                <c:pt idx="253">
                  <c:v>21.66</c:v>
                </c:pt>
                <c:pt idx="254">
                  <c:v>21.66</c:v>
                </c:pt>
                <c:pt idx="255">
                  <c:v>21.68</c:v>
                </c:pt>
                <c:pt idx="256">
                  <c:v>21.7</c:v>
                </c:pt>
                <c:pt idx="257">
                  <c:v>21.7</c:v>
                </c:pt>
                <c:pt idx="258">
                  <c:v>21.71</c:v>
                </c:pt>
                <c:pt idx="259">
                  <c:v>21.72</c:v>
                </c:pt>
                <c:pt idx="260">
                  <c:v>21.74</c:v>
                </c:pt>
                <c:pt idx="261">
                  <c:v>21.74</c:v>
                </c:pt>
                <c:pt idx="262">
                  <c:v>21.75</c:v>
                </c:pt>
                <c:pt idx="263">
                  <c:v>21.76</c:v>
                </c:pt>
                <c:pt idx="264">
                  <c:v>21.77</c:v>
                </c:pt>
                <c:pt idx="265">
                  <c:v>21.77</c:v>
                </c:pt>
                <c:pt idx="266">
                  <c:v>21.79</c:v>
                </c:pt>
                <c:pt idx="267">
                  <c:v>21.8</c:v>
                </c:pt>
                <c:pt idx="268">
                  <c:v>21.82</c:v>
                </c:pt>
                <c:pt idx="269">
                  <c:v>21.82</c:v>
                </c:pt>
                <c:pt idx="270">
                  <c:v>21.83</c:v>
                </c:pt>
                <c:pt idx="271">
                  <c:v>21.83</c:v>
                </c:pt>
                <c:pt idx="272">
                  <c:v>21.84</c:v>
                </c:pt>
                <c:pt idx="273">
                  <c:v>21.86</c:v>
                </c:pt>
                <c:pt idx="274">
                  <c:v>21.88</c:v>
                </c:pt>
                <c:pt idx="275">
                  <c:v>21.88</c:v>
                </c:pt>
                <c:pt idx="276">
                  <c:v>21.9</c:v>
                </c:pt>
                <c:pt idx="277">
                  <c:v>21.91</c:v>
                </c:pt>
                <c:pt idx="278">
                  <c:v>21.91</c:v>
                </c:pt>
                <c:pt idx="279">
                  <c:v>21.93</c:v>
                </c:pt>
                <c:pt idx="280">
                  <c:v>21.94</c:v>
                </c:pt>
                <c:pt idx="281">
                  <c:v>21.94</c:v>
                </c:pt>
                <c:pt idx="282">
                  <c:v>21.94</c:v>
                </c:pt>
                <c:pt idx="283">
                  <c:v>21.96</c:v>
                </c:pt>
                <c:pt idx="284">
                  <c:v>21.99</c:v>
                </c:pt>
                <c:pt idx="285">
                  <c:v>21.99</c:v>
                </c:pt>
                <c:pt idx="286">
                  <c:v>21.99</c:v>
                </c:pt>
                <c:pt idx="287">
                  <c:v>22.01</c:v>
                </c:pt>
                <c:pt idx="288">
                  <c:v>22.03</c:v>
                </c:pt>
                <c:pt idx="289">
                  <c:v>22.02</c:v>
                </c:pt>
                <c:pt idx="290">
                  <c:v>22.04</c:v>
                </c:pt>
                <c:pt idx="291">
                  <c:v>22.04</c:v>
                </c:pt>
                <c:pt idx="292">
                  <c:v>22.04</c:v>
                </c:pt>
                <c:pt idx="293">
                  <c:v>22.06</c:v>
                </c:pt>
                <c:pt idx="294">
                  <c:v>22.06</c:v>
                </c:pt>
                <c:pt idx="295">
                  <c:v>22.06</c:v>
                </c:pt>
                <c:pt idx="296">
                  <c:v>22.09</c:v>
                </c:pt>
                <c:pt idx="297">
                  <c:v>22.09</c:v>
                </c:pt>
                <c:pt idx="298">
                  <c:v>22.12</c:v>
                </c:pt>
                <c:pt idx="299">
                  <c:v>22.12</c:v>
                </c:pt>
                <c:pt idx="300">
                  <c:v>22.13</c:v>
                </c:pt>
                <c:pt idx="301">
                  <c:v>22.13</c:v>
                </c:pt>
                <c:pt idx="302">
                  <c:v>22.15</c:v>
                </c:pt>
                <c:pt idx="303">
                  <c:v>22.17</c:v>
                </c:pt>
                <c:pt idx="304">
                  <c:v>22.17</c:v>
                </c:pt>
                <c:pt idx="305">
                  <c:v>22.17</c:v>
                </c:pt>
                <c:pt idx="306">
                  <c:v>22.19</c:v>
                </c:pt>
                <c:pt idx="307">
                  <c:v>22.19</c:v>
                </c:pt>
                <c:pt idx="308">
                  <c:v>22.19</c:v>
                </c:pt>
                <c:pt idx="309">
                  <c:v>22.2</c:v>
                </c:pt>
                <c:pt idx="310">
                  <c:v>22.2</c:v>
                </c:pt>
                <c:pt idx="311">
                  <c:v>22.21</c:v>
                </c:pt>
                <c:pt idx="312">
                  <c:v>22.23</c:v>
                </c:pt>
                <c:pt idx="313">
                  <c:v>22.23</c:v>
                </c:pt>
                <c:pt idx="314">
                  <c:v>22.23</c:v>
                </c:pt>
                <c:pt idx="315">
                  <c:v>22.27</c:v>
                </c:pt>
                <c:pt idx="316">
                  <c:v>22.27</c:v>
                </c:pt>
                <c:pt idx="317">
                  <c:v>22.27</c:v>
                </c:pt>
                <c:pt idx="318">
                  <c:v>22.26</c:v>
                </c:pt>
                <c:pt idx="319">
                  <c:v>22.28</c:v>
                </c:pt>
                <c:pt idx="320">
                  <c:v>22.28</c:v>
                </c:pt>
                <c:pt idx="321">
                  <c:v>22.3</c:v>
                </c:pt>
                <c:pt idx="322">
                  <c:v>22.3</c:v>
                </c:pt>
                <c:pt idx="323">
                  <c:v>22.3</c:v>
                </c:pt>
                <c:pt idx="324">
                  <c:v>22.31</c:v>
                </c:pt>
                <c:pt idx="325">
                  <c:v>22.33</c:v>
                </c:pt>
                <c:pt idx="326">
                  <c:v>22.33</c:v>
                </c:pt>
                <c:pt idx="327">
                  <c:v>22.35</c:v>
                </c:pt>
                <c:pt idx="328">
                  <c:v>22.35</c:v>
                </c:pt>
                <c:pt idx="329">
                  <c:v>22.37</c:v>
                </c:pt>
                <c:pt idx="330">
                  <c:v>22.37</c:v>
                </c:pt>
                <c:pt idx="331">
                  <c:v>22.39</c:v>
                </c:pt>
                <c:pt idx="332">
                  <c:v>22.4</c:v>
                </c:pt>
                <c:pt idx="333">
                  <c:v>22.4</c:v>
                </c:pt>
                <c:pt idx="334">
                  <c:v>22.41</c:v>
                </c:pt>
                <c:pt idx="335">
                  <c:v>22.42</c:v>
                </c:pt>
                <c:pt idx="336">
                  <c:v>22.42</c:v>
                </c:pt>
                <c:pt idx="337">
                  <c:v>22.42</c:v>
                </c:pt>
                <c:pt idx="338">
                  <c:v>22.44</c:v>
                </c:pt>
                <c:pt idx="339">
                  <c:v>22.44</c:v>
                </c:pt>
                <c:pt idx="340">
                  <c:v>22.46</c:v>
                </c:pt>
                <c:pt idx="341">
                  <c:v>22.47</c:v>
                </c:pt>
                <c:pt idx="342">
                  <c:v>22.48</c:v>
                </c:pt>
                <c:pt idx="343">
                  <c:v>22.48</c:v>
                </c:pt>
                <c:pt idx="344">
                  <c:v>22.48</c:v>
                </c:pt>
                <c:pt idx="345">
                  <c:v>22.48</c:v>
                </c:pt>
                <c:pt idx="346">
                  <c:v>22.5</c:v>
                </c:pt>
                <c:pt idx="347">
                  <c:v>22.5</c:v>
                </c:pt>
                <c:pt idx="348">
                  <c:v>22.54</c:v>
                </c:pt>
                <c:pt idx="349">
                  <c:v>22.54</c:v>
                </c:pt>
                <c:pt idx="350">
                  <c:v>22.54</c:v>
                </c:pt>
                <c:pt idx="351">
                  <c:v>22.55</c:v>
                </c:pt>
                <c:pt idx="352">
                  <c:v>22.56</c:v>
                </c:pt>
                <c:pt idx="353">
                  <c:v>22.56</c:v>
                </c:pt>
                <c:pt idx="354">
                  <c:v>22.57</c:v>
                </c:pt>
                <c:pt idx="355">
                  <c:v>22.58</c:v>
                </c:pt>
                <c:pt idx="356">
                  <c:v>22.58</c:v>
                </c:pt>
                <c:pt idx="357">
                  <c:v>22.6</c:v>
                </c:pt>
                <c:pt idx="358">
                  <c:v>22.62</c:v>
                </c:pt>
                <c:pt idx="359">
                  <c:v>22.62</c:v>
                </c:pt>
                <c:pt idx="360">
                  <c:v>22.62</c:v>
                </c:pt>
                <c:pt idx="361">
                  <c:v>22.64</c:v>
                </c:pt>
                <c:pt idx="362">
                  <c:v>22.65</c:v>
                </c:pt>
                <c:pt idx="363">
                  <c:v>22.65</c:v>
                </c:pt>
                <c:pt idx="364">
                  <c:v>22.67</c:v>
                </c:pt>
                <c:pt idx="365">
                  <c:v>22.67</c:v>
                </c:pt>
                <c:pt idx="366">
                  <c:v>22.68</c:v>
                </c:pt>
                <c:pt idx="367">
                  <c:v>22.7</c:v>
                </c:pt>
                <c:pt idx="368">
                  <c:v>22.7</c:v>
                </c:pt>
                <c:pt idx="369">
                  <c:v>22.71</c:v>
                </c:pt>
                <c:pt idx="370">
                  <c:v>22.71</c:v>
                </c:pt>
                <c:pt idx="371">
                  <c:v>22.73</c:v>
                </c:pt>
                <c:pt idx="372">
                  <c:v>22.74</c:v>
                </c:pt>
                <c:pt idx="373">
                  <c:v>22.76</c:v>
                </c:pt>
                <c:pt idx="374">
                  <c:v>22.76</c:v>
                </c:pt>
                <c:pt idx="375">
                  <c:v>22.78</c:v>
                </c:pt>
                <c:pt idx="376">
                  <c:v>22.78</c:v>
                </c:pt>
                <c:pt idx="377">
                  <c:v>22.78</c:v>
                </c:pt>
                <c:pt idx="378">
                  <c:v>22.8</c:v>
                </c:pt>
                <c:pt idx="379">
                  <c:v>22.8</c:v>
                </c:pt>
                <c:pt idx="380">
                  <c:v>22.82</c:v>
                </c:pt>
                <c:pt idx="381">
                  <c:v>22.82</c:v>
                </c:pt>
                <c:pt idx="382">
                  <c:v>22.85</c:v>
                </c:pt>
                <c:pt idx="383">
                  <c:v>22.85</c:v>
                </c:pt>
                <c:pt idx="384">
                  <c:v>22.84</c:v>
                </c:pt>
                <c:pt idx="385">
                  <c:v>22.84</c:v>
                </c:pt>
                <c:pt idx="386">
                  <c:v>22.85</c:v>
                </c:pt>
                <c:pt idx="387">
                  <c:v>22.86</c:v>
                </c:pt>
                <c:pt idx="388">
                  <c:v>22.86</c:v>
                </c:pt>
                <c:pt idx="389">
                  <c:v>22.87</c:v>
                </c:pt>
                <c:pt idx="390">
                  <c:v>22.89</c:v>
                </c:pt>
                <c:pt idx="391">
                  <c:v>22.91</c:v>
                </c:pt>
                <c:pt idx="392">
                  <c:v>22.9</c:v>
                </c:pt>
                <c:pt idx="393">
                  <c:v>22.91</c:v>
                </c:pt>
                <c:pt idx="394">
                  <c:v>22.9</c:v>
                </c:pt>
                <c:pt idx="395">
                  <c:v>22.94</c:v>
                </c:pt>
                <c:pt idx="396">
                  <c:v>22.93</c:v>
                </c:pt>
                <c:pt idx="397">
                  <c:v>22.93</c:v>
                </c:pt>
                <c:pt idx="398">
                  <c:v>22.95</c:v>
                </c:pt>
                <c:pt idx="399">
                  <c:v>22.97</c:v>
                </c:pt>
                <c:pt idx="400">
                  <c:v>22.96</c:v>
                </c:pt>
                <c:pt idx="401">
                  <c:v>22.97</c:v>
                </c:pt>
                <c:pt idx="402">
                  <c:v>22.96</c:v>
                </c:pt>
                <c:pt idx="403">
                  <c:v>22.98</c:v>
                </c:pt>
                <c:pt idx="404">
                  <c:v>23.02</c:v>
                </c:pt>
                <c:pt idx="405">
                  <c:v>23.04</c:v>
                </c:pt>
                <c:pt idx="406">
                  <c:v>23.06</c:v>
                </c:pt>
                <c:pt idx="407">
                  <c:v>23.04</c:v>
                </c:pt>
                <c:pt idx="408">
                  <c:v>23.04</c:v>
                </c:pt>
                <c:pt idx="409">
                  <c:v>23.03</c:v>
                </c:pt>
                <c:pt idx="410">
                  <c:v>23.06</c:v>
                </c:pt>
                <c:pt idx="411">
                  <c:v>23.06</c:v>
                </c:pt>
                <c:pt idx="412">
                  <c:v>23.06</c:v>
                </c:pt>
                <c:pt idx="413">
                  <c:v>23.07</c:v>
                </c:pt>
                <c:pt idx="414">
                  <c:v>23.09</c:v>
                </c:pt>
                <c:pt idx="415">
                  <c:v>23.09</c:v>
                </c:pt>
                <c:pt idx="416">
                  <c:v>23.09</c:v>
                </c:pt>
                <c:pt idx="417">
                  <c:v>23.09</c:v>
                </c:pt>
                <c:pt idx="418">
                  <c:v>23.09</c:v>
                </c:pt>
                <c:pt idx="419">
                  <c:v>23.1</c:v>
                </c:pt>
                <c:pt idx="420">
                  <c:v>23.11</c:v>
                </c:pt>
                <c:pt idx="421">
                  <c:v>23.12</c:v>
                </c:pt>
                <c:pt idx="422">
                  <c:v>23.12</c:v>
                </c:pt>
                <c:pt idx="423">
                  <c:v>23.15</c:v>
                </c:pt>
                <c:pt idx="424">
                  <c:v>23.16</c:v>
                </c:pt>
                <c:pt idx="425">
                  <c:v>23.16</c:v>
                </c:pt>
                <c:pt idx="426">
                  <c:v>23.16</c:v>
                </c:pt>
                <c:pt idx="427">
                  <c:v>23.17</c:v>
                </c:pt>
                <c:pt idx="428">
                  <c:v>23.17</c:v>
                </c:pt>
                <c:pt idx="429">
                  <c:v>23.18</c:v>
                </c:pt>
                <c:pt idx="430">
                  <c:v>23.19</c:v>
                </c:pt>
                <c:pt idx="431">
                  <c:v>23.2</c:v>
                </c:pt>
                <c:pt idx="432">
                  <c:v>23.2</c:v>
                </c:pt>
                <c:pt idx="433">
                  <c:v>23.23</c:v>
                </c:pt>
                <c:pt idx="434">
                  <c:v>23.21</c:v>
                </c:pt>
                <c:pt idx="435">
                  <c:v>23.21</c:v>
                </c:pt>
                <c:pt idx="436">
                  <c:v>23.24</c:v>
                </c:pt>
                <c:pt idx="437">
                  <c:v>23.23</c:v>
                </c:pt>
                <c:pt idx="438">
                  <c:v>23.25</c:v>
                </c:pt>
                <c:pt idx="439">
                  <c:v>23.25</c:v>
                </c:pt>
                <c:pt idx="440">
                  <c:v>23.25</c:v>
                </c:pt>
                <c:pt idx="441">
                  <c:v>23.27</c:v>
                </c:pt>
                <c:pt idx="442">
                  <c:v>23.27</c:v>
                </c:pt>
                <c:pt idx="443">
                  <c:v>23.26</c:v>
                </c:pt>
                <c:pt idx="444">
                  <c:v>23.28</c:v>
                </c:pt>
                <c:pt idx="445">
                  <c:v>23.28</c:v>
                </c:pt>
                <c:pt idx="446">
                  <c:v>23.33</c:v>
                </c:pt>
                <c:pt idx="447">
                  <c:v>23.33</c:v>
                </c:pt>
                <c:pt idx="448">
                  <c:v>23.33</c:v>
                </c:pt>
                <c:pt idx="449">
                  <c:v>23.34</c:v>
                </c:pt>
                <c:pt idx="450">
                  <c:v>23.34</c:v>
                </c:pt>
                <c:pt idx="451">
                  <c:v>23.36</c:v>
                </c:pt>
                <c:pt idx="452">
                  <c:v>23.36</c:v>
                </c:pt>
                <c:pt idx="453">
                  <c:v>23.37</c:v>
                </c:pt>
                <c:pt idx="454">
                  <c:v>23.38</c:v>
                </c:pt>
                <c:pt idx="455">
                  <c:v>23.38</c:v>
                </c:pt>
                <c:pt idx="456">
                  <c:v>23.37</c:v>
                </c:pt>
                <c:pt idx="457">
                  <c:v>23.38</c:v>
                </c:pt>
                <c:pt idx="458">
                  <c:v>23.39</c:v>
                </c:pt>
                <c:pt idx="459">
                  <c:v>23.41</c:v>
                </c:pt>
                <c:pt idx="460">
                  <c:v>23.39</c:v>
                </c:pt>
                <c:pt idx="461">
                  <c:v>23.4</c:v>
                </c:pt>
                <c:pt idx="462">
                  <c:v>23.42</c:v>
                </c:pt>
                <c:pt idx="463">
                  <c:v>23.42</c:v>
                </c:pt>
                <c:pt idx="464">
                  <c:v>23.42</c:v>
                </c:pt>
                <c:pt idx="465">
                  <c:v>23.42</c:v>
                </c:pt>
                <c:pt idx="466">
                  <c:v>23.44</c:v>
                </c:pt>
                <c:pt idx="467">
                  <c:v>23.45</c:v>
                </c:pt>
                <c:pt idx="468">
                  <c:v>23.45</c:v>
                </c:pt>
                <c:pt idx="469">
                  <c:v>23.46</c:v>
                </c:pt>
                <c:pt idx="470">
                  <c:v>23.47</c:v>
                </c:pt>
                <c:pt idx="471">
                  <c:v>23.47</c:v>
                </c:pt>
                <c:pt idx="472">
                  <c:v>23.47</c:v>
                </c:pt>
                <c:pt idx="473">
                  <c:v>23.47</c:v>
                </c:pt>
                <c:pt idx="474">
                  <c:v>23.48</c:v>
                </c:pt>
                <c:pt idx="475">
                  <c:v>23.48</c:v>
                </c:pt>
                <c:pt idx="476">
                  <c:v>23.5</c:v>
                </c:pt>
                <c:pt idx="477">
                  <c:v>23.5</c:v>
                </c:pt>
                <c:pt idx="478">
                  <c:v>23.51</c:v>
                </c:pt>
                <c:pt idx="479">
                  <c:v>23.52</c:v>
                </c:pt>
                <c:pt idx="480">
                  <c:v>23.53</c:v>
                </c:pt>
                <c:pt idx="481">
                  <c:v>23.52</c:v>
                </c:pt>
                <c:pt idx="482">
                  <c:v>23.53</c:v>
                </c:pt>
                <c:pt idx="483">
                  <c:v>23.53</c:v>
                </c:pt>
                <c:pt idx="484">
                  <c:v>23.54</c:v>
                </c:pt>
                <c:pt idx="485">
                  <c:v>23.57</c:v>
                </c:pt>
                <c:pt idx="486">
                  <c:v>23.57</c:v>
                </c:pt>
                <c:pt idx="487">
                  <c:v>23.59</c:v>
                </c:pt>
                <c:pt idx="488">
                  <c:v>23.57</c:v>
                </c:pt>
                <c:pt idx="489">
                  <c:v>23.59</c:v>
                </c:pt>
                <c:pt idx="490">
                  <c:v>23.58</c:v>
                </c:pt>
                <c:pt idx="491">
                  <c:v>23.6</c:v>
                </c:pt>
                <c:pt idx="492">
                  <c:v>23.62</c:v>
                </c:pt>
                <c:pt idx="493">
                  <c:v>23.62</c:v>
                </c:pt>
                <c:pt idx="494">
                  <c:v>23.62</c:v>
                </c:pt>
                <c:pt idx="495">
                  <c:v>23.64</c:v>
                </c:pt>
                <c:pt idx="496">
                  <c:v>23.64</c:v>
                </c:pt>
                <c:pt idx="497">
                  <c:v>23.63</c:v>
                </c:pt>
                <c:pt idx="498">
                  <c:v>23.64</c:v>
                </c:pt>
                <c:pt idx="499">
                  <c:v>23.67</c:v>
                </c:pt>
                <c:pt idx="500">
                  <c:v>23.65</c:v>
                </c:pt>
                <c:pt idx="501">
                  <c:v>23.67</c:v>
                </c:pt>
                <c:pt idx="502">
                  <c:v>23.68</c:v>
                </c:pt>
                <c:pt idx="503">
                  <c:v>23.69</c:v>
                </c:pt>
                <c:pt idx="504">
                  <c:v>23.68</c:v>
                </c:pt>
                <c:pt idx="505">
                  <c:v>23.67</c:v>
                </c:pt>
                <c:pt idx="506">
                  <c:v>23.69</c:v>
                </c:pt>
                <c:pt idx="507">
                  <c:v>23.71</c:v>
                </c:pt>
                <c:pt idx="508">
                  <c:v>23.71</c:v>
                </c:pt>
                <c:pt idx="509">
                  <c:v>23.71</c:v>
                </c:pt>
                <c:pt idx="510">
                  <c:v>23.71</c:v>
                </c:pt>
                <c:pt idx="511">
                  <c:v>23.73</c:v>
                </c:pt>
                <c:pt idx="512">
                  <c:v>23.73</c:v>
                </c:pt>
                <c:pt idx="513">
                  <c:v>23.73</c:v>
                </c:pt>
                <c:pt idx="514">
                  <c:v>23.75</c:v>
                </c:pt>
                <c:pt idx="515">
                  <c:v>23.76</c:v>
                </c:pt>
                <c:pt idx="516">
                  <c:v>23.76</c:v>
                </c:pt>
                <c:pt idx="517">
                  <c:v>23.77</c:v>
                </c:pt>
                <c:pt idx="518">
                  <c:v>23.77</c:v>
                </c:pt>
                <c:pt idx="519">
                  <c:v>23.77</c:v>
                </c:pt>
                <c:pt idx="520">
                  <c:v>23.77</c:v>
                </c:pt>
                <c:pt idx="521">
                  <c:v>23.79</c:v>
                </c:pt>
                <c:pt idx="522">
                  <c:v>23.8</c:v>
                </c:pt>
                <c:pt idx="523">
                  <c:v>23.81</c:v>
                </c:pt>
                <c:pt idx="524">
                  <c:v>23.81</c:v>
                </c:pt>
                <c:pt idx="525">
                  <c:v>23.81</c:v>
                </c:pt>
                <c:pt idx="526">
                  <c:v>23.81</c:v>
                </c:pt>
                <c:pt idx="527">
                  <c:v>23.83</c:v>
                </c:pt>
                <c:pt idx="528">
                  <c:v>23.83</c:v>
                </c:pt>
                <c:pt idx="529">
                  <c:v>23.85</c:v>
                </c:pt>
                <c:pt idx="530">
                  <c:v>23.86</c:v>
                </c:pt>
                <c:pt idx="531">
                  <c:v>23.85</c:v>
                </c:pt>
                <c:pt idx="532">
                  <c:v>23.86</c:v>
                </c:pt>
                <c:pt idx="533">
                  <c:v>23.87</c:v>
                </c:pt>
                <c:pt idx="534">
                  <c:v>23.87</c:v>
                </c:pt>
                <c:pt idx="535">
                  <c:v>23.88</c:v>
                </c:pt>
                <c:pt idx="536">
                  <c:v>23.89</c:v>
                </c:pt>
                <c:pt idx="537">
                  <c:v>23.89</c:v>
                </c:pt>
                <c:pt idx="538">
                  <c:v>23.91</c:v>
                </c:pt>
                <c:pt idx="539">
                  <c:v>23.91</c:v>
                </c:pt>
                <c:pt idx="540">
                  <c:v>23.91</c:v>
                </c:pt>
                <c:pt idx="541">
                  <c:v>23.91</c:v>
                </c:pt>
                <c:pt idx="542">
                  <c:v>23.92</c:v>
                </c:pt>
                <c:pt idx="543">
                  <c:v>23.93</c:v>
                </c:pt>
                <c:pt idx="544">
                  <c:v>23.91</c:v>
                </c:pt>
                <c:pt idx="545">
                  <c:v>23.92</c:v>
                </c:pt>
                <c:pt idx="546">
                  <c:v>23.93</c:v>
                </c:pt>
                <c:pt idx="547">
                  <c:v>23.96</c:v>
                </c:pt>
                <c:pt idx="548">
                  <c:v>23.96</c:v>
                </c:pt>
                <c:pt idx="549">
                  <c:v>23.96</c:v>
                </c:pt>
                <c:pt idx="550">
                  <c:v>23.96</c:v>
                </c:pt>
                <c:pt idx="551">
                  <c:v>23.96</c:v>
                </c:pt>
                <c:pt idx="552">
                  <c:v>23.96</c:v>
                </c:pt>
                <c:pt idx="553">
                  <c:v>23.96</c:v>
                </c:pt>
                <c:pt idx="554">
                  <c:v>23.96</c:v>
                </c:pt>
                <c:pt idx="555">
                  <c:v>23.99</c:v>
                </c:pt>
                <c:pt idx="556">
                  <c:v>23.99</c:v>
                </c:pt>
                <c:pt idx="557">
                  <c:v>23.99</c:v>
                </c:pt>
                <c:pt idx="558">
                  <c:v>24</c:v>
                </c:pt>
                <c:pt idx="559">
                  <c:v>24</c:v>
                </c:pt>
                <c:pt idx="560">
                  <c:v>24.01</c:v>
                </c:pt>
                <c:pt idx="561">
                  <c:v>24.02</c:v>
                </c:pt>
                <c:pt idx="562">
                  <c:v>24.03</c:v>
                </c:pt>
                <c:pt idx="563">
                  <c:v>24.03</c:v>
                </c:pt>
                <c:pt idx="564">
                  <c:v>24.03</c:v>
                </c:pt>
                <c:pt idx="565">
                  <c:v>24.04</c:v>
                </c:pt>
                <c:pt idx="566">
                  <c:v>24.04</c:v>
                </c:pt>
                <c:pt idx="567">
                  <c:v>24.06</c:v>
                </c:pt>
                <c:pt idx="568">
                  <c:v>24.06</c:v>
                </c:pt>
                <c:pt idx="569">
                  <c:v>24.06</c:v>
                </c:pt>
                <c:pt idx="570">
                  <c:v>24.08</c:v>
                </c:pt>
                <c:pt idx="571">
                  <c:v>24.12</c:v>
                </c:pt>
                <c:pt idx="572">
                  <c:v>24.12</c:v>
                </c:pt>
                <c:pt idx="573">
                  <c:v>24.09</c:v>
                </c:pt>
                <c:pt idx="574">
                  <c:v>24.09</c:v>
                </c:pt>
                <c:pt idx="575">
                  <c:v>24.11</c:v>
                </c:pt>
                <c:pt idx="576">
                  <c:v>24.11</c:v>
                </c:pt>
                <c:pt idx="577">
                  <c:v>24.11</c:v>
                </c:pt>
                <c:pt idx="578">
                  <c:v>24.11</c:v>
                </c:pt>
                <c:pt idx="579">
                  <c:v>24.12</c:v>
                </c:pt>
                <c:pt idx="580">
                  <c:v>24.13</c:v>
                </c:pt>
                <c:pt idx="581">
                  <c:v>24.13</c:v>
                </c:pt>
                <c:pt idx="582">
                  <c:v>24.13</c:v>
                </c:pt>
                <c:pt idx="583">
                  <c:v>24.13</c:v>
                </c:pt>
                <c:pt idx="584">
                  <c:v>24.13</c:v>
                </c:pt>
                <c:pt idx="585">
                  <c:v>24.15</c:v>
                </c:pt>
                <c:pt idx="586">
                  <c:v>24.15</c:v>
                </c:pt>
                <c:pt idx="587">
                  <c:v>24.15</c:v>
                </c:pt>
                <c:pt idx="588">
                  <c:v>24.16</c:v>
                </c:pt>
                <c:pt idx="589">
                  <c:v>24.18</c:v>
                </c:pt>
                <c:pt idx="590">
                  <c:v>24.18</c:v>
                </c:pt>
                <c:pt idx="591">
                  <c:v>24.18</c:v>
                </c:pt>
                <c:pt idx="592">
                  <c:v>24.18</c:v>
                </c:pt>
                <c:pt idx="593">
                  <c:v>24.18</c:v>
                </c:pt>
                <c:pt idx="594">
                  <c:v>24.2</c:v>
                </c:pt>
                <c:pt idx="595">
                  <c:v>24.2</c:v>
                </c:pt>
                <c:pt idx="596">
                  <c:v>24.2</c:v>
                </c:pt>
                <c:pt idx="597">
                  <c:v>24.2</c:v>
                </c:pt>
                <c:pt idx="598">
                  <c:v>24.22</c:v>
                </c:pt>
                <c:pt idx="599">
                  <c:v>24.24</c:v>
                </c:pt>
                <c:pt idx="600">
                  <c:v>24.22</c:v>
                </c:pt>
                <c:pt idx="601">
                  <c:v>24.21</c:v>
                </c:pt>
                <c:pt idx="602">
                  <c:v>24.23</c:v>
                </c:pt>
                <c:pt idx="603">
                  <c:v>24.24</c:v>
                </c:pt>
                <c:pt idx="604">
                  <c:v>24.25</c:v>
                </c:pt>
                <c:pt idx="605">
                  <c:v>24.25</c:v>
                </c:pt>
                <c:pt idx="606">
                  <c:v>24.25</c:v>
                </c:pt>
                <c:pt idx="607">
                  <c:v>24.26</c:v>
                </c:pt>
                <c:pt idx="608">
                  <c:v>24.27</c:v>
                </c:pt>
                <c:pt idx="609">
                  <c:v>24.27</c:v>
                </c:pt>
                <c:pt idx="610">
                  <c:v>24.27</c:v>
                </c:pt>
                <c:pt idx="611">
                  <c:v>24.27</c:v>
                </c:pt>
                <c:pt idx="612">
                  <c:v>24.27</c:v>
                </c:pt>
                <c:pt idx="613">
                  <c:v>24.29</c:v>
                </c:pt>
                <c:pt idx="614">
                  <c:v>24.3</c:v>
                </c:pt>
                <c:pt idx="615">
                  <c:v>24.3</c:v>
                </c:pt>
                <c:pt idx="616">
                  <c:v>24.3</c:v>
                </c:pt>
                <c:pt idx="617">
                  <c:v>24.31</c:v>
                </c:pt>
                <c:pt idx="618">
                  <c:v>24.31</c:v>
                </c:pt>
                <c:pt idx="619">
                  <c:v>24.32</c:v>
                </c:pt>
                <c:pt idx="620">
                  <c:v>24.32</c:v>
                </c:pt>
                <c:pt idx="621">
                  <c:v>24.32</c:v>
                </c:pt>
                <c:pt idx="622">
                  <c:v>24.32</c:v>
                </c:pt>
                <c:pt idx="623">
                  <c:v>24.34</c:v>
                </c:pt>
                <c:pt idx="624">
                  <c:v>24.33</c:v>
                </c:pt>
                <c:pt idx="625">
                  <c:v>24.33</c:v>
                </c:pt>
                <c:pt idx="626">
                  <c:v>24.34</c:v>
                </c:pt>
                <c:pt idx="627">
                  <c:v>24.36</c:v>
                </c:pt>
                <c:pt idx="628">
                  <c:v>24.36</c:v>
                </c:pt>
                <c:pt idx="629">
                  <c:v>24.36</c:v>
                </c:pt>
                <c:pt idx="630">
                  <c:v>24.36</c:v>
                </c:pt>
                <c:pt idx="631">
                  <c:v>24.38</c:v>
                </c:pt>
                <c:pt idx="632">
                  <c:v>24.38</c:v>
                </c:pt>
                <c:pt idx="633">
                  <c:v>24.39</c:v>
                </c:pt>
                <c:pt idx="634">
                  <c:v>24.39</c:v>
                </c:pt>
                <c:pt idx="635">
                  <c:v>24.4</c:v>
                </c:pt>
                <c:pt idx="636">
                  <c:v>24.4</c:v>
                </c:pt>
                <c:pt idx="637">
                  <c:v>24.4</c:v>
                </c:pt>
                <c:pt idx="638">
                  <c:v>24.4</c:v>
                </c:pt>
                <c:pt idx="639">
                  <c:v>24.4</c:v>
                </c:pt>
                <c:pt idx="640">
                  <c:v>24.41</c:v>
                </c:pt>
                <c:pt idx="641">
                  <c:v>24.4</c:v>
                </c:pt>
                <c:pt idx="642">
                  <c:v>24.4</c:v>
                </c:pt>
                <c:pt idx="643">
                  <c:v>24.43</c:v>
                </c:pt>
                <c:pt idx="644">
                  <c:v>24.44</c:v>
                </c:pt>
                <c:pt idx="645">
                  <c:v>24.44</c:v>
                </c:pt>
                <c:pt idx="646">
                  <c:v>24.44</c:v>
                </c:pt>
                <c:pt idx="647">
                  <c:v>24.44</c:v>
                </c:pt>
                <c:pt idx="648">
                  <c:v>24.44</c:v>
                </c:pt>
                <c:pt idx="649">
                  <c:v>24.44</c:v>
                </c:pt>
                <c:pt idx="650">
                  <c:v>24.44</c:v>
                </c:pt>
                <c:pt idx="651">
                  <c:v>24.46</c:v>
                </c:pt>
                <c:pt idx="652">
                  <c:v>24.5</c:v>
                </c:pt>
                <c:pt idx="653">
                  <c:v>24.48</c:v>
                </c:pt>
                <c:pt idx="654">
                  <c:v>24.5</c:v>
                </c:pt>
                <c:pt idx="655">
                  <c:v>24.49</c:v>
                </c:pt>
                <c:pt idx="656">
                  <c:v>24.48</c:v>
                </c:pt>
                <c:pt idx="657">
                  <c:v>24.49</c:v>
                </c:pt>
                <c:pt idx="658">
                  <c:v>24.49</c:v>
                </c:pt>
                <c:pt idx="659">
                  <c:v>24.51</c:v>
                </c:pt>
                <c:pt idx="660">
                  <c:v>24.51</c:v>
                </c:pt>
                <c:pt idx="661">
                  <c:v>24.51</c:v>
                </c:pt>
                <c:pt idx="662">
                  <c:v>24.53</c:v>
                </c:pt>
                <c:pt idx="663">
                  <c:v>24.53</c:v>
                </c:pt>
                <c:pt idx="664">
                  <c:v>24.53</c:v>
                </c:pt>
                <c:pt idx="665">
                  <c:v>24.54</c:v>
                </c:pt>
                <c:pt idx="666">
                  <c:v>24.55</c:v>
                </c:pt>
                <c:pt idx="667">
                  <c:v>24.55</c:v>
                </c:pt>
                <c:pt idx="668">
                  <c:v>24.55</c:v>
                </c:pt>
                <c:pt idx="669">
                  <c:v>24.55</c:v>
                </c:pt>
                <c:pt idx="670">
                  <c:v>24.56</c:v>
                </c:pt>
                <c:pt idx="671">
                  <c:v>24.55</c:v>
                </c:pt>
                <c:pt idx="672">
                  <c:v>24.56</c:v>
                </c:pt>
                <c:pt idx="673">
                  <c:v>24.57</c:v>
                </c:pt>
                <c:pt idx="674">
                  <c:v>24.57</c:v>
                </c:pt>
                <c:pt idx="675">
                  <c:v>24.58</c:v>
                </c:pt>
                <c:pt idx="676">
                  <c:v>24.59</c:v>
                </c:pt>
                <c:pt idx="677">
                  <c:v>24.59</c:v>
                </c:pt>
                <c:pt idx="678">
                  <c:v>24.59</c:v>
                </c:pt>
                <c:pt idx="679">
                  <c:v>24.59</c:v>
                </c:pt>
                <c:pt idx="680">
                  <c:v>24.59</c:v>
                </c:pt>
                <c:pt idx="681">
                  <c:v>24.59</c:v>
                </c:pt>
                <c:pt idx="682">
                  <c:v>24.6</c:v>
                </c:pt>
                <c:pt idx="683">
                  <c:v>24.6</c:v>
                </c:pt>
                <c:pt idx="684">
                  <c:v>24.61</c:v>
                </c:pt>
                <c:pt idx="685">
                  <c:v>24.62</c:v>
                </c:pt>
                <c:pt idx="686">
                  <c:v>24.62</c:v>
                </c:pt>
                <c:pt idx="687">
                  <c:v>24.62</c:v>
                </c:pt>
                <c:pt idx="688">
                  <c:v>24.62</c:v>
                </c:pt>
                <c:pt idx="689">
                  <c:v>24.62</c:v>
                </c:pt>
                <c:pt idx="690">
                  <c:v>24.62</c:v>
                </c:pt>
                <c:pt idx="691">
                  <c:v>24.64</c:v>
                </c:pt>
                <c:pt idx="692">
                  <c:v>24.66</c:v>
                </c:pt>
                <c:pt idx="693">
                  <c:v>24.65</c:v>
                </c:pt>
                <c:pt idx="694">
                  <c:v>24.66</c:v>
                </c:pt>
                <c:pt idx="695">
                  <c:v>24.66</c:v>
                </c:pt>
                <c:pt idx="696">
                  <c:v>24.67</c:v>
                </c:pt>
                <c:pt idx="697">
                  <c:v>24.66</c:v>
                </c:pt>
                <c:pt idx="698">
                  <c:v>24.68</c:v>
                </c:pt>
                <c:pt idx="699">
                  <c:v>24.69</c:v>
                </c:pt>
                <c:pt idx="700">
                  <c:v>24.69</c:v>
                </c:pt>
                <c:pt idx="701">
                  <c:v>24.69</c:v>
                </c:pt>
                <c:pt idx="702">
                  <c:v>24.7</c:v>
                </c:pt>
                <c:pt idx="703">
                  <c:v>24.7</c:v>
                </c:pt>
                <c:pt idx="704">
                  <c:v>24.7</c:v>
                </c:pt>
                <c:pt idx="705">
                  <c:v>24.7</c:v>
                </c:pt>
                <c:pt idx="706">
                  <c:v>24.7</c:v>
                </c:pt>
                <c:pt idx="707">
                  <c:v>24.7</c:v>
                </c:pt>
                <c:pt idx="708">
                  <c:v>24.72</c:v>
                </c:pt>
                <c:pt idx="709">
                  <c:v>24.71</c:v>
                </c:pt>
                <c:pt idx="710">
                  <c:v>24.71</c:v>
                </c:pt>
                <c:pt idx="711">
                  <c:v>24.71</c:v>
                </c:pt>
                <c:pt idx="712">
                  <c:v>24.71</c:v>
                </c:pt>
                <c:pt idx="713">
                  <c:v>24.72</c:v>
                </c:pt>
                <c:pt idx="714">
                  <c:v>24.73</c:v>
                </c:pt>
                <c:pt idx="715">
                  <c:v>24.73</c:v>
                </c:pt>
                <c:pt idx="716">
                  <c:v>24.73</c:v>
                </c:pt>
                <c:pt idx="717">
                  <c:v>24.75</c:v>
                </c:pt>
                <c:pt idx="718">
                  <c:v>24.75</c:v>
                </c:pt>
                <c:pt idx="719">
                  <c:v>24.76</c:v>
                </c:pt>
                <c:pt idx="720">
                  <c:v>24.76</c:v>
                </c:pt>
                <c:pt idx="721">
                  <c:v>24.77</c:v>
                </c:pt>
                <c:pt idx="722">
                  <c:v>24.77</c:v>
                </c:pt>
                <c:pt idx="723">
                  <c:v>24.77</c:v>
                </c:pt>
                <c:pt idx="724">
                  <c:v>24.78</c:v>
                </c:pt>
                <c:pt idx="725">
                  <c:v>24.79</c:v>
                </c:pt>
                <c:pt idx="726">
                  <c:v>24.79</c:v>
                </c:pt>
                <c:pt idx="727">
                  <c:v>24.79</c:v>
                </c:pt>
                <c:pt idx="728">
                  <c:v>24.79</c:v>
                </c:pt>
                <c:pt idx="729">
                  <c:v>24.79</c:v>
                </c:pt>
                <c:pt idx="730">
                  <c:v>24.8</c:v>
                </c:pt>
                <c:pt idx="731">
                  <c:v>24.81</c:v>
                </c:pt>
                <c:pt idx="732">
                  <c:v>24.83</c:v>
                </c:pt>
                <c:pt idx="733">
                  <c:v>24.82</c:v>
                </c:pt>
                <c:pt idx="734">
                  <c:v>24.83</c:v>
                </c:pt>
                <c:pt idx="735">
                  <c:v>24.83</c:v>
                </c:pt>
                <c:pt idx="736">
                  <c:v>24.81</c:v>
                </c:pt>
                <c:pt idx="737">
                  <c:v>24.82</c:v>
                </c:pt>
                <c:pt idx="738">
                  <c:v>24.84</c:v>
                </c:pt>
                <c:pt idx="739">
                  <c:v>24.83</c:v>
                </c:pt>
                <c:pt idx="740">
                  <c:v>24.83</c:v>
                </c:pt>
                <c:pt idx="741">
                  <c:v>24.86</c:v>
                </c:pt>
                <c:pt idx="742">
                  <c:v>24.86</c:v>
                </c:pt>
                <c:pt idx="743">
                  <c:v>24.86</c:v>
                </c:pt>
                <c:pt idx="744">
                  <c:v>24.86</c:v>
                </c:pt>
                <c:pt idx="745">
                  <c:v>24.86</c:v>
                </c:pt>
                <c:pt idx="746">
                  <c:v>24.87</c:v>
                </c:pt>
                <c:pt idx="747">
                  <c:v>24.87</c:v>
                </c:pt>
                <c:pt idx="748">
                  <c:v>24.87</c:v>
                </c:pt>
                <c:pt idx="749">
                  <c:v>24.88</c:v>
                </c:pt>
                <c:pt idx="750">
                  <c:v>24.88</c:v>
                </c:pt>
                <c:pt idx="751">
                  <c:v>24.87</c:v>
                </c:pt>
                <c:pt idx="752">
                  <c:v>24.87</c:v>
                </c:pt>
                <c:pt idx="753">
                  <c:v>24.88</c:v>
                </c:pt>
                <c:pt idx="754">
                  <c:v>24.88</c:v>
                </c:pt>
                <c:pt idx="755">
                  <c:v>24.89</c:v>
                </c:pt>
                <c:pt idx="756">
                  <c:v>24.89</c:v>
                </c:pt>
                <c:pt idx="757">
                  <c:v>24.91</c:v>
                </c:pt>
                <c:pt idx="758">
                  <c:v>24.91</c:v>
                </c:pt>
                <c:pt idx="759">
                  <c:v>24.91</c:v>
                </c:pt>
                <c:pt idx="760">
                  <c:v>24.91</c:v>
                </c:pt>
                <c:pt idx="761">
                  <c:v>24.91</c:v>
                </c:pt>
                <c:pt idx="762">
                  <c:v>24.92</c:v>
                </c:pt>
                <c:pt idx="763">
                  <c:v>24.92</c:v>
                </c:pt>
                <c:pt idx="764">
                  <c:v>24.92</c:v>
                </c:pt>
                <c:pt idx="765">
                  <c:v>24.93</c:v>
                </c:pt>
                <c:pt idx="766">
                  <c:v>24.94</c:v>
                </c:pt>
                <c:pt idx="767">
                  <c:v>24.94</c:v>
                </c:pt>
                <c:pt idx="768">
                  <c:v>24.95</c:v>
                </c:pt>
                <c:pt idx="769">
                  <c:v>24.95</c:v>
                </c:pt>
                <c:pt idx="770">
                  <c:v>24.95</c:v>
                </c:pt>
                <c:pt idx="771">
                  <c:v>24.96</c:v>
                </c:pt>
                <c:pt idx="772">
                  <c:v>24.96</c:v>
                </c:pt>
                <c:pt idx="773">
                  <c:v>24.97</c:v>
                </c:pt>
                <c:pt idx="774">
                  <c:v>24.97</c:v>
                </c:pt>
                <c:pt idx="775">
                  <c:v>24.97</c:v>
                </c:pt>
                <c:pt idx="776">
                  <c:v>24.97</c:v>
                </c:pt>
                <c:pt idx="777">
                  <c:v>24.99</c:v>
                </c:pt>
                <c:pt idx="778">
                  <c:v>24.99</c:v>
                </c:pt>
                <c:pt idx="779">
                  <c:v>24.99</c:v>
                </c:pt>
                <c:pt idx="780">
                  <c:v>24.99</c:v>
                </c:pt>
                <c:pt idx="781">
                  <c:v>24.99</c:v>
                </c:pt>
                <c:pt idx="782">
                  <c:v>25</c:v>
                </c:pt>
                <c:pt idx="783">
                  <c:v>25</c:v>
                </c:pt>
                <c:pt idx="784">
                  <c:v>25</c:v>
                </c:pt>
                <c:pt idx="785">
                  <c:v>25.01</c:v>
                </c:pt>
                <c:pt idx="786">
                  <c:v>25.01</c:v>
                </c:pt>
                <c:pt idx="787">
                  <c:v>25.01</c:v>
                </c:pt>
                <c:pt idx="788">
                  <c:v>25.03</c:v>
                </c:pt>
                <c:pt idx="789">
                  <c:v>25.03</c:v>
                </c:pt>
                <c:pt idx="790">
                  <c:v>25.03</c:v>
                </c:pt>
                <c:pt idx="791">
                  <c:v>25.03</c:v>
                </c:pt>
                <c:pt idx="792">
                  <c:v>25.03</c:v>
                </c:pt>
                <c:pt idx="793">
                  <c:v>25.05</c:v>
                </c:pt>
                <c:pt idx="794">
                  <c:v>25.04</c:v>
                </c:pt>
                <c:pt idx="795">
                  <c:v>25.03</c:v>
                </c:pt>
                <c:pt idx="796">
                  <c:v>25.04</c:v>
                </c:pt>
                <c:pt idx="797">
                  <c:v>25.05</c:v>
                </c:pt>
                <c:pt idx="798">
                  <c:v>25.05</c:v>
                </c:pt>
                <c:pt idx="799">
                  <c:v>25.06</c:v>
                </c:pt>
                <c:pt idx="800">
                  <c:v>25.07</c:v>
                </c:pt>
                <c:pt idx="801">
                  <c:v>25.07</c:v>
                </c:pt>
                <c:pt idx="802">
                  <c:v>25.07</c:v>
                </c:pt>
                <c:pt idx="803">
                  <c:v>25.07</c:v>
                </c:pt>
                <c:pt idx="804">
                  <c:v>25.08</c:v>
                </c:pt>
                <c:pt idx="805">
                  <c:v>25.09</c:v>
                </c:pt>
                <c:pt idx="806">
                  <c:v>25.09</c:v>
                </c:pt>
                <c:pt idx="807">
                  <c:v>25.09</c:v>
                </c:pt>
                <c:pt idx="808">
                  <c:v>25.09</c:v>
                </c:pt>
                <c:pt idx="809">
                  <c:v>25.1</c:v>
                </c:pt>
                <c:pt idx="810">
                  <c:v>25.11</c:v>
                </c:pt>
                <c:pt idx="811">
                  <c:v>25.11</c:v>
                </c:pt>
                <c:pt idx="812">
                  <c:v>25.11</c:v>
                </c:pt>
                <c:pt idx="813">
                  <c:v>25.11</c:v>
                </c:pt>
                <c:pt idx="814">
                  <c:v>25.11</c:v>
                </c:pt>
                <c:pt idx="815">
                  <c:v>25.13</c:v>
                </c:pt>
                <c:pt idx="816">
                  <c:v>25.13</c:v>
                </c:pt>
                <c:pt idx="817">
                  <c:v>25.13</c:v>
                </c:pt>
                <c:pt idx="818">
                  <c:v>25.13</c:v>
                </c:pt>
                <c:pt idx="819">
                  <c:v>25.13</c:v>
                </c:pt>
                <c:pt idx="820">
                  <c:v>25.15</c:v>
                </c:pt>
                <c:pt idx="821">
                  <c:v>25.15</c:v>
                </c:pt>
                <c:pt idx="822">
                  <c:v>25.15</c:v>
                </c:pt>
                <c:pt idx="823">
                  <c:v>25.15</c:v>
                </c:pt>
                <c:pt idx="824">
                  <c:v>25.15</c:v>
                </c:pt>
                <c:pt idx="825">
                  <c:v>25.15</c:v>
                </c:pt>
                <c:pt idx="826">
                  <c:v>25.17</c:v>
                </c:pt>
                <c:pt idx="827">
                  <c:v>25.17</c:v>
                </c:pt>
                <c:pt idx="828">
                  <c:v>25.17</c:v>
                </c:pt>
                <c:pt idx="829">
                  <c:v>25.18</c:v>
                </c:pt>
                <c:pt idx="830">
                  <c:v>25.18</c:v>
                </c:pt>
                <c:pt idx="831">
                  <c:v>25.18</c:v>
                </c:pt>
                <c:pt idx="832">
                  <c:v>25.19</c:v>
                </c:pt>
                <c:pt idx="833">
                  <c:v>25.18</c:v>
                </c:pt>
                <c:pt idx="834">
                  <c:v>25.18</c:v>
                </c:pt>
                <c:pt idx="835">
                  <c:v>25.18</c:v>
                </c:pt>
                <c:pt idx="836">
                  <c:v>25.19</c:v>
                </c:pt>
                <c:pt idx="837">
                  <c:v>25.2</c:v>
                </c:pt>
                <c:pt idx="838">
                  <c:v>25.21</c:v>
                </c:pt>
                <c:pt idx="839">
                  <c:v>25.2</c:v>
                </c:pt>
                <c:pt idx="840">
                  <c:v>25.2</c:v>
                </c:pt>
                <c:pt idx="841">
                  <c:v>25.2</c:v>
                </c:pt>
                <c:pt idx="842">
                  <c:v>25.2</c:v>
                </c:pt>
                <c:pt idx="843">
                  <c:v>25.21</c:v>
                </c:pt>
                <c:pt idx="844">
                  <c:v>25.22</c:v>
                </c:pt>
                <c:pt idx="845">
                  <c:v>25.22</c:v>
                </c:pt>
                <c:pt idx="846">
                  <c:v>25.22</c:v>
                </c:pt>
                <c:pt idx="847">
                  <c:v>25.22</c:v>
                </c:pt>
                <c:pt idx="848">
                  <c:v>25.21</c:v>
                </c:pt>
                <c:pt idx="849">
                  <c:v>25.21</c:v>
                </c:pt>
                <c:pt idx="850">
                  <c:v>25.23</c:v>
                </c:pt>
                <c:pt idx="851">
                  <c:v>25.23</c:v>
                </c:pt>
                <c:pt idx="852">
                  <c:v>25.23</c:v>
                </c:pt>
                <c:pt idx="853">
                  <c:v>25.24</c:v>
                </c:pt>
                <c:pt idx="854">
                  <c:v>25.23</c:v>
                </c:pt>
                <c:pt idx="855">
                  <c:v>25.23</c:v>
                </c:pt>
                <c:pt idx="856">
                  <c:v>25.24</c:v>
                </c:pt>
                <c:pt idx="857">
                  <c:v>25.24</c:v>
                </c:pt>
                <c:pt idx="858">
                  <c:v>25.25</c:v>
                </c:pt>
                <c:pt idx="859">
                  <c:v>25.25</c:v>
                </c:pt>
                <c:pt idx="860">
                  <c:v>25.27</c:v>
                </c:pt>
                <c:pt idx="861">
                  <c:v>25.27</c:v>
                </c:pt>
                <c:pt idx="862">
                  <c:v>25.26</c:v>
                </c:pt>
                <c:pt idx="863">
                  <c:v>25.27</c:v>
                </c:pt>
                <c:pt idx="864">
                  <c:v>25.27</c:v>
                </c:pt>
                <c:pt idx="865">
                  <c:v>25.27</c:v>
                </c:pt>
                <c:pt idx="866">
                  <c:v>25.27</c:v>
                </c:pt>
                <c:pt idx="867">
                  <c:v>25.29</c:v>
                </c:pt>
                <c:pt idx="868">
                  <c:v>25.29</c:v>
                </c:pt>
                <c:pt idx="869">
                  <c:v>25.29</c:v>
                </c:pt>
                <c:pt idx="870">
                  <c:v>25.29</c:v>
                </c:pt>
                <c:pt idx="871">
                  <c:v>25.3</c:v>
                </c:pt>
                <c:pt idx="872">
                  <c:v>25.3</c:v>
                </c:pt>
                <c:pt idx="873">
                  <c:v>25.32</c:v>
                </c:pt>
                <c:pt idx="874">
                  <c:v>25.31</c:v>
                </c:pt>
                <c:pt idx="875">
                  <c:v>25.31</c:v>
                </c:pt>
                <c:pt idx="876">
                  <c:v>25.31</c:v>
                </c:pt>
                <c:pt idx="877">
                  <c:v>25.31</c:v>
                </c:pt>
                <c:pt idx="878">
                  <c:v>25.32</c:v>
                </c:pt>
                <c:pt idx="879">
                  <c:v>25.32</c:v>
                </c:pt>
                <c:pt idx="880">
                  <c:v>25.32</c:v>
                </c:pt>
                <c:pt idx="881">
                  <c:v>25.32</c:v>
                </c:pt>
                <c:pt idx="882">
                  <c:v>25.32</c:v>
                </c:pt>
                <c:pt idx="883">
                  <c:v>25.32</c:v>
                </c:pt>
                <c:pt idx="884">
                  <c:v>25.32</c:v>
                </c:pt>
                <c:pt idx="885">
                  <c:v>25.32</c:v>
                </c:pt>
                <c:pt idx="886">
                  <c:v>25.33</c:v>
                </c:pt>
                <c:pt idx="887">
                  <c:v>25.34</c:v>
                </c:pt>
                <c:pt idx="888">
                  <c:v>25.34</c:v>
                </c:pt>
                <c:pt idx="889">
                  <c:v>25.34</c:v>
                </c:pt>
                <c:pt idx="890">
                  <c:v>25.35</c:v>
                </c:pt>
                <c:pt idx="891">
                  <c:v>25.35</c:v>
                </c:pt>
                <c:pt idx="892">
                  <c:v>25.35</c:v>
                </c:pt>
                <c:pt idx="893">
                  <c:v>25.36</c:v>
                </c:pt>
                <c:pt idx="894">
                  <c:v>25.36</c:v>
                </c:pt>
                <c:pt idx="895">
                  <c:v>25.36</c:v>
                </c:pt>
                <c:pt idx="896">
                  <c:v>25.37</c:v>
                </c:pt>
                <c:pt idx="897">
                  <c:v>25.37</c:v>
                </c:pt>
                <c:pt idx="898">
                  <c:v>25.37</c:v>
                </c:pt>
                <c:pt idx="899">
                  <c:v>25.37</c:v>
                </c:pt>
                <c:pt idx="900">
                  <c:v>25.37</c:v>
                </c:pt>
                <c:pt idx="901">
                  <c:v>25.37</c:v>
                </c:pt>
                <c:pt idx="902">
                  <c:v>25.37</c:v>
                </c:pt>
                <c:pt idx="903">
                  <c:v>25.38</c:v>
                </c:pt>
                <c:pt idx="904">
                  <c:v>25.38</c:v>
                </c:pt>
                <c:pt idx="905">
                  <c:v>25.39</c:v>
                </c:pt>
                <c:pt idx="906">
                  <c:v>25.4</c:v>
                </c:pt>
                <c:pt idx="907">
                  <c:v>25.4</c:v>
                </c:pt>
                <c:pt idx="908">
                  <c:v>25.4</c:v>
                </c:pt>
                <c:pt idx="909">
                  <c:v>25.4</c:v>
                </c:pt>
                <c:pt idx="910">
                  <c:v>25.4</c:v>
                </c:pt>
                <c:pt idx="911">
                  <c:v>25.4</c:v>
                </c:pt>
                <c:pt idx="912">
                  <c:v>25.4</c:v>
                </c:pt>
                <c:pt idx="913">
                  <c:v>25.4</c:v>
                </c:pt>
                <c:pt idx="914">
                  <c:v>25.41</c:v>
                </c:pt>
                <c:pt idx="915">
                  <c:v>25.42</c:v>
                </c:pt>
                <c:pt idx="916">
                  <c:v>25.42</c:v>
                </c:pt>
                <c:pt idx="917">
                  <c:v>25.42</c:v>
                </c:pt>
                <c:pt idx="918">
                  <c:v>25.42</c:v>
                </c:pt>
                <c:pt idx="919">
                  <c:v>25.42</c:v>
                </c:pt>
                <c:pt idx="920">
                  <c:v>25.42</c:v>
                </c:pt>
                <c:pt idx="921">
                  <c:v>25.43</c:v>
                </c:pt>
                <c:pt idx="922">
                  <c:v>25.43</c:v>
                </c:pt>
                <c:pt idx="923">
                  <c:v>25.44</c:v>
                </c:pt>
                <c:pt idx="924">
                  <c:v>25.44</c:v>
                </c:pt>
                <c:pt idx="925">
                  <c:v>25.44</c:v>
                </c:pt>
                <c:pt idx="926">
                  <c:v>25.44</c:v>
                </c:pt>
                <c:pt idx="927">
                  <c:v>25.44</c:v>
                </c:pt>
                <c:pt idx="928">
                  <c:v>25.44</c:v>
                </c:pt>
                <c:pt idx="929">
                  <c:v>25.45</c:v>
                </c:pt>
                <c:pt idx="930">
                  <c:v>25.46</c:v>
                </c:pt>
                <c:pt idx="931">
                  <c:v>25.46</c:v>
                </c:pt>
                <c:pt idx="932">
                  <c:v>25.46</c:v>
                </c:pt>
                <c:pt idx="933">
                  <c:v>25.46</c:v>
                </c:pt>
                <c:pt idx="934">
                  <c:v>25.46</c:v>
                </c:pt>
                <c:pt idx="935">
                  <c:v>25.47</c:v>
                </c:pt>
                <c:pt idx="936">
                  <c:v>25.47</c:v>
                </c:pt>
                <c:pt idx="937">
                  <c:v>25.48</c:v>
                </c:pt>
                <c:pt idx="938">
                  <c:v>25.48</c:v>
                </c:pt>
                <c:pt idx="939">
                  <c:v>25.48</c:v>
                </c:pt>
                <c:pt idx="940">
                  <c:v>25.48</c:v>
                </c:pt>
                <c:pt idx="941">
                  <c:v>25.48</c:v>
                </c:pt>
                <c:pt idx="942">
                  <c:v>25.48</c:v>
                </c:pt>
                <c:pt idx="943">
                  <c:v>25.49</c:v>
                </c:pt>
                <c:pt idx="944">
                  <c:v>25.49</c:v>
                </c:pt>
                <c:pt idx="945">
                  <c:v>25.5</c:v>
                </c:pt>
                <c:pt idx="946">
                  <c:v>25.5</c:v>
                </c:pt>
                <c:pt idx="947">
                  <c:v>25.5</c:v>
                </c:pt>
                <c:pt idx="948">
                  <c:v>25.51</c:v>
                </c:pt>
                <c:pt idx="949">
                  <c:v>25.51</c:v>
                </c:pt>
                <c:pt idx="950">
                  <c:v>25.5</c:v>
                </c:pt>
                <c:pt idx="951">
                  <c:v>25.51</c:v>
                </c:pt>
                <c:pt idx="952">
                  <c:v>25.51</c:v>
                </c:pt>
                <c:pt idx="953">
                  <c:v>25.52</c:v>
                </c:pt>
                <c:pt idx="954">
                  <c:v>25.52</c:v>
                </c:pt>
                <c:pt idx="955">
                  <c:v>25.52</c:v>
                </c:pt>
                <c:pt idx="956">
                  <c:v>25.52</c:v>
                </c:pt>
                <c:pt idx="957">
                  <c:v>25.52</c:v>
                </c:pt>
                <c:pt idx="958">
                  <c:v>25.53</c:v>
                </c:pt>
                <c:pt idx="959">
                  <c:v>25.54</c:v>
                </c:pt>
                <c:pt idx="960">
                  <c:v>25.54</c:v>
                </c:pt>
                <c:pt idx="961">
                  <c:v>25.54</c:v>
                </c:pt>
                <c:pt idx="962">
                  <c:v>25.54</c:v>
                </c:pt>
                <c:pt idx="963">
                  <c:v>25.54</c:v>
                </c:pt>
                <c:pt idx="964">
                  <c:v>25.54</c:v>
                </c:pt>
                <c:pt idx="965">
                  <c:v>25.54</c:v>
                </c:pt>
                <c:pt idx="966">
                  <c:v>25.55</c:v>
                </c:pt>
                <c:pt idx="967">
                  <c:v>25.55</c:v>
                </c:pt>
                <c:pt idx="968">
                  <c:v>25.55</c:v>
                </c:pt>
                <c:pt idx="969">
                  <c:v>25.55</c:v>
                </c:pt>
                <c:pt idx="970">
                  <c:v>25.55</c:v>
                </c:pt>
                <c:pt idx="971">
                  <c:v>25.56</c:v>
                </c:pt>
                <c:pt idx="972">
                  <c:v>25.56</c:v>
                </c:pt>
                <c:pt idx="973">
                  <c:v>25.56</c:v>
                </c:pt>
                <c:pt idx="974">
                  <c:v>25.58</c:v>
                </c:pt>
                <c:pt idx="975">
                  <c:v>25.58</c:v>
                </c:pt>
                <c:pt idx="976">
                  <c:v>25.58</c:v>
                </c:pt>
                <c:pt idx="977">
                  <c:v>25.58</c:v>
                </c:pt>
                <c:pt idx="978">
                  <c:v>25.58</c:v>
                </c:pt>
                <c:pt idx="979">
                  <c:v>25.58</c:v>
                </c:pt>
                <c:pt idx="980">
                  <c:v>25.58</c:v>
                </c:pt>
                <c:pt idx="981">
                  <c:v>25.58</c:v>
                </c:pt>
                <c:pt idx="982">
                  <c:v>25.58</c:v>
                </c:pt>
                <c:pt idx="983">
                  <c:v>25.59</c:v>
                </c:pt>
                <c:pt idx="984">
                  <c:v>25.6</c:v>
                </c:pt>
                <c:pt idx="985">
                  <c:v>25.6</c:v>
                </c:pt>
                <c:pt idx="986">
                  <c:v>25.6</c:v>
                </c:pt>
                <c:pt idx="987">
                  <c:v>25.61</c:v>
                </c:pt>
                <c:pt idx="988">
                  <c:v>25.61</c:v>
                </c:pt>
                <c:pt idx="989">
                  <c:v>25.6</c:v>
                </c:pt>
                <c:pt idx="990">
                  <c:v>25.61</c:v>
                </c:pt>
                <c:pt idx="991">
                  <c:v>25.62</c:v>
                </c:pt>
                <c:pt idx="992">
                  <c:v>25.62</c:v>
                </c:pt>
                <c:pt idx="993">
                  <c:v>25.62</c:v>
                </c:pt>
                <c:pt idx="994">
                  <c:v>25.62</c:v>
                </c:pt>
                <c:pt idx="995">
                  <c:v>25.62</c:v>
                </c:pt>
                <c:pt idx="996">
                  <c:v>25.62</c:v>
                </c:pt>
                <c:pt idx="997">
                  <c:v>25.62</c:v>
                </c:pt>
                <c:pt idx="998">
                  <c:v>25.63</c:v>
                </c:pt>
                <c:pt idx="999">
                  <c:v>25.63</c:v>
                </c:pt>
                <c:pt idx="1000">
                  <c:v>25.63</c:v>
                </c:pt>
                <c:pt idx="1001">
                  <c:v>25.63</c:v>
                </c:pt>
                <c:pt idx="1002">
                  <c:v>25.63</c:v>
                </c:pt>
                <c:pt idx="1003">
                  <c:v>25.64</c:v>
                </c:pt>
                <c:pt idx="1004">
                  <c:v>25.63</c:v>
                </c:pt>
                <c:pt idx="1005">
                  <c:v>25.64</c:v>
                </c:pt>
                <c:pt idx="1006">
                  <c:v>25.64</c:v>
                </c:pt>
                <c:pt idx="1007">
                  <c:v>25.64</c:v>
                </c:pt>
                <c:pt idx="1008">
                  <c:v>25.64</c:v>
                </c:pt>
                <c:pt idx="1009">
                  <c:v>25.65</c:v>
                </c:pt>
                <c:pt idx="1010">
                  <c:v>25.65</c:v>
                </c:pt>
                <c:pt idx="1011">
                  <c:v>25.65</c:v>
                </c:pt>
                <c:pt idx="1012">
                  <c:v>25.65</c:v>
                </c:pt>
                <c:pt idx="1013">
                  <c:v>25.65</c:v>
                </c:pt>
                <c:pt idx="1014">
                  <c:v>25.65</c:v>
                </c:pt>
                <c:pt idx="1015">
                  <c:v>25.65</c:v>
                </c:pt>
                <c:pt idx="1016">
                  <c:v>25.65</c:v>
                </c:pt>
                <c:pt idx="1017">
                  <c:v>25.66</c:v>
                </c:pt>
                <c:pt idx="1018">
                  <c:v>25.66</c:v>
                </c:pt>
                <c:pt idx="1019">
                  <c:v>25.65</c:v>
                </c:pt>
                <c:pt idx="1020">
                  <c:v>25.66</c:v>
                </c:pt>
                <c:pt idx="1021">
                  <c:v>25.67</c:v>
                </c:pt>
                <c:pt idx="1022">
                  <c:v>25.66</c:v>
                </c:pt>
                <c:pt idx="1023">
                  <c:v>25.66</c:v>
                </c:pt>
                <c:pt idx="1024">
                  <c:v>25.67</c:v>
                </c:pt>
                <c:pt idx="1025">
                  <c:v>25.68</c:v>
                </c:pt>
                <c:pt idx="1026">
                  <c:v>25.68</c:v>
                </c:pt>
                <c:pt idx="1027">
                  <c:v>25.68</c:v>
                </c:pt>
                <c:pt idx="1028">
                  <c:v>25.68</c:v>
                </c:pt>
                <c:pt idx="1029">
                  <c:v>25.68</c:v>
                </c:pt>
                <c:pt idx="1030">
                  <c:v>25.68</c:v>
                </c:pt>
                <c:pt idx="1031">
                  <c:v>25.68</c:v>
                </c:pt>
                <c:pt idx="1032">
                  <c:v>25.68</c:v>
                </c:pt>
                <c:pt idx="1033">
                  <c:v>25.68</c:v>
                </c:pt>
                <c:pt idx="1034">
                  <c:v>25.69</c:v>
                </c:pt>
                <c:pt idx="1035">
                  <c:v>25.69</c:v>
                </c:pt>
                <c:pt idx="1036">
                  <c:v>25.69</c:v>
                </c:pt>
                <c:pt idx="1037">
                  <c:v>25.69</c:v>
                </c:pt>
                <c:pt idx="1038">
                  <c:v>25.69</c:v>
                </c:pt>
                <c:pt idx="1039">
                  <c:v>25.69</c:v>
                </c:pt>
                <c:pt idx="1040">
                  <c:v>25.7</c:v>
                </c:pt>
                <c:pt idx="1041">
                  <c:v>25.7</c:v>
                </c:pt>
                <c:pt idx="1042">
                  <c:v>25.71</c:v>
                </c:pt>
                <c:pt idx="1043">
                  <c:v>25.7</c:v>
                </c:pt>
                <c:pt idx="1044">
                  <c:v>25.72</c:v>
                </c:pt>
                <c:pt idx="1045">
                  <c:v>25.72</c:v>
                </c:pt>
                <c:pt idx="1046">
                  <c:v>25.72</c:v>
                </c:pt>
                <c:pt idx="1047">
                  <c:v>25.72</c:v>
                </c:pt>
                <c:pt idx="1048">
                  <c:v>25.72</c:v>
                </c:pt>
                <c:pt idx="1049">
                  <c:v>25.73</c:v>
                </c:pt>
                <c:pt idx="1050">
                  <c:v>25.73</c:v>
                </c:pt>
                <c:pt idx="1051">
                  <c:v>25.73</c:v>
                </c:pt>
                <c:pt idx="1052">
                  <c:v>25.73</c:v>
                </c:pt>
                <c:pt idx="1053">
                  <c:v>25.74</c:v>
                </c:pt>
                <c:pt idx="1054">
                  <c:v>25.74</c:v>
                </c:pt>
                <c:pt idx="1055">
                  <c:v>25.74</c:v>
                </c:pt>
                <c:pt idx="1056">
                  <c:v>25.74</c:v>
                </c:pt>
                <c:pt idx="1057">
                  <c:v>25.74</c:v>
                </c:pt>
                <c:pt idx="1058">
                  <c:v>25.74</c:v>
                </c:pt>
                <c:pt idx="1059">
                  <c:v>25.75</c:v>
                </c:pt>
                <c:pt idx="1060">
                  <c:v>25.74</c:v>
                </c:pt>
                <c:pt idx="1061">
                  <c:v>25.74</c:v>
                </c:pt>
                <c:pt idx="1062">
                  <c:v>25.74</c:v>
                </c:pt>
                <c:pt idx="1063">
                  <c:v>25.74</c:v>
                </c:pt>
                <c:pt idx="1064">
                  <c:v>25.74</c:v>
                </c:pt>
                <c:pt idx="1065">
                  <c:v>25.74</c:v>
                </c:pt>
                <c:pt idx="1066">
                  <c:v>25.74</c:v>
                </c:pt>
                <c:pt idx="1067">
                  <c:v>25.74</c:v>
                </c:pt>
                <c:pt idx="1068">
                  <c:v>25.74</c:v>
                </c:pt>
                <c:pt idx="1069">
                  <c:v>25.74</c:v>
                </c:pt>
                <c:pt idx="1070">
                  <c:v>25.74</c:v>
                </c:pt>
                <c:pt idx="1071">
                  <c:v>25.76</c:v>
                </c:pt>
                <c:pt idx="1072">
                  <c:v>25.75</c:v>
                </c:pt>
                <c:pt idx="1073">
                  <c:v>25.74</c:v>
                </c:pt>
                <c:pt idx="1074">
                  <c:v>25.74</c:v>
                </c:pt>
                <c:pt idx="1075">
                  <c:v>25.73</c:v>
                </c:pt>
                <c:pt idx="1076">
                  <c:v>25.73</c:v>
                </c:pt>
                <c:pt idx="1077">
                  <c:v>25.73</c:v>
                </c:pt>
                <c:pt idx="1078">
                  <c:v>25.72</c:v>
                </c:pt>
                <c:pt idx="1079">
                  <c:v>25.72</c:v>
                </c:pt>
                <c:pt idx="1080">
                  <c:v>25.72</c:v>
                </c:pt>
                <c:pt idx="1081">
                  <c:v>25.72</c:v>
                </c:pt>
                <c:pt idx="1082">
                  <c:v>25.72</c:v>
                </c:pt>
                <c:pt idx="1083">
                  <c:v>25.72</c:v>
                </c:pt>
                <c:pt idx="1084">
                  <c:v>25.72</c:v>
                </c:pt>
                <c:pt idx="1085">
                  <c:v>25.71</c:v>
                </c:pt>
                <c:pt idx="1086">
                  <c:v>25.7</c:v>
                </c:pt>
                <c:pt idx="1087">
                  <c:v>25.71</c:v>
                </c:pt>
                <c:pt idx="1088">
                  <c:v>25.7</c:v>
                </c:pt>
                <c:pt idx="1089">
                  <c:v>25.7</c:v>
                </c:pt>
                <c:pt idx="1090">
                  <c:v>25.7</c:v>
                </c:pt>
                <c:pt idx="1091">
                  <c:v>25.7</c:v>
                </c:pt>
                <c:pt idx="1092">
                  <c:v>25.7</c:v>
                </c:pt>
                <c:pt idx="1093">
                  <c:v>25.7</c:v>
                </c:pt>
                <c:pt idx="1094">
                  <c:v>25.7</c:v>
                </c:pt>
                <c:pt idx="1095">
                  <c:v>25.7</c:v>
                </c:pt>
                <c:pt idx="1096">
                  <c:v>25.71</c:v>
                </c:pt>
                <c:pt idx="1097">
                  <c:v>25.72</c:v>
                </c:pt>
                <c:pt idx="1098">
                  <c:v>25.71</c:v>
                </c:pt>
                <c:pt idx="1099">
                  <c:v>25.71</c:v>
                </c:pt>
                <c:pt idx="1100">
                  <c:v>25.72</c:v>
                </c:pt>
                <c:pt idx="1101">
                  <c:v>25.71</c:v>
                </c:pt>
                <c:pt idx="1102">
                  <c:v>25.71</c:v>
                </c:pt>
                <c:pt idx="1103">
                  <c:v>25.71</c:v>
                </c:pt>
                <c:pt idx="1104">
                  <c:v>25.71</c:v>
                </c:pt>
                <c:pt idx="1105">
                  <c:v>25.71</c:v>
                </c:pt>
                <c:pt idx="1106">
                  <c:v>25.72</c:v>
                </c:pt>
                <c:pt idx="1107">
                  <c:v>25.72</c:v>
                </c:pt>
                <c:pt idx="1108">
                  <c:v>25.72</c:v>
                </c:pt>
                <c:pt idx="1109">
                  <c:v>25.71</c:v>
                </c:pt>
                <c:pt idx="1110">
                  <c:v>25.71</c:v>
                </c:pt>
                <c:pt idx="1111">
                  <c:v>25.71</c:v>
                </c:pt>
                <c:pt idx="1112">
                  <c:v>25.71</c:v>
                </c:pt>
                <c:pt idx="1113">
                  <c:v>25.7</c:v>
                </c:pt>
                <c:pt idx="1114">
                  <c:v>25.71</c:v>
                </c:pt>
                <c:pt idx="1115">
                  <c:v>25.7</c:v>
                </c:pt>
                <c:pt idx="1116">
                  <c:v>25.69</c:v>
                </c:pt>
                <c:pt idx="1117">
                  <c:v>25.69</c:v>
                </c:pt>
                <c:pt idx="1118">
                  <c:v>25.69</c:v>
                </c:pt>
                <c:pt idx="1119">
                  <c:v>25.7</c:v>
                </c:pt>
                <c:pt idx="1120">
                  <c:v>25.7</c:v>
                </c:pt>
                <c:pt idx="1121">
                  <c:v>25.7</c:v>
                </c:pt>
                <c:pt idx="1122">
                  <c:v>25.69</c:v>
                </c:pt>
                <c:pt idx="1123">
                  <c:v>25.69</c:v>
                </c:pt>
                <c:pt idx="1124">
                  <c:v>25.7</c:v>
                </c:pt>
                <c:pt idx="1125">
                  <c:v>25.69</c:v>
                </c:pt>
                <c:pt idx="1126">
                  <c:v>25.69</c:v>
                </c:pt>
                <c:pt idx="1127">
                  <c:v>25.69</c:v>
                </c:pt>
                <c:pt idx="1128">
                  <c:v>25.69</c:v>
                </c:pt>
                <c:pt idx="1129">
                  <c:v>25.69</c:v>
                </c:pt>
                <c:pt idx="1130">
                  <c:v>25.69</c:v>
                </c:pt>
                <c:pt idx="1131">
                  <c:v>25.69</c:v>
                </c:pt>
                <c:pt idx="1132">
                  <c:v>25.69</c:v>
                </c:pt>
                <c:pt idx="1133">
                  <c:v>25.69</c:v>
                </c:pt>
                <c:pt idx="1134">
                  <c:v>25.69</c:v>
                </c:pt>
                <c:pt idx="1135">
                  <c:v>25.69</c:v>
                </c:pt>
                <c:pt idx="1136">
                  <c:v>25.69</c:v>
                </c:pt>
                <c:pt idx="1137">
                  <c:v>25.69</c:v>
                </c:pt>
                <c:pt idx="1138">
                  <c:v>25.69</c:v>
                </c:pt>
                <c:pt idx="1139">
                  <c:v>25.7</c:v>
                </c:pt>
                <c:pt idx="1140">
                  <c:v>25.69</c:v>
                </c:pt>
                <c:pt idx="1141">
                  <c:v>25.69</c:v>
                </c:pt>
                <c:pt idx="1142">
                  <c:v>25.69</c:v>
                </c:pt>
                <c:pt idx="1143">
                  <c:v>25.69</c:v>
                </c:pt>
                <c:pt idx="1144">
                  <c:v>25.69</c:v>
                </c:pt>
                <c:pt idx="1145">
                  <c:v>25.69</c:v>
                </c:pt>
                <c:pt idx="1146">
                  <c:v>25.69</c:v>
                </c:pt>
                <c:pt idx="1147">
                  <c:v>25.68</c:v>
                </c:pt>
                <c:pt idx="1148">
                  <c:v>25.68</c:v>
                </c:pt>
                <c:pt idx="1149">
                  <c:v>25.68</c:v>
                </c:pt>
                <c:pt idx="1150">
                  <c:v>25.68</c:v>
                </c:pt>
                <c:pt idx="1151">
                  <c:v>25.68</c:v>
                </c:pt>
                <c:pt idx="1152">
                  <c:v>25.68</c:v>
                </c:pt>
                <c:pt idx="1153">
                  <c:v>25.68</c:v>
                </c:pt>
                <c:pt idx="1154">
                  <c:v>25.68</c:v>
                </c:pt>
                <c:pt idx="1155">
                  <c:v>25.68</c:v>
                </c:pt>
                <c:pt idx="1156">
                  <c:v>25.69</c:v>
                </c:pt>
                <c:pt idx="1157">
                  <c:v>25.69</c:v>
                </c:pt>
                <c:pt idx="1158">
                  <c:v>25.68</c:v>
                </c:pt>
                <c:pt idx="1159">
                  <c:v>25.68</c:v>
                </c:pt>
                <c:pt idx="1160">
                  <c:v>25.68</c:v>
                </c:pt>
                <c:pt idx="1161">
                  <c:v>25.68</c:v>
                </c:pt>
                <c:pt idx="1162">
                  <c:v>25.69</c:v>
                </c:pt>
                <c:pt idx="1163">
                  <c:v>25.69</c:v>
                </c:pt>
                <c:pt idx="1164">
                  <c:v>25.69</c:v>
                </c:pt>
                <c:pt idx="1165">
                  <c:v>25.7</c:v>
                </c:pt>
                <c:pt idx="1166">
                  <c:v>25.69</c:v>
                </c:pt>
                <c:pt idx="1167">
                  <c:v>25.69</c:v>
                </c:pt>
                <c:pt idx="1168">
                  <c:v>25.69</c:v>
                </c:pt>
                <c:pt idx="1169">
                  <c:v>25.69</c:v>
                </c:pt>
                <c:pt idx="1170">
                  <c:v>25.7</c:v>
                </c:pt>
                <c:pt idx="1171">
                  <c:v>25.7</c:v>
                </c:pt>
                <c:pt idx="1172">
                  <c:v>25.69</c:v>
                </c:pt>
                <c:pt idx="1173">
                  <c:v>25.7</c:v>
                </c:pt>
                <c:pt idx="1174">
                  <c:v>25.69</c:v>
                </c:pt>
                <c:pt idx="1175">
                  <c:v>25.69</c:v>
                </c:pt>
                <c:pt idx="1176">
                  <c:v>25.69</c:v>
                </c:pt>
                <c:pt idx="1177">
                  <c:v>25.7</c:v>
                </c:pt>
                <c:pt idx="1178">
                  <c:v>25.7</c:v>
                </c:pt>
                <c:pt idx="1179">
                  <c:v>25.7</c:v>
                </c:pt>
                <c:pt idx="1180">
                  <c:v>25.71</c:v>
                </c:pt>
                <c:pt idx="1181">
                  <c:v>25.71</c:v>
                </c:pt>
                <c:pt idx="1182">
                  <c:v>25.72</c:v>
                </c:pt>
                <c:pt idx="1183">
                  <c:v>25.72</c:v>
                </c:pt>
                <c:pt idx="1184">
                  <c:v>25.72</c:v>
                </c:pt>
                <c:pt idx="1185">
                  <c:v>25.72</c:v>
                </c:pt>
                <c:pt idx="1186">
                  <c:v>25.71</c:v>
                </c:pt>
                <c:pt idx="1187">
                  <c:v>25.71</c:v>
                </c:pt>
                <c:pt idx="1188">
                  <c:v>25.71</c:v>
                </c:pt>
                <c:pt idx="1189">
                  <c:v>25.7</c:v>
                </c:pt>
                <c:pt idx="1190">
                  <c:v>25.7</c:v>
                </c:pt>
                <c:pt idx="1191">
                  <c:v>25.7</c:v>
                </c:pt>
                <c:pt idx="1192">
                  <c:v>25.7</c:v>
                </c:pt>
                <c:pt idx="1193">
                  <c:v>25.7</c:v>
                </c:pt>
                <c:pt idx="1194">
                  <c:v>25.7</c:v>
                </c:pt>
                <c:pt idx="1195">
                  <c:v>25.7</c:v>
                </c:pt>
                <c:pt idx="1196">
                  <c:v>25.7</c:v>
                </c:pt>
                <c:pt idx="1197">
                  <c:v>25.7</c:v>
                </c:pt>
                <c:pt idx="1198">
                  <c:v>25.7</c:v>
                </c:pt>
                <c:pt idx="1199">
                  <c:v>25.7</c:v>
                </c:pt>
                <c:pt idx="1200">
                  <c:v>25.7</c:v>
                </c:pt>
                <c:pt idx="1201">
                  <c:v>25.7</c:v>
                </c:pt>
                <c:pt idx="1202">
                  <c:v>25.7</c:v>
                </c:pt>
                <c:pt idx="1203">
                  <c:v>25.7</c:v>
                </c:pt>
                <c:pt idx="1204">
                  <c:v>25.7</c:v>
                </c:pt>
                <c:pt idx="1205">
                  <c:v>25.69</c:v>
                </c:pt>
                <c:pt idx="1206">
                  <c:v>25.69</c:v>
                </c:pt>
                <c:pt idx="1207">
                  <c:v>25.67</c:v>
                </c:pt>
                <c:pt idx="1208">
                  <c:v>25.67</c:v>
                </c:pt>
                <c:pt idx="1209">
                  <c:v>25.68</c:v>
                </c:pt>
                <c:pt idx="1210">
                  <c:v>25.68</c:v>
                </c:pt>
                <c:pt idx="1211">
                  <c:v>25.66</c:v>
                </c:pt>
                <c:pt idx="1212">
                  <c:v>25.66</c:v>
                </c:pt>
                <c:pt idx="1213">
                  <c:v>25.66</c:v>
                </c:pt>
                <c:pt idx="1214">
                  <c:v>25.66</c:v>
                </c:pt>
                <c:pt idx="1215">
                  <c:v>25.67</c:v>
                </c:pt>
                <c:pt idx="1216">
                  <c:v>25.67</c:v>
                </c:pt>
                <c:pt idx="1217">
                  <c:v>25.68</c:v>
                </c:pt>
                <c:pt idx="1218">
                  <c:v>25.68</c:v>
                </c:pt>
                <c:pt idx="1219">
                  <c:v>25.66</c:v>
                </c:pt>
                <c:pt idx="1220">
                  <c:v>25.66</c:v>
                </c:pt>
                <c:pt idx="1221">
                  <c:v>25.66</c:v>
                </c:pt>
                <c:pt idx="1222">
                  <c:v>25.65</c:v>
                </c:pt>
                <c:pt idx="1223">
                  <c:v>25.64</c:v>
                </c:pt>
                <c:pt idx="1224">
                  <c:v>25.64</c:v>
                </c:pt>
                <c:pt idx="1225">
                  <c:v>25.64</c:v>
                </c:pt>
                <c:pt idx="1226">
                  <c:v>25.64</c:v>
                </c:pt>
                <c:pt idx="1227">
                  <c:v>25.64</c:v>
                </c:pt>
                <c:pt idx="1228">
                  <c:v>25.64</c:v>
                </c:pt>
                <c:pt idx="1229">
                  <c:v>25.64</c:v>
                </c:pt>
                <c:pt idx="1230">
                  <c:v>25.64</c:v>
                </c:pt>
                <c:pt idx="1231">
                  <c:v>25.64</c:v>
                </c:pt>
                <c:pt idx="1232">
                  <c:v>25.64</c:v>
                </c:pt>
                <c:pt idx="1233">
                  <c:v>25.63</c:v>
                </c:pt>
                <c:pt idx="1234">
                  <c:v>25.63</c:v>
                </c:pt>
                <c:pt idx="1235">
                  <c:v>25.64</c:v>
                </c:pt>
                <c:pt idx="1236">
                  <c:v>25.62</c:v>
                </c:pt>
                <c:pt idx="1237">
                  <c:v>25.62</c:v>
                </c:pt>
                <c:pt idx="1238">
                  <c:v>25.62</c:v>
                </c:pt>
                <c:pt idx="1239">
                  <c:v>25.61</c:v>
                </c:pt>
                <c:pt idx="1240">
                  <c:v>25.61</c:v>
                </c:pt>
                <c:pt idx="1241">
                  <c:v>25.62</c:v>
                </c:pt>
                <c:pt idx="1242">
                  <c:v>25.61</c:v>
                </c:pt>
                <c:pt idx="1243">
                  <c:v>25.61</c:v>
                </c:pt>
                <c:pt idx="1244">
                  <c:v>25.61</c:v>
                </c:pt>
                <c:pt idx="1245">
                  <c:v>25.61</c:v>
                </c:pt>
                <c:pt idx="1246">
                  <c:v>25.61</c:v>
                </c:pt>
                <c:pt idx="1247">
                  <c:v>25.61</c:v>
                </c:pt>
                <c:pt idx="1248">
                  <c:v>25.6</c:v>
                </c:pt>
                <c:pt idx="1249">
                  <c:v>25.61</c:v>
                </c:pt>
                <c:pt idx="1250">
                  <c:v>25.61</c:v>
                </c:pt>
                <c:pt idx="1251">
                  <c:v>25.61</c:v>
                </c:pt>
                <c:pt idx="1252">
                  <c:v>25.61</c:v>
                </c:pt>
                <c:pt idx="1253">
                  <c:v>25.61</c:v>
                </c:pt>
                <c:pt idx="1254">
                  <c:v>25.61</c:v>
                </c:pt>
                <c:pt idx="1255">
                  <c:v>25.61</c:v>
                </c:pt>
                <c:pt idx="1256">
                  <c:v>25.61</c:v>
                </c:pt>
                <c:pt idx="1257">
                  <c:v>25.61</c:v>
                </c:pt>
                <c:pt idx="1258">
                  <c:v>25.61</c:v>
                </c:pt>
                <c:pt idx="1259">
                  <c:v>25.61</c:v>
                </c:pt>
                <c:pt idx="1260">
                  <c:v>25.61</c:v>
                </c:pt>
                <c:pt idx="1261">
                  <c:v>25.61</c:v>
                </c:pt>
                <c:pt idx="1262">
                  <c:v>25.61</c:v>
                </c:pt>
                <c:pt idx="1263">
                  <c:v>25.61</c:v>
                </c:pt>
                <c:pt idx="1264">
                  <c:v>25.61</c:v>
                </c:pt>
                <c:pt idx="1265">
                  <c:v>25.61</c:v>
                </c:pt>
                <c:pt idx="1266">
                  <c:v>25.61</c:v>
                </c:pt>
                <c:pt idx="1267">
                  <c:v>25.61</c:v>
                </c:pt>
                <c:pt idx="1268">
                  <c:v>25.61</c:v>
                </c:pt>
                <c:pt idx="1269">
                  <c:v>25.61</c:v>
                </c:pt>
                <c:pt idx="1270">
                  <c:v>25.62</c:v>
                </c:pt>
                <c:pt idx="1271">
                  <c:v>25.61</c:v>
                </c:pt>
                <c:pt idx="1272">
                  <c:v>25.62</c:v>
                </c:pt>
                <c:pt idx="1273">
                  <c:v>25.62</c:v>
                </c:pt>
                <c:pt idx="1274">
                  <c:v>25.63</c:v>
                </c:pt>
                <c:pt idx="1275">
                  <c:v>25.64</c:v>
                </c:pt>
                <c:pt idx="1276">
                  <c:v>25.64</c:v>
                </c:pt>
                <c:pt idx="1277">
                  <c:v>25.63</c:v>
                </c:pt>
                <c:pt idx="1278">
                  <c:v>25.62</c:v>
                </c:pt>
                <c:pt idx="1279">
                  <c:v>25.62</c:v>
                </c:pt>
                <c:pt idx="1280">
                  <c:v>25.62</c:v>
                </c:pt>
                <c:pt idx="1281">
                  <c:v>25.62</c:v>
                </c:pt>
                <c:pt idx="1282">
                  <c:v>25.62</c:v>
                </c:pt>
                <c:pt idx="1283">
                  <c:v>25.62</c:v>
                </c:pt>
                <c:pt idx="1284">
                  <c:v>25.62</c:v>
                </c:pt>
                <c:pt idx="1285">
                  <c:v>25.62</c:v>
                </c:pt>
                <c:pt idx="1286">
                  <c:v>25.62</c:v>
                </c:pt>
                <c:pt idx="1287">
                  <c:v>25.62</c:v>
                </c:pt>
                <c:pt idx="1288">
                  <c:v>25.62</c:v>
                </c:pt>
                <c:pt idx="1289">
                  <c:v>25.62</c:v>
                </c:pt>
                <c:pt idx="1290">
                  <c:v>25.62</c:v>
                </c:pt>
                <c:pt idx="1291">
                  <c:v>25.62</c:v>
                </c:pt>
                <c:pt idx="1292">
                  <c:v>25.62</c:v>
                </c:pt>
                <c:pt idx="1293">
                  <c:v>25.62</c:v>
                </c:pt>
                <c:pt idx="1294">
                  <c:v>25.62</c:v>
                </c:pt>
                <c:pt idx="1295">
                  <c:v>25.62</c:v>
                </c:pt>
                <c:pt idx="1296">
                  <c:v>25.62</c:v>
                </c:pt>
                <c:pt idx="1297">
                  <c:v>25.62</c:v>
                </c:pt>
                <c:pt idx="1298">
                  <c:v>25.62</c:v>
                </c:pt>
                <c:pt idx="1299">
                  <c:v>25.61</c:v>
                </c:pt>
                <c:pt idx="1300">
                  <c:v>25.61</c:v>
                </c:pt>
                <c:pt idx="1301">
                  <c:v>25.6</c:v>
                </c:pt>
                <c:pt idx="1302">
                  <c:v>25.61</c:v>
                </c:pt>
                <c:pt idx="1303">
                  <c:v>25.6</c:v>
                </c:pt>
                <c:pt idx="1304">
                  <c:v>25.59</c:v>
                </c:pt>
                <c:pt idx="1305">
                  <c:v>25.6</c:v>
                </c:pt>
                <c:pt idx="1306">
                  <c:v>25.59</c:v>
                </c:pt>
                <c:pt idx="1307">
                  <c:v>25.6</c:v>
                </c:pt>
                <c:pt idx="1308">
                  <c:v>25.6</c:v>
                </c:pt>
                <c:pt idx="1309">
                  <c:v>25.6</c:v>
                </c:pt>
                <c:pt idx="1310">
                  <c:v>25.58</c:v>
                </c:pt>
                <c:pt idx="1311">
                  <c:v>25.58</c:v>
                </c:pt>
                <c:pt idx="1312">
                  <c:v>25.58</c:v>
                </c:pt>
                <c:pt idx="1313">
                  <c:v>25.58</c:v>
                </c:pt>
                <c:pt idx="1314">
                  <c:v>25.58</c:v>
                </c:pt>
                <c:pt idx="1315">
                  <c:v>25.58</c:v>
                </c:pt>
                <c:pt idx="1316">
                  <c:v>25.58</c:v>
                </c:pt>
                <c:pt idx="1317">
                  <c:v>25.57</c:v>
                </c:pt>
                <c:pt idx="1318">
                  <c:v>25.57</c:v>
                </c:pt>
                <c:pt idx="1319">
                  <c:v>25.57</c:v>
                </c:pt>
                <c:pt idx="1320">
                  <c:v>25.57</c:v>
                </c:pt>
                <c:pt idx="1321">
                  <c:v>25.57</c:v>
                </c:pt>
                <c:pt idx="1322">
                  <c:v>25.56</c:v>
                </c:pt>
                <c:pt idx="1323">
                  <c:v>25.55</c:v>
                </c:pt>
                <c:pt idx="1324">
                  <c:v>25.54</c:v>
                </c:pt>
                <c:pt idx="1325">
                  <c:v>25.54</c:v>
                </c:pt>
                <c:pt idx="1326">
                  <c:v>25.54</c:v>
                </c:pt>
                <c:pt idx="1327">
                  <c:v>25.54</c:v>
                </c:pt>
                <c:pt idx="1328">
                  <c:v>25.51</c:v>
                </c:pt>
                <c:pt idx="1329">
                  <c:v>25.51</c:v>
                </c:pt>
                <c:pt idx="1330">
                  <c:v>25.5</c:v>
                </c:pt>
                <c:pt idx="1331">
                  <c:v>25.51</c:v>
                </c:pt>
                <c:pt idx="1332">
                  <c:v>25.5</c:v>
                </c:pt>
                <c:pt idx="1333">
                  <c:v>25.49</c:v>
                </c:pt>
                <c:pt idx="1334">
                  <c:v>25.48</c:v>
                </c:pt>
                <c:pt idx="1335">
                  <c:v>25.47</c:v>
                </c:pt>
                <c:pt idx="1336">
                  <c:v>25.47</c:v>
                </c:pt>
                <c:pt idx="1337">
                  <c:v>25.47</c:v>
                </c:pt>
                <c:pt idx="1338">
                  <c:v>25.47</c:v>
                </c:pt>
                <c:pt idx="1339">
                  <c:v>25.47</c:v>
                </c:pt>
                <c:pt idx="1340">
                  <c:v>25.47</c:v>
                </c:pt>
                <c:pt idx="1341">
                  <c:v>25.46</c:v>
                </c:pt>
                <c:pt idx="1342">
                  <c:v>25.44</c:v>
                </c:pt>
                <c:pt idx="1343">
                  <c:v>25.44</c:v>
                </c:pt>
                <c:pt idx="1344">
                  <c:v>25.43</c:v>
                </c:pt>
                <c:pt idx="1345">
                  <c:v>25.42</c:v>
                </c:pt>
                <c:pt idx="1346">
                  <c:v>25.42</c:v>
                </c:pt>
                <c:pt idx="1347">
                  <c:v>25.42</c:v>
                </c:pt>
                <c:pt idx="1348">
                  <c:v>25.42</c:v>
                </c:pt>
                <c:pt idx="1349">
                  <c:v>25.41</c:v>
                </c:pt>
                <c:pt idx="1350">
                  <c:v>25.39</c:v>
                </c:pt>
                <c:pt idx="1351">
                  <c:v>25.38</c:v>
                </c:pt>
                <c:pt idx="1352">
                  <c:v>25.38</c:v>
                </c:pt>
                <c:pt idx="1353">
                  <c:v>25.38</c:v>
                </c:pt>
                <c:pt idx="1354">
                  <c:v>25.38</c:v>
                </c:pt>
                <c:pt idx="1355">
                  <c:v>25.37</c:v>
                </c:pt>
                <c:pt idx="1356">
                  <c:v>25.35</c:v>
                </c:pt>
                <c:pt idx="1357">
                  <c:v>25.34</c:v>
                </c:pt>
                <c:pt idx="1358">
                  <c:v>25.34</c:v>
                </c:pt>
                <c:pt idx="1359">
                  <c:v>25.34</c:v>
                </c:pt>
                <c:pt idx="1360">
                  <c:v>25.33</c:v>
                </c:pt>
                <c:pt idx="1361">
                  <c:v>25.32</c:v>
                </c:pt>
                <c:pt idx="1362">
                  <c:v>25.3</c:v>
                </c:pt>
                <c:pt idx="1363">
                  <c:v>25.3</c:v>
                </c:pt>
                <c:pt idx="1364">
                  <c:v>25.3</c:v>
                </c:pt>
                <c:pt idx="1365">
                  <c:v>25.3</c:v>
                </c:pt>
                <c:pt idx="1366">
                  <c:v>25.28</c:v>
                </c:pt>
                <c:pt idx="1367">
                  <c:v>25.27</c:v>
                </c:pt>
                <c:pt idx="1368">
                  <c:v>25.26</c:v>
                </c:pt>
                <c:pt idx="1369">
                  <c:v>25.26</c:v>
                </c:pt>
                <c:pt idx="1370">
                  <c:v>25.26</c:v>
                </c:pt>
                <c:pt idx="1371">
                  <c:v>25.24</c:v>
                </c:pt>
                <c:pt idx="1372">
                  <c:v>25.21</c:v>
                </c:pt>
                <c:pt idx="1373">
                  <c:v>25.21</c:v>
                </c:pt>
                <c:pt idx="1374">
                  <c:v>25.2</c:v>
                </c:pt>
                <c:pt idx="1375">
                  <c:v>25.2</c:v>
                </c:pt>
                <c:pt idx="1376">
                  <c:v>25.17</c:v>
                </c:pt>
                <c:pt idx="1377">
                  <c:v>25.16</c:v>
                </c:pt>
                <c:pt idx="1378">
                  <c:v>25.16</c:v>
                </c:pt>
                <c:pt idx="1379">
                  <c:v>25.16</c:v>
                </c:pt>
                <c:pt idx="1380">
                  <c:v>25.13</c:v>
                </c:pt>
                <c:pt idx="1381">
                  <c:v>25.12</c:v>
                </c:pt>
                <c:pt idx="1382">
                  <c:v>25.12</c:v>
                </c:pt>
                <c:pt idx="1383">
                  <c:v>25.11</c:v>
                </c:pt>
                <c:pt idx="1384">
                  <c:v>25.08</c:v>
                </c:pt>
                <c:pt idx="1385">
                  <c:v>25.08</c:v>
                </c:pt>
                <c:pt idx="1386">
                  <c:v>25.05</c:v>
                </c:pt>
                <c:pt idx="1387">
                  <c:v>25.04</c:v>
                </c:pt>
                <c:pt idx="1388">
                  <c:v>25.04</c:v>
                </c:pt>
                <c:pt idx="1389">
                  <c:v>25.01</c:v>
                </c:pt>
                <c:pt idx="1390">
                  <c:v>25</c:v>
                </c:pt>
                <c:pt idx="1391">
                  <c:v>25</c:v>
                </c:pt>
                <c:pt idx="1392">
                  <c:v>24.95</c:v>
                </c:pt>
                <c:pt idx="1393">
                  <c:v>24.95</c:v>
                </c:pt>
                <c:pt idx="1394">
                  <c:v>24.93</c:v>
                </c:pt>
                <c:pt idx="1395">
                  <c:v>24.9</c:v>
                </c:pt>
                <c:pt idx="1396">
                  <c:v>24.9</c:v>
                </c:pt>
                <c:pt idx="1397">
                  <c:v>24.88</c:v>
                </c:pt>
                <c:pt idx="1398">
                  <c:v>24.87</c:v>
                </c:pt>
                <c:pt idx="1399">
                  <c:v>24.86</c:v>
                </c:pt>
                <c:pt idx="1400">
                  <c:v>24.83</c:v>
                </c:pt>
                <c:pt idx="1401">
                  <c:v>24.82</c:v>
                </c:pt>
                <c:pt idx="1402">
                  <c:v>24.79</c:v>
                </c:pt>
                <c:pt idx="1403">
                  <c:v>24.79</c:v>
                </c:pt>
                <c:pt idx="1404">
                  <c:v>24.75</c:v>
                </c:pt>
                <c:pt idx="1405">
                  <c:v>24.75</c:v>
                </c:pt>
                <c:pt idx="1406">
                  <c:v>24.71</c:v>
                </c:pt>
                <c:pt idx="1407">
                  <c:v>24.69</c:v>
                </c:pt>
                <c:pt idx="1408">
                  <c:v>24.69</c:v>
                </c:pt>
                <c:pt idx="1409">
                  <c:v>24.65</c:v>
                </c:pt>
                <c:pt idx="1410">
                  <c:v>24.65</c:v>
                </c:pt>
                <c:pt idx="1411">
                  <c:v>24.61</c:v>
                </c:pt>
                <c:pt idx="1412">
                  <c:v>24.6</c:v>
                </c:pt>
                <c:pt idx="1413">
                  <c:v>24.57</c:v>
                </c:pt>
                <c:pt idx="1414">
                  <c:v>24.54</c:v>
                </c:pt>
                <c:pt idx="1415">
                  <c:v>24.54</c:v>
                </c:pt>
                <c:pt idx="1416">
                  <c:v>24.5</c:v>
                </c:pt>
                <c:pt idx="1417">
                  <c:v>24.51</c:v>
                </c:pt>
                <c:pt idx="1418">
                  <c:v>24.47</c:v>
                </c:pt>
                <c:pt idx="1419">
                  <c:v>24.47</c:v>
                </c:pt>
                <c:pt idx="1420">
                  <c:v>24.43</c:v>
                </c:pt>
                <c:pt idx="1421">
                  <c:v>24.43</c:v>
                </c:pt>
                <c:pt idx="1422">
                  <c:v>24.39</c:v>
                </c:pt>
                <c:pt idx="1423">
                  <c:v>24.39</c:v>
                </c:pt>
                <c:pt idx="1424">
                  <c:v>24.35</c:v>
                </c:pt>
                <c:pt idx="1425">
                  <c:v>24.35</c:v>
                </c:pt>
                <c:pt idx="1426">
                  <c:v>24.33</c:v>
                </c:pt>
                <c:pt idx="1427">
                  <c:v>24.3</c:v>
                </c:pt>
                <c:pt idx="1428">
                  <c:v>24.3</c:v>
                </c:pt>
                <c:pt idx="1429">
                  <c:v>24.27</c:v>
                </c:pt>
                <c:pt idx="1430">
                  <c:v>24.25</c:v>
                </c:pt>
                <c:pt idx="1431">
                  <c:v>24.25</c:v>
                </c:pt>
                <c:pt idx="1432">
                  <c:v>24.2</c:v>
                </c:pt>
                <c:pt idx="1433">
                  <c:v>24.2</c:v>
                </c:pt>
                <c:pt idx="1434">
                  <c:v>24.17</c:v>
                </c:pt>
                <c:pt idx="1435">
                  <c:v>24.17</c:v>
                </c:pt>
                <c:pt idx="1436">
                  <c:v>24.13</c:v>
                </c:pt>
                <c:pt idx="1437">
                  <c:v>24.13</c:v>
                </c:pt>
                <c:pt idx="1438">
                  <c:v>24.1</c:v>
                </c:pt>
                <c:pt idx="1439">
                  <c:v>24.1</c:v>
                </c:pt>
                <c:pt idx="1440">
                  <c:v>24.06</c:v>
                </c:pt>
                <c:pt idx="1441">
                  <c:v>24.06</c:v>
                </c:pt>
                <c:pt idx="1442">
                  <c:v>24.02</c:v>
                </c:pt>
                <c:pt idx="1443">
                  <c:v>24</c:v>
                </c:pt>
                <c:pt idx="1444">
                  <c:v>23.98</c:v>
                </c:pt>
                <c:pt idx="1445">
                  <c:v>23.94</c:v>
                </c:pt>
                <c:pt idx="1446">
                  <c:v>23.94</c:v>
                </c:pt>
                <c:pt idx="1447">
                  <c:v>23.9</c:v>
                </c:pt>
                <c:pt idx="1448">
                  <c:v>23.9</c:v>
                </c:pt>
                <c:pt idx="1449">
                  <c:v>23.87</c:v>
                </c:pt>
                <c:pt idx="1450">
                  <c:v>23.85</c:v>
                </c:pt>
                <c:pt idx="1451">
                  <c:v>23.83</c:v>
                </c:pt>
                <c:pt idx="1452">
                  <c:v>23.83</c:v>
                </c:pt>
                <c:pt idx="1453">
                  <c:v>23.8</c:v>
                </c:pt>
                <c:pt idx="1454">
                  <c:v>23.79</c:v>
                </c:pt>
                <c:pt idx="1455">
                  <c:v>23.74</c:v>
                </c:pt>
                <c:pt idx="1456">
                  <c:v>23.74</c:v>
                </c:pt>
                <c:pt idx="1457">
                  <c:v>23.69</c:v>
                </c:pt>
                <c:pt idx="1458">
                  <c:v>23.69</c:v>
                </c:pt>
                <c:pt idx="1459">
                  <c:v>23.65</c:v>
                </c:pt>
                <c:pt idx="1460">
                  <c:v>23.65</c:v>
                </c:pt>
                <c:pt idx="1461">
                  <c:v>23.61</c:v>
                </c:pt>
                <c:pt idx="1462">
                  <c:v>23.6</c:v>
                </c:pt>
                <c:pt idx="1463">
                  <c:v>23.57</c:v>
                </c:pt>
                <c:pt idx="1464">
                  <c:v>23.55</c:v>
                </c:pt>
                <c:pt idx="1465">
                  <c:v>23.54</c:v>
                </c:pt>
                <c:pt idx="1466">
                  <c:v>23.5</c:v>
                </c:pt>
                <c:pt idx="1467">
                  <c:v>23.5</c:v>
                </c:pt>
                <c:pt idx="1468">
                  <c:v>23.46</c:v>
                </c:pt>
                <c:pt idx="1469">
                  <c:v>23.42</c:v>
                </c:pt>
                <c:pt idx="1470">
                  <c:v>23.42</c:v>
                </c:pt>
                <c:pt idx="1471">
                  <c:v>23.38</c:v>
                </c:pt>
                <c:pt idx="1472">
                  <c:v>23.34</c:v>
                </c:pt>
                <c:pt idx="1473">
                  <c:v>23.33</c:v>
                </c:pt>
                <c:pt idx="1474">
                  <c:v>23.32</c:v>
                </c:pt>
                <c:pt idx="1475">
                  <c:v>23.28</c:v>
                </c:pt>
                <c:pt idx="1476">
                  <c:v>23.25</c:v>
                </c:pt>
                <c:pt idx="1477">
                  <c:v>23.25</c:v>
                </c:pt>
                <c:pt idx="1478">
                  <c:v>23.22</c:v>
                </c:pt>
                <c:pt idx="1479">
                  <c:v>23.19</c:v>
                </c:pt>
                <c:pt idx="1480">
                  <c:v>23.16</c:v>
                </c:pt>
                <c:pt idx="1481">
                  <c:v>23.15</c:v>
                </c:pt>
                <c:pt idx="1482">
                  <c:v>23.11</c:v>
                </c:pt>
                <c:pt idx="1483">
                  <c:v>23.09</c:v>
                </c:pt>
                <c:pt idx="1484">
                  <c:v>23.07</c:v>
                </c:pt>
                <c:pt idx="1485">
                  <c:v>23.03</c:v>
                </c:pt>
                <c:pt idx="1486">
                  <c:v>23.03</c:v>
                </c:pt>
                <c:pt idx="1487">
                  <c:v>23</c:v>
                </c:pt>
                <c:pt idx="1488">
                  <c:v>22.98</c:v>
                </c:pt>
                <c:pt idx="1489">
                  <c:v>22.94</c:v>
                </c:pt>
                <c:pt idx="1490">
                  <c:v>22.94</c:v>
                </c:pt>
                <c:pt idx="1491">
                  <c:v>22.92</c:v>
                </c:pt>
                <c:pt idx="1492">
                  <c:v>22.9</c:v>
                </c:pt>
                <c:pt idx="1493">
                  <c:v>22.87</c:v>
                </c:pt>
                <c:pt idx="1494">
                  <c:v>22.86</c:v>
                </c:pt>
                <c:pt idx="1495">
                  <c:v>22.83</c:v>
                </c:pt>
                <c:pt idx="1496">
                  <c:v>22.83</c:v>
                </c:pt>
                <c:pt idx="1497">
                  <c:v>22.8</c:v>
                </c:pt>
                <c:pt idx="1498">
                  <c:v>22.8</c:v>
                </c:pt>
                <c:pt idx="1499">
                  <c:v>22.76</c:v>
                </c:pt>
                <c:pt idx="1500">
                  <c:v>22.75</c:v>
                </c:pt>
                <c:pt idx="1501">
                  <c:v>22.73</c:v>
                </c:pt>
                <c:pt idx="1502">
                  <c:v>22.71</c:v>
                </c:pt>
                <c:pt idx="1503">
                  <c:v>22.69</c:v>
                </c:pt>
                <c:pt idx="1504">
                  <c:v>22.68</c:v>
                </c:pt>
                <c:pt idx="1505">
                  <c:v>22.65</c:v>
                </c:pt>
                <c:pt idx="1506">
                  <c:v>22.65</c:v>
                </c:pt>
                <c:pt idx="1507">
                  <c:v>22.62</c:v>
                </c:pt>
                <c:pt idx="1508">
                  <c:v>22.61</c:v>
                </c:pt>
                <c:pt idx="1509">
                  <c:v>22.61</c:v>
                </c:pt>
                <c:pt idx="1510">
                  <c:v>22.58</c:v>
                </c:pt>
                <c:pt idx="1511">
                  <c:v>22.55</c:v>
                </c:pt>
                <c:pt idx="1512">
                  <c:v>22.54</c:v>
                </c:pt>
                <c:pt idx="1513">
                  <c:v>22.51</c:v>
                </c:pt>
                <c:pt idx="1514">
                  <c:v>22.51</c:v>
                </c:pt>
                <c:pt idx="1515">
                  <c:v>22.5</c:v>
                </c:pt>
                <c:pt idx="1516">
                  <c:v>22.47</c:v>
                </c:pt>
                <c:pt idx="1517">
                  <c:v>22.47</c:v>
                </c:pt>
                <c:pt idx="1518">
                  <c:v>22.43</c:v>
                </c:pt>
                <c:pt idx="1519">
                  <c:v>22.43</c:v>
                </c:pt>
                <c:pt idx="1520">
                  <c:v>22.41</c:v>
                </c:pt>
                <c:pt idx="1521">
                  <c:v>22.39</c:v>
                </c:pt>
                <c:pt idx="1522">
                  <c:v>22.37</c:v>
                </c:pt>
                <c:pt idx="1523">
                  <c:v>22.33</c:v>
                </c:pt>
                <c:pt idx="1524">
                  <c:v>22.33</c:v>
                </c:pt>
                <c:pt idx="1525">
                  <c:v>22.3</c:v>
                </c:pt>
                <c:pt idx="1526">
                  <c:v>22.3</c:v>
                </c:pt>
                <c:pt idx="1527">
                  <c:v>22.26</c:v>
                </c:pt>
                <c:pt idx="1528">
                  <c:v>22.24</c:v>
                </c:pt>
                <c:pt idx="1529">
                  <c:v>22.22</c:v>
                </c:pt>
                <c:pt idx="1530">
                  <c:v>22.18</c:v>
                </c:pt>
                <c:pt idx="1531">
                  <c:v>22.18</c:v>
                </c:pt>
                <c:pt idx="1532">
                  <c:v>22.15</c:v>
                </c:pt>
                <c:pt idx="1533">
                  <c:v>22.15</c:v>
                </c:pt>
                <c:pt idx="1534">
                  <c:v>22.12</c:v>
                </c:pt>
                <c:pt idx="1535">
                  <c:v>22.12</c:v>
                </c:pt>
                <c:pt idx="1536">
                  <c:v>22.08</c:v>
                </c:pt>
                <c:pt idx="1537">
                  <c:v>22.08</c:v>
                </c:pt>
                <c:pt idx="1538">
                  <c:v>22.04</c:v>
                </c:pt>
                <c:pt idx="1539">
                  <c:v>22.04</c:v>
                </c:pt>
                <c:pt idx="1540">
                  <c:v>22</c:v>
                </c:pt>
                <c:pt idx="1541">
                  <c:v>21.99</c:v>
                </c:pt>
                <c:pt idx="1542">
                  <c:v>21.99</c:v>
                </c:pt>
                <c:pt idx="1543">
                  <c:v>21.95</c:v>
                </c:pt>
                <c:pt idx="1544">
                  <c:v>21.95</c:v>
                </c:pt>
                <c:pt idx="1545">
                  <c:v>21.94</c:v>
                </c:pt>
                <c:pt idx="1546">
                  <c:v>21.92</c:v>
                </c:pt>
                <c:pt idx="1547">
                  <c:v>21.92</c:v>
                </c:pt>
                <c:pt idx="1548">
                  <c:v>21.88</c:v>
                </c:pt>
                <c:pt idx="1549">
                  <c:v>21.88</c:v>
                </c:pt>
                <c:pt idx="1550">
                  <c:v>21.85</c:v>
                </c:pt>
                <c:pt idx="1551">
                  <c:v>21.85</c:v>
                </c:pt>
                <c:pt idx="1552">
                  <c:v>21.84</c:v>
                </c:pt>
                <c:pt idx="1553">
                  <c:v>21.84</c:v>
                </c:pt>
                <c:pt idx="1554">
                  <c:v>21.8</c:v>
                </c:pt>
                <c:pt idx="1555">
                  <c:v>21.8</c:v>
                </c:pt>
                <c:pt idx="1556">
                  <c:v>21.76</c:v>
                </c:pt>
                <c:pt idx="1557">
                  <c:v>21.76</c:v>
                </c:pt>
                <c:pt idx="1558">
                  <c:v>21.76</c:v>
                </c:pt>
                <c:pt idx="1559">
                  <c:v>21.72</c:v>
                </c:pt>
                <c:pt idx="1560">
                  <c:v>21.72</c:v>
                </c:pt>
                <c:pt idx="1561">
                  <c:v>21.69</c:v>
                </c:pt>
                <c:pt idx="1562">
                  <c:v>21.68</c:v>
                </c:pt>
                <c:pt idx="1563">
                  <c:v>21.67</c:v>
                </c:pt>
                <c:pt idx="1564">
                  <c:v>21.65</c:v>
                </c:pt>
                <c:pt idx="1565">
                  <c:v>21.65</c:v>
                </c:pt>
                <c:pt idx="1566">
                  <c:v>21.65</c:v>
                </c:pt>
                <c:pt idx="1567">
                  <c:v>21.61</c:v>
                </c:pt>
                <c:pt idx="1568">
                  <c:v>21.6</c:v>
                </c:pt>
                <c:pt idx="1569">
                  <c:v>21.57</c:v>
                </c:pt>
                <c:pt idx="1570">
                  <c:v>21.57</c:v>
                </c:pt>
                <c:pt idx="1571">
                  <c:v>21.54</c:v>
                </c:pt>
                <c:pt idx="1572">
                  <c:v>21.53</c:v>
                </c:pt>
                <c:pt idx="1573">
                  <c:v>21.53</c:v>
                </c:pt>
                <c:pt idx="1574">
                  <c:v>21.49</c:v>
                </c:pt>
                <c:pt idx="1575">
                  <c:v>21.49</c:v>
                </c:pt>
                <c:pt idx="1576">
                  <c:v>21.46</c:v>
                </c:pt>
                <c:pt idx="1577">
                  <c:v>21.44</c:v>
                </c:pt>
                <c:pt idx="1578">
                  <c:v>21.44</c:v>
                </c:pt>
                <c:pt idx="1579">
                  <c:v>21.4</c:v>
                </c:pt>
                <c:pt idx="1580">
                  <c:v>21.4</c:v>
                </c:pt>
                <c:pt idx="1581">
                  <c:v>21.39</c:v>
                </c:pt>
                <c:pt idx="1582">
                  <c:v>21.36</c:v>
                </c:pt>
                <c:pt idx="1583">
                  <c:v>21.36</c:v>
                </c:pt>
                <c:pt idx="1584">
                  <c:v>21.33</c:v>
                </c:pt>
                <c:pt idx="1585">
                  <c:v>21.31</c:v>
                </c:pt>
                <c:pt idx="1586">
                  <c:v>21.29</c:v>
                </c:pt>
                <c:pt idx="1587">
                  <c:v>21.26</c:v>
                </c:pt>
                <c:pt idx="1588">
                  <c:v>21.26</c:v>
                </c:pt>
                <c:pt idx="1589">
                  <c:v>21.23</c:v>
                </c:pt>
                <c:pt idx="1590">
                  <c:v>21.23</c:v>
                </c:pt>
                <c:pt idx="1591">
                  <c:v>21.19</c:v>
                </c:pt>
                <c:pt idx="1592">
                  <c:v>21.19</c:v>
                </c:pt>
                <c:pt idx="1593">
                  <c:v>21.15</c:v>
                </c:pt>
                <c:pt idx="1594">
                  <c:v>21.15</c:v>
                </c:pt>
                <c:pt idx="1595">
                  <c:v>21.11</c:v>
                </c:pt>
                <c:pt idx="1596">
                  <c:v>21.11</c:v>
                </c:pt>
                <c:pt idx="1597">
                  <c:v>21.1</c:v>
                </c:pt>
                <c:pt idx="1598">
                  <c:v>21.06</c:v>
                </c:pt>
                <c:pt idx="1599">
                  <c:v>21.06</c:v>
                </c:pt>
                <c:pt idx="1600">
                  <c:v>21.04</c:v>
                </c:pt>
                <c:pt idx="1601">
                  <c:v>21.02</c:v>
                </c:pt>
                <c:pt idx="1602">
                  <c:v>21.01</c:v>
                </c:pt>
                <c:pt idx="1603">
                  <c:v>20.97</c:v>
                </c:pt>
                <c:pt idx="1604">
                  <c:v>20.97</c:v>
                </c:pt>
                <c:pt idx="1605">
                  <c:v>20.95</c:v>
                </c:pt>
                <c:pt idx="1606">
                  <c:v>20.94</c:v>
                </c:pt>
                <c:pt idx="1607">
                  <c:v>20.92</c:v>
                </c:pt>
                <c:pt idx="1608">
                  <c:v>20.9</c:v>
                </c:pt>
                <c:pt idx="1609">
                  <c:v>20.89</c:v>
                </c:pt>
                <c:pt idx="1610">
                  <c:v>20.85</c:v>
                </c:pt>
                <c:pt idx="1611">
                  <c:v>20.84</c:v>
                </c:pt>
                <c:pt idx="1612">
                  <c:v>20.81</c:v>
                </c:pt>
                <c:pt idx="1613">
                  <c:v>20.81</c:v>
                </c:pt>
                <c:pt idx="1614">
                  <c:v>20.77</c:v>
                </c:pt>
                <c:pt idx="1615">
                  <c:v>20.77</c:v>
                </c:pt>
                <c:pt idx="1616">
                  <c:v>20.74</c:v>
                </c:pt>
                <c:pt idx="1617">
                  <c:v>20.74</c:v>
                </c:pt>
                <c:pt idx="1618">
                  <c:v>20.69</c:v>
                </c:pt>
                <c:pt idx="1619">
                  <c:v>20.68</c:v>
                </c:pt>
                <c:pt idx="1620">
                  <c:v>20.64</c:v>
                </c:pt>
                <c:pt idx="1621">
                  <c:v>20.63</c:v>
                </c:pt>
                <c:pt idx="1622">
                  <c:v>20.6</c:v>
                </c:pt>
                <c:pt idx="1623">
                  <c:v>20.58</c:v>
                </c:pt>
                <c:pt idx="1624">
                  <c:v>20.57</c:v>
                </c:pt>
                <c:pt idx="1625">
                  <c:v>20.53</c:v>
                </c:pt>
                <c:pt idx="1626">
                  <c:v>20.5</c:v>
                </c:pt>
                <c:pt idx="1627">
                  <c:v>20.48</c:v>
                </c:pt>
                <c:pt idx="1628">
                  <c:v>20.47</c:v>
                </c:pt>
                <c:pt idx="1629">
                  <c:v>20.43</c:v>
                </c:pt>
                <c:pt idx="1630">
                  <c:v>20.399999999999999</c:v>
                </c:pt>
                <c:pt idx="1631">
                  <c:v>20.37</c:v>
                </c:pt>
                <c:pt idx="1632">
                  <c:v>20.350000000000001</c:v>
                </c:pt>
                <c:pt idx="1633">
                  <c:v>20.32</c:v>
                </c:pt>
                <c:pt idx="1634">
                  <c:v>20.28</c:v>
                </c:pt>
                <c:pt idx="1635">
                  <c:v>20.25</c:v>
                </c:pt>
                <c:pt idx="1636">
                  <c:v>20.22</c:v>
                </c:pt>
                <c:pt idx="1637">
                  <c:v>20.2</c:v>
                </c:pt>
                <c:pt idx="1638">
                  <c:v>20.190000000000001</c:v>
                </c:pt>
                <c:pt idx="1639">
                  <c:v>20.149999999999999</c:v>
                </c:pt>
                <c:pt idx="1640">
                  <c:v>20.12</c:v>
                </c:pt>
                <c:pt idx="1641">
                  <c:v>20.100000000000001</c:v>
                </c:pt>
                <c:pt idx="1642">
                  <c:v>20.059999999999999</c:v>
                </c:pt>
                <c:pt idx="1643">
                  <c:v>20.03</c:v>
                </c:pt>
                <c:pt idx="1644">
                  <c:v>19.989999999999998</c:v>
                </c:pt>
                <c:pt idx="1645">
                  <c:v>19.98</c:v>
                </c:pt>
                <c:pt idx="1646">
                  <c:v>19.96</c:v>
                </c:pt>
                <c:pt idx="1647">
                  <c:v>19.920000000000002</c:v>
                </c:pt>
                <c:pt idx="1648">
                  <c:v>19.920000000000002</c:v>
                </c:pt>
                <c:pt idx="1649">
                  <c:v>19.88</c:v>
                </c:pt>
                <c:pt idx="1650">
                  <c:v>19.88</c:v>
                </c:pt>
              </c:numCache>
            </c:numRef>
          </c:yVal>
          <c:smooth val="0"/>
          <c:extLst>
            <c:ext xmlns:c16="http://schemas.microsoft.com/office/drawing/2014/chart" uri="{C3380CC4-5D6E-409C-BE32-E72D297353CC}">
              <c16:uniqueId val="{00000002-5C8E-4EB8-8C6B-3F8418A6F9EA}"/>
            </c:ext>
          </c:extLst>
        </c:ser>
        <c:ser>
          <c:idx val="3"/>
          <c:order val="3"/>
          <c:tx>
            <c:strRef>
              <c:f>Kaktovik_Hr3!$E$7</c:f>
              <c:strCache>
                <c:ptCount val="1"/>
                <c:pt idx="0">
                  <c:v>EST12_3</c:v>
                </c:pt>
              </c:strCache>
            </c:strRef>
          </c:tx>
          <c:marker>
            <c:symbol val="none"/>
          </c:marker>
          <c:xVal>
            <c:numRef>
              <c:f>Kaktovik_Hr3!$A$10:$A$1660</c:f>
              <c:numCache>
                <c:formatCode>mm/dd/yy\ hh:mm</c:formatCode>
                <c:ptCount val="1651"/>
                <c:pt idx="0">
                  <c:v>42530.334027777775</c:v>
                </c:pt>
                <c:pt idx="1">
                  <c:v>42530.375</c:v>
                </c:pt>
                <c:pt idx="2">
                  <c:v>42530.5</c:v>
                </c:pt>
                <c:pt idx="3">
                  <c:v>42530.625</c:v>
                </c:pt>
                <c:pt idx="4">
                  <c:v>42530.75</c:v>
                </c:pt>
                <c:pt idx="5">
                  <c:v>42530.875</c:v>
                </c:pt>
                <c:pt idx="6">
                  <c:v>42531</c:v>
                </c:pt>
                <c:pt idx="7">
                  <c:v>42531.125</c:v>
                </c:pt>
                <c:pt idx="8">
                  <c:v>42531.25</c:v>
                </c:pt>
                <c:pt idx="9">
                  <c:v>42531.375</c:v>
                </c:pt>
                <c:pt idx="10">
                  <c:v>42531.5</c:v>
                </c:pt>
                <c:pt idx="11">
                  <c:v>42531.625</c:v>
                </c:pt>
                <c:pt idx="12">
                  <c:v>42531.75</c:v>
                </c:pt>
                <c:pt idx="13">
                  <c:v>42531.875</c:v>
                </c:pt>
                <c:pt idx="14">
                  <c:v>42532</c:v>
                </c:pt>
                <c:pt idx="15">
                  <c:v>42532.125</c:v>
                </c:pt>
                <c:pt idx="16">
                  <c:v>42532.25</c:v>
                </c:pt>
                <c:pt idx="17">
                  <c:v>42532.375</c:v>
                </c:pt>
                <c:pt idx="18">
                  <c:v>42532.5</c:v>
                </c:pt>
                <c:pt idx="19">
                  <c:v>42532.625</c:v>
                </c:pt>
                <c:pt idx="20">
                  <c:v>42532.75</c:v>
                </c:pt>
                <c:pt idx="21">
                  <c:v>42532.875</c:v>
                </c:pt>
                <c:pt idx="22">
                  <c:v>42533</c:v>
                </c:pt>
                <c:pt idx="23">
                  <c:v>42533.125</c:v>
                </c:pt>
                <c:pt idx="24">
                  <c:v>42533.25</c:v>
                </c:pt>
                <c:pt idx="25">
                  <c:v>42533.375</c:v>
                </c:pt>
                <c:pt idx="26">
                  <c:v>42533.5</c:v>
                </c:pt>
                <c:pt idx="27">
                  <c:v>42533.625</c:v>
                </c:pt>
                <c:pt idx="28">
                  <c:v>42533.75</c:v>
                </c:pt>
                <c:pt idx="29">
                  <c:v>42533.875</c:v>
                </c:pt>
                <c:pt idx="30">
                  <c:v>42534</c:v>
                </c:pt>
                <c:pt idx="31">
                  <c:v>42534.125</c:v>
                </c:pt>
                <c:pt idx="32">
                  <c:v>42534.25</c:v>
                </c:pt>
                <c:pt idx="33">
                  <c:v>42534.375</c:v>
                </c:pt>
                <c:pt idx="34">
                  <c:v>42534.5</c:v>
                </c:pt>
                <c:pt idx="35">
                  <c:v>42534.625</c:v>
                </c:pt>
                <c:pt idx="36">
                  <c:v>42534.75</c:v>
                </c:pt>
                <c:pt idx="37">
                  <c:v>42534.875</c:v>
                </c:pt>
                <c:pt idx="38">
                  <c:v>42535</c:v>
                </c:pt>
                <c:pt idx="39">
                  <c:v>42535.125</c:v>
                </c:pt>
                <c:pt idx="40">
                  <c:v>42535.25</c:v>
                </c:pt>
                <c:pt idx="41">
                  <c:v>42535.375</c:v>
                </c:pt>
                <c:pt idx="42">
                  <c:v>42535.5</c:v>
                </c:pt>
                <c:pt idx="43">
                  <c:v>42535.625</c:v>
                </c:pt>
                <c:pt idx="44">
                  <c:v>42535.75</c:v>
                </c:pt>
                <c:pt idx="45">
                  <c:v>42535.875</c:v>
                </c:pt>
                <c:pt idx="46">
                  <c:v>42536</c:v>
                </c:pt>
                <c:pt idx="47">
                  <c:v>42536.125</c:v>
                </c:pt>
                <c:pt idx="48">
                  <c:v>42536.25</c:v>
                </c:pt>
                <c:pt idx="49">
                  <c:v>42536.375</c:v>
                </c:pt>
                <c:pt idx="50">
                  <c:v>42536.5</c:v>
                </c:pt>
                <c:pt idx="51">
                  <c:v>42536.625</c:v>
                </c:pt>
                <c:pt idx="52">
                  <c:v>42536.75</c:v>
                </c:pt>
                <c:pt idx="53">
                  <c:v>42536.875</c:v>
                </c:pt>
                <c:pt idx="54">
                  <c:v>42537</c:v>
                </c:pt>
                <c:pt idx="55">
                  <c:v>42537.125</c:v>
                </c:pt>
                <c:pt idx="56">
                  <c:v>42537.25</c:v>
                </c:pt>
                <c:pt idx="57">
                  <c:v>42537.375</c:v>
                </c:pt>
                <c:pt idx="58">
                  <c:v>42537.5</c:v>
                </c:pt>
                <c:pt idx="59">
                  <c:v>42537.625</c:v>
                </c:pt>
                <c:pt idx="60">
                  <c:v>42537.75</c:v>
                </c:pt>
                <c:pt idx="61">
                  <c:v>42537.875</c:v>
                </c:pt>
                <c:pt idx="62">
                  <c:v>42538</c:v>
                </c:pt>
                <c:pt idx="63">
                  <c:v>42538.125</c:v>
                </c:pt>
                <c:pt idx="64">
                  <c:v>42538.25</c:v>
                </c:pt>
                <c:pt idx="65">
                  <c:v>42538.375</c:v>
                </c:pt>
                <c:pt idx="66">
                  <c:v>42538.5</c:v>
                </c:pt>
                <c:pt idx="67">
                  <c:v>42538.625</c:v>
                </c:pt>
                <c:pt idx="68">
                  <c:v>42538.75</c:v>
                </c:pt>
                <c:pt idx="69">
                  <c:v>42538.875</c:v>
                </c:pt>
                <c:pt idx="70">
                  <c:v>42539</c:v>
                </c:pt>
                <c:pt idx="71">
                  <c:v>42539.125</c:v>
                </c:pt>
                <c:pt idx="72">
                  <c:v>42539.25</c:v>
                </c:pt>
                <c:pt idx="73">
                  <c:v>42539.375</c:v>
                </c:pt>
                <c:pt idx="74">
                  <c:v>42539.5</c:v>
                </c:pt>
                <c:pt idx="75">
                  <c:v>42539.625</c:v>
                </c:pt>
                <c:pt idx="76">
                  <c:v>42539.75</c:v>
                </c:pt>
                <c:pt idx="77">
                  <c:v>42539.875</c:v>
                </c:pt>
                <c:pt idx="78">
                  <c:v>42540</c:v>
                </c:pt>
                <c:pt idx="79">
                  <c:v>42540.125</c:v>
                </c:pt>
                <c:pt idx="80">
                  <c:v>42540.25</c:v>
                </c:pt>
                <c:pt idx="81">
                  <c:v>42540.375</c:v>
                </c:pt>
                <c:pt idx="82">
                  <c:v>42540.5</c:v>
                </c:pt>
                <c:pt idx="83">
                  <c:v>42540.625</c:v>
                </c:pt>
                <c:pt idx="84">
                  <c:v>42540.75</c:v>
                </c:pt>
                <c:pt idx="85">
                  <c:v>42541</c:v>
                </c:pt>
                <c:pt idx="86">
                  <c:v>42541.125</c:v>
                </c:pt>
                <c:pt idx="87">
                  <c:v>42541.25</c:v>
                </c:pt>
                <c:pt idx="88">
                  <c:v>42541.375</c:v>
                </c:pt>
                <c:pt idx="89">
                  <c:v>42541.5</c:v>
                </c:pt>
                <c:pt idx="90">
                  <c:v>42541.625</c:v>
                </c:pt>
                <c:pt idx="91">
                  <c:v>42541.75</c:v>
                </c:pt>
                <c:pt idx="92">
                  <c:v>42541.875</c:v>
                </c:pt>
                <c:pt idx="93">
                  <c:v>42542</c:v>
                </c:pt>
                <c:pt idx="94">
                  <c:v>42542.125</c:v>
                </c:pt>
                <c:pt idx="95">
                  <c:v>42542.25</c:v>
                </c:pt>
                <c:pt idx="96">
                  <c:v>42542.375</c:v>
                </c:pt>
                <c:pt idx="97">
                  <c:v>42542.5</c:v>
                </c:pt>
                <c:pt idx="98">
                  <c:v>42542.625</c:v>
                </c:pt>
                <c:pt idx="99">
                  <c:v>42542.75</c:v>
                </c:pt>
                <c:pt idx="100">
                  <c:v>42542.875</c:v>
                </c:pt>
                <c:pt idx="101">
                  <c:v>42543</c:v>
                </c:pt>
                <c:pt idx="102">
                  <c:v>42543.125</c:v>
                </c:pt>
                <c:pt idx="103">
                  <c:v>42543.25</c:v>
                </c:pt>
                <c:pt idx="104">
                  <c:v>42543.375</c:v>
                </c:pt>
                <c:pt idx="105">
                  <c:v>42543.5</c:v>
                </c:pt>
                <c:pt idx="106">
                  <c:v>42543.625</c:v>
                </c:pt>
                <c:pt idx="107">
                  <c:v>42543.75</c:v>
                </c:pt>
                <c:pt idx="108">
                  <c:v>42543.875</c:v>
                </c:pt>
                <c:pt idx="109">
                  <c:v>42544</c:v>
                </c:pt>
                <c:pt idx="110">
                  <c:v>42544.125</c:v>
                </c:pt>
                <c:pt idx="111">
                  <c:v>42544.25</c:v>
                </c:pt>
                <c:pt idx="112">
                  <c:v>42544.25</c:v>
                </c:pt>
                <c:pt idx="113">
                  <c:v>42544.375</c:v>
                </c:pt>
                <c:pt idx="114">
                  <c:v>42544.5</c:v>
                </c:pt>
                <c:pt idx="115">
                  <c:v>42544.625</c:v>
                </c:pt>
                <c:pt idx="116">
                  <c:v>42544.75</c:v>
                </c:pt>
                <c:pt idx="117">
                  <c:v>42544.875</c:v>
                </c:pt>
                <c:pt idx="118">
                  <c:v>42545</c:v>
                </c:pt>
                <c:pt idx="119">
                  <c:v>42545.125</c:v>
                </c:pt>
                <c:pt idx="120">
                  <c:v>42545.25</c:v>
                </c:pt>
                <c:pt idx="121">
                  <c:v>42545.375</c:v>
                </c:pt>
                <c:pt idx="122">
                  <c:v>42545.5</c:v>
                </c:pt>
                <c:pt idx="123">
                  <c:v>42545.625</c:v>
                </c:pt>
                <c:pt idx="124">
                  <c:v>42545.75</c:v>
                </c:pt>
                <c:pt idx="125">
                  <c:v>42545.875</c:v>
                </c:pt>
                <c:pt idx="126">
                  <c:v>42546</c:v>
                </c:pt>
                <c:pt idx="127">
                  <c:v>42546.125</c:v>
                </c:pt>
                <c:pt idx="128">
                  <c:v>42546.25</c:v>
                </c:pt>
                <c:pt idx="129">
                  <c:v>42546.375</c:v>
                </c:pt>
                <c:pt idx="130">
                  <c:v>42546.5</c:v>
                </c:pt>
                <c:pt idx="131">
                  <c:v>42546.625</c:v>
                </c:pt>
                <c:pt idx="132">
                  <c:v>42546.75</c:v>
                </c:pt>
                <c:pt idx="133">
                  <c:v>42546.875</c:v>
                </c:pt>
                <c:pt idx="134">
                  <c:v>42547</c:v>
                </c:pt>
                <c:pt idx="135">
                  <c:v>42547.125</c:v>
                </c:pt>
                <c:pt idx="136">
                  <c:v>42547.25</c:v>
                </c:pt>
                <c:pt idx="137">
                  <c:v>42547.375</c:v>
                </c:pt>
                <c:pt idx="138">
                  <c:v>42547.5</c:v>
                </c:pt>
                <c:pt idx="139">
                  <c:v>42547.625</c:v>
                </c:pt>
                <c:pt idx="140">
                  <c:v>42547.75</c:v>
                </c:pt>
                <c:pt idx="141">
                  <c:v>42547.875</c:v>
                </c:pt>
                <c:pt idx="142">
                  <c:v>42548</c:v>
                </c:pt>
                <c:pt idx="143">
                  <c:v>42548.125</c:v>
                </c:pt>
                <c:pt idx="144">
                  <c:v>42548.25</c:v>
                </c:pt>
                <c:pt idx="145">
                  <c:v>42548.375</c:v>
                </c:pt>
                <c:pt idx="146">
                  <c:v>42548.5</c:v>
                </c:pt>
                <c:pt idx="147">
                  <c:v>42548.625</c:v>
                </c:pt>
                <c:pt idx="148">
                  <c:v>42548.75</c:v>
                </c:pt>
                <c:pt idx="149">
                  <c:v>42548.875</c:v>
                </c:pt>
                <c:pt idx="150">
                  <c:v>42549</c:v>
                </c:pt>
                <c:pt idx="151">
                  <c:v>42549.125</c:v>
                </c:pt>
                <c:pt idx="152">
                  <c:v>42549.25</c:v>
                </c:pt>
                <c:pt idx="153">
                  <c:v>42549.375</c:v>
                </c:pt>
                <c:pt idx="154">
                  <c:v>42549.5</c:v>
                </c:pt>
                <c:pt idx="155">
                  <c:v>42549.625</c:v>
                </c:pt>
                <c:pt idx="156">
                  <c:v>42549.75</c:v>
                </c:pt>
                <c:pt idx="157">
                  <c:v>42549.875</c:v>
                </c:pt>
                <c:pt idx="158">
                  <c:v>42550</c:v>
                </c:pt>
                <c:pt idx="159">
                  <c:v>42550.125</c:v>
                </c:pt>
                <c:pt idx="160">
                  <c:v>42550.25</c:v>
                </c:pt>
                <c:pt idx="161">
                  <c:v>42550.375</c:v>
                </c:pt>
                <c:pt idx="162">
                  <c:v>42550.5</c:v>
                </c:pt>
                <c:pt idx="163">
                  <c:v>42550.625</c:v>
                </c:pt>
                <c:pt idx="164">
                  <c:v>42550.75</c:v>
                </c:pt>
                <c:pt idx="165">
                  <c:v>42550.875</c:v>
                </c:pt>
                <c:pt idx="166">
                  <c:v>42551</c:v>
                </c:pt>
                <c:pt idx="167">
                  <c:v>42551.125</c:v>
                </c:pt>
                <c:pt idx="168">
                  <c:v>42551.25</c:v>
                </c:pt>
                <c:pt idx="169">
                  <c:v>42551.375</c:v>
                </c:pt>
                <c:pt idx="170">
                  <c:v>42551.5</c:v>
                </c:pt>
                <c:pt idx="171">
                  <c:v>42551.625</c:v>
                </c:pt>
                <c:pt idx="172">
                  <c:v>42551.75</c:v>
                </c:pt>
                <c:pt idx="173">
                  <c:v>42551.875</c:v>
                </c:pt>
                <c:pt idx="174">
                  <c:v>42552</c:v>
                </c:pt>
                <c:pt idx="175">
                  <c:v>42552.125</c:v>
                </c:pt>
                <c:pt idx="176">
                  <c:v>42552.25</c:v>
                </c:pt>
                <c:pt idx="177">
                  <c:v>42552.375</c:v>
                </c:pt>
                <c:pt idx="178">
                  <c:v>42552.5</c:v>
                </c:pt>
                <c:pt idx="179">
                  <c:v>42552.625</c:v>
                </c:pt>
                <c:pt idx="180">
                  <c:v>42552.75</c:v>
                </c:pt>
                <c:pt idx="181">
                  <c:v>42552.875</c:v>
                </c:pt>
                <c:pt idx="182">
                  <c:v>42553</c:v>
                </c:pt>
                <c:pt idx="183">
                  <c:v>42553.125</c:v>
                </c:pt>
                <c:pt idx="184">
                  <c:v>42553.25</c:v>
                </c:pt>
                <c:pt idx="185">
                  <c:v>42553.375</c:v>
                </c:pt>
                <c:pt idx="186">
                  <c:v>42553.5</c:v>
                </c:pt>
                <c:pt idx="187">
                  <c:v>42553.625</c:v>
                </c:pt>
                <c:pt idx="188">
                  <c:v>42553.75</c:v>
                </c:pt>
                <c:pt idx="189">
                  <c:v>42553.875</c:v>
                </c:pt>
                <c:pt idx="190">
                  <c:v>42554</c:v>
                </c:pt>
                <c:pt idx="191">
                  <c:v>42554.125</c:v>
                </c:pt>
                <c:pt idx="192">
                  <c:v>42554.25</c:v>
                </c:pt>
                <c:pt idx="193">
                  <c:v>42554.375</c:v>
                </c:pt>
                <c:pt idx="194">
                  <c:v>42554.5</c:v>
                </c:pt>
                <c:pt idx="195">
                  <c:v>42554.625</c:v>
                </c:pt>
                <c:pt idx="196">
                  <c:v>42554.75</c:v>
                </c:pt>
                <c:pt idx="197">
                  <c:v>42554.875</c:v>
                </c:pt>
                <c:pt idx="198">
                  <c:v>42555</c:v>
                </c:pt>
                <c:pt idx="199">
                  <c:v>42555.125</c:v>
                </c:pt>
                <c:pt idx="200">
                  <c:v>42555.25</c:v>
                </c:pt>
                <c:pt idx="201">
                  <c:v>42555.375</c:v>
                </c:pt>
                <c:pt idx="202">
                  <c:v>42555.5</c:v>
                </c:pt>
                <c:pt idx="203">
                  <c:v>42555.625</c:v>
                </c:pt>
                <c:pt idx="204">
                  <c:v>42555.75</c:v>
                </c:pt>
                <c:pt idx="205">
                  <c:v>42555.875</c:v>
                </c:pt>
                <c:pt idx="206">
                  <c:v>42556</c:v>
                </c:pt>
                <c:pt idx="207">
                  <c:v>42556.125</c:v>
                </c:pt>
                <c:pt idx="208">
                  <c:v>42556.25</c:v>
                </c:pt>
                <c:pt idx="209">
                  <c:v>42556.375</c:v>
                </c:pt>
                <c:pt idx="210">
                  <c:v>42556.5</c:v>
                </c:pt>
                <c:pt idx="211">
                  <c:v>42556.625</c:v>
                </c:pt>
                <c:pt idx="212">
                  <c:v>42556.75</c:v>
                </c:pt>
                <c:pt idx="213">
                  <c:v>42556.875</c:v>
                </c:pt>
                <c:pt idx="214">
                  <c:v>42557</c:v>
                </c:pt>
                <c:pt idx="215">
                  <c:v>42557.125</c:v>
                </c:pt>
                <c:pt idx="216">
                  <c:v>42557.25</c:v>
                </c:pt>
                <c:pt idx="217">
                  <c:v>42557.375</c:v>
                </c:pt>
                <c:pt idx="218">
                  <c:v>42557.5</c:v>
                </c:pt>
                <c:pt idx="219">
                  <c:v>42557.625</c:v>
                </c:pt>
                <c:pt idx="220">
                  <c:v>42557.75</c:v>
                </c:pt>
                <c:pt idx="221">
                  <c:v>42557.875</c:v>
                </c:pt>
                <c:pt idx="222">
                  <c:v>42558</c:v>
                </c:pt>
                <c:pt idx="223">
                  <c:v>42558.125</c:v>
                </c:pt>
                <c:pt idx="224">
                  <c:v>42558.25</c:v>
                </c:pt>
                <c:pt idx="225">
                  <c:v>42558.375</c:v>
                </c:pt>
                <c:pt idx="226">
                  <c:v>42558.5</c:v>
                </c:pt>
                <c:pt idx="227">
                  <c:v>42558.625</c:v>
                </c:pt>
                <c:pt idx="228">
                  <c:v>42558.75</c:v>
                </c:pt>
                <c:pt idx="229">
                  <c:v>42558.875</c:v>
                </c:pt>
                <c:pt idx="230">
                  <c:v>42559</c:v>
                </c:pt>
                <c:pt idx="231">
                  <c:v>42559.125</c:v>
                </c:pt>
                <c:pt idx="232">
                  <c:v>42559.25</c:v>
                </c:pt>
                <c:pt idx="233">
                  <c:v>42559.375</c:v>
                </c:pt>
                <c:pt idx="234">
                  <c:v>42559.5</c:v>
                </c:pt>
                <c:pt idx="235">
                  <c:v>42559.625</c:v>
                </c:pt>
                <c:pt idx="236">
                  <c:v>42559.75</c:v>
                </c:pt>
                <c:pt idx="237">
                  <c:v>42559.875</c:v>
                </c:pt>
                <c:pt idx="238">
                  <c:v>42560</c:v>
                </c:pt>
                <c:pt idx="239">
                  <c:v>42560.125</c:v>
                </c:pt>
                <c:pt idx="240">
                  <c:v>42560.25</c:v>
                </c:pt>
                <c:pt idx="241">
                  <c:v>42560.375</c:v>
                </c:pt>
                <c:pt idx="242">
                  <c:v>42560.5</c:v>
                </c:pt>
                <c:pt idx="243">
                  <c:v>42560.625</c:v>
                </c:pt>
                <c:pt idx="244">
                  <c:v>42560.75</c:v>
                </c:pt>
                <c:pt idx="245">
                  <c:v>42560.875</c:v>
                </c:pt>
                <c:pt idx="246">
                  <c:v>42561</c:v>
                </c:pt>
                <c:pt idx="247">
                  <c:v>42561.125</c:v>
                </c:pt>
                <c:pt idx="248">
                  <c:v>42561.25</c:v>
                </c:pt>
                <c:pt idx="249">
                  <c:v>42561.375</c:v>
                </c:pt>
                <c:pt idx="250">
                  <c:v>42561.5</c:v>
                </c:pt>
                <c:pt idx="251">
                  <c:v>42561.625</c:v>
                </c:pt>
                <c:pt idx="252">
                  <c:v>42561.75</c:v>
                </c:pt>
                <c:pt idx="253">
                  <c:v>42561.875</c:v>
                </c:pt>
                <c:pt idx="254">
                  <c:v>42562</c:v>
                </c:pt>
                <c:pt idx="255">
                  <c:v>42562.125</c:v>
                </c:pt>
                <c:pt idx="256">
                  <c:v>42562.25</c:v>
                </c:pt>
                <c:pt idx="257">
                  <c:v>42562.375</c:v>
                </c:pt>
                <c:pt idx="258">
                  <c:v>42562.5</c:v>
                </c:pt>
                <c:pt idx="259">
                  <c:v>42562.625</c:v>
                </c:pt>
                <c:pt idx="260">
                  <c:v>42562.75</c:v>
                </c:pt>
                <c:pt idx="261">
                  <c:v>42562.875</c:v>
                </c:pt>
                <c:pt idx="262">
                  <c:v>42563</c:v>
                </c:pt>
                <c:pt idx="263">
                  <c:v>42563.125</c:v>
                </c:pt>
                <c:pt idx="264">
                  <c:v>42563.25</c:v>
                </c:pt>
                <c:pt idx="265">
                  <c:v>42563.375</c:v>
                </c:pt>
                <c:pt idx="266">
                  <c:v>42563.5</c:v>
                </c:pt>
                <c:pt idx="267">
                  <c:v>42563.625</c:v>
                </c:pt>
                <c:pt idx="268">
                  <c:v>42563.75</c:v>
                </c:pt>
                <c:pt idx="269">
                  <c:v>42563.875</c:v>
                </c:pt>
                <c:pt idx="270">
                  <c:v>42564</c:v>
                </c:pt>
                <c:pt idx="271">
                  <c:v>42564.125</c:v>
                </c:pt>
                <c:pt idx="272">
                  <c:v>42564.25</c:v>
                </c:pt>
                <c:pt idx="273">
                  <c:v>42564.375</c:v>
                </c:pt>
                <c:pt idx="274">
                  <c:v>42564.5</c:v>
                </c:pt>
                <c:pt idx="275">
                  <c:v>42564.625</c:v>
                </c:pt>
                <c:pt idx="276">
                  <c:v>42564.75</c:v>
                </c:pt>
                <c:pt idx="277">
                  <c:v>42564.875</c:v>
                </c:pt>
                <c:pt idx="278">
                  <c:v>42565</c:v>
                </c:pt>
                <c:pt idx="279">
                  <c:v>42565.125</c:v>
                </c:pt>
                <c:pt idx="280">
                  <c:v>42565.25</c:v>
                </c:pt>
                <c:pt idx="281">
                  <c:v>42565.375</c:v>
                </c:pt>
                <c:pt idx="282">
                  <c:v>42565.5</c:v>
                </c:pt>
                <c:pt idx="283">
                  <c:v>42565.625</c:v>
                </c:pt>
                <c:pt idx="284">
                  <c:v>42565.75</c:v>
                </c:pt>
                <c:pt idx="285">
                  <c:v>42565.875</c:v>
                </c:pt>
                <c:pt idx="286">
                  <c:v>42566</c:v>
                </c:pt>
                <c:pt idx="287">
                  <c:v>42566.125</c:v>
                </c:pt>
                <c:pt idx="288">
                  <c:v>42566.25</c:v>
                </c:pt>
                <c:pt idx="289">
                  <c:v>42566.375</c:v>
                </c:pt>
                <c:pt idx="290">
                  <c:v>42566.5</c:v>
                </c:pt>
                <c:pt idx="291">
                  <c:v>42566.625</c:v>
                </c:pt>
                <c:pt idx="292">
                  <c:v>42566.75</c:v>
                </c:pt>
                <c:pt idx="293">
                  <c:v>42566.875</c:v>
                </c:pt>
                <c:pt idx="294">
                  <c:v>42567</c:v>
                </c:pt>
                <c:pt idx="295">
                  <c:v>42567.125</c:v>
                </c:pt>
                <c:pt idx="296">
                  <c:v>42567.25</c:v>
                </c:pt>
                <c:pt idx="297">
                  <c:v>42567.375</c:v>
                </c:pt>
                <c:pt idx="298">
                  <c:v>42567.5</c:v>
                </c:pt>
                <c:pt idx="299">
                  <c:v>42567.625</c:v>
                </c:pt>
                <c:pt idx="300">
                  <c:v>42567.75</c:v>
                </c:pt>
                <c:pt idx="301">
                  <c:v>42567.875</c:v>
                </c:pt>
                <c:pt idx="302">
                  <c:v>42568</c:v>
                </c:pt>
                <c:pt idx="303">
                  <c:v>42568.125</c:v>
                </c:pt>
                <c:pt idx="304">
                  <c:v>42568.25</c:v>
                </c:pt>
                <c:pt idx="305">
                  <c:v>42568.375</c:v>
                </c:pt>
                <c:pt idx="306">
                  <c:v>42568.5</c:v>
                </c:pt>
                <c:pt idx="307">
                  <c:v>42568.625</c:v>
                </c:pt>
                <c:pt idx="308">
                  <c:v>42568.75</c:v>
                </c:pt>
                <c:pt idx="309">
                  <c:v>42568.875</c:v>
                </c:pt>
                <c:pt idx="310">
                  <c:v>42569</c:v>
                </c:pt>
                <c:pt idx="311">
                  <c:v>42569.125</c:v>
                </c:pt>
                <c:pt idx="312">
                  <c:v>42569.25</c:v>
                </c:pt>
                <c:pt idx="313">
                  <c:v>42569.25</c:v>
                </c:pt>
                <c:pt idx="314">
                  <c:v>42569.375</c:v>
                </c:pt>
                <c:pt idx="315">
                  <c:v>42569.5</c:v>
                </c:pt>
                <c:pt idx="316">
                  <c:v>42569.625</c:v>
                </c:pt>
                <c:pt idx="317">
                  <c:v>42569.75</c:v>
                </c:pt>
                <c:pt idx="318">
                  <c:v>42569.875</c:v>
                </c:pt>
                <c:pt idx="319">
                  <c:v>42570</c:v>
                </c:pt>
                <c:pt idx="320">
                  <c:v>42570.125</c:v>
                </c:pt>
                <c:pt idx="321">
                  <c:v>42570.25</c:v>
                </c:pt>
                <c:pt idx="322">
                  <c:v>42570.375</c:v>
                </c:pt>
                <c:pt idx="323">
                  <c:v>42570.375</c:v>
                </c:pt>
                <c:pt idx="324">
                  <c:v>42570.5</c:v>
                </c:pt>
                <c:pt idx="325">
                  <c:v>42570.625</c:v>
                </c:pt>
                <c:pt idx="326">
                  <c:v>42570.75</c:v>
                </c:pt>
                <c:pt idx="327">
                  <c:v>42570.875</c:v>
                </c:pt>
                <c:pt idx="328">
                  <c:v>42571</c:v>
                </c:pt>
                <c:pt idx="329">
                  <c:v>42571.125</c:v>
                </c:pt>
                <c:pt idx="330">
                  <c:v>42571.25</c:v>
                </c:pt>
                <c:pt idx="331">
                  <c:v>42571.375</c:v>
                </c:pt>
                <c:pt idx="332">
                  <c:v>42571.5</c:v>
                </c:pt>
                <c:pt idx="333">
                  <c:v>42571.625</c:v>
                </c:pt>
                <c:pt idx="334">
                  <c:v>42571.75</c:v>
                </c:pt>
                <c:pt idx="335">
                  <c:v>42571.875</c:v>
                </c:pt>
                <c:pt idx="336">
                  <c:v>42572</c:v>
                </c:pt>
                <c:pt idx="337">
                  <c:v>42572.125</c:v>
                </c:pt>
                <c:pt idx="338">
                  <c:v>42572.25</c:v>
                </c:pt>
                <c:pt idx="339">
                  <c:v>42572.375</c:v>
                </c:pt>
                <c:pt idx="340">
                  <c:v>42572.5</c:v>
                </c:pt>
                <c:pt idx="341">
                  <c:v>42572.625</c:v>
                </c:pt>
                <c:pt idx="342">
                  <c:v>42572.75</c:v>
                </c:pt>
                <c:pt idx="343">
                  <c:v>42572.75</c:v>
                </c:pt>
                <c:pt idx="344">
                  <c:v>42572.875</c:v>
                </c:pt>
                <c:pt idx="345">
                  <c:v>42573</c:v>
                </c:pt>
                <c:pt idx="346">
                  <c:v>42573.125</c:v>
                </c:pt>
                <c:pt idx="347">
                  <c:v>42573.25</c:v>
                </c:pt>
                <c:pt idx="348">
                  <c:v>42573.375</c:v>
                </c:pt>
                <c:pt idx="349">
                  <c:v>42573.5</c:v>
                </c:pt>
                <c:pt idx="350">
                  <c:v>42573.625</c:v>
                </c:pt>
                <c:pt idx="351">
                  <c:v>42573.75</c:v>
                </c:pt>
                <c:pt idx="352">
                  <c:v>42573.875</c:v>
                </c:pt>
                <c:pt idx="353">
                  <c:v>42574</c:v>
                </c:pt>
                <c:pt idx="354">
                  <c:v>42574.125</c:v>
                </c:pt>
                <c:pt idx="355">
                  <c:v>42574.25</c:v>
                </c:pt>
                <c:pt idx="356">
                  <c:v>42574.375</c:v>
                </c:pt>
                <c:pt idx="357">
                  <c:v>42574.5</c:v>
                </c:pt>
                <c:pt idx="358">
                  <c:v>42574.625</c:v>
                </c:pt>
                <c:pt idx="359">
                  <c:v>42574.75</c:v>
                </c:pt>
                <c:pt idx="360">
                  <c:v>42574.875</c:v>
                </c:pt>
                <c:pt idx="361">
                  <c:v>42575</c:v>
                </c:pt>
                <c:pt idx="362">
                  <c:v>42575.25</c:v>
                </c:pt>
                <c:pt idx="363">
                  <c:v>42575.375</c:v>
                </c:pt>
                <c:pt idx="364">
                  <c:v>42575.5</c:v>
                </c:pt>
                <c:pt idx="365">
                  <c:v>42575.625</c:v>
                </c:pt>
                <c:pt idx="366">
                  <c:v>42575.75</c:v>
                </c:pt>
                <c:pt idx="367">
                  <c:v>42575.875</c:v>
                </c:pt>
                <c:pt idx="368">
                  <c:v>42576</c:v>
                </c:pt>
                <c:pt idx="369">
                  <c:v>42576.125</c:v>
                </c:pt>
                <c:pt idx="370">
                  <c:v>42576.25</c:v>
                </c:pt>
                <c:pt idx="371">
                  <c:v>42576.375</c:v>
                </c:pt>
                <c:pt idx="372">
                  <c:v>42576.5</c:v>
                </c:pt>
                <c:pt idx="373">
                  <c:v>42576.625</c:v>
                </c:pt>
                <c:pt idx="374">
                  <c:v>42576.75</c:v>
                </c:pt>
                <c:pt idx="375">
                  <c:v>42576.875</c:v>
                </c:pt>
                <c:pt idx="376">
                  <c:v>42577</c:v>
                </c:pt>
                <c:pt idx="377">
                  <c:v>42577.125</c:v>
                </c:pt>
                <c:pt idx="378">
                  <c:v>42577.25</c:v>
                </c:pt>
                <c:pt idx="379">
                  <c:v>42577.375</c:v>
                </c:pt>
                <c:pt idx="380">
                  <c:v>42577.5</c:v>
                </c:pt>
                <c:pt idx="381">
                  <c:v>42577.625</c:v>
                </c:pt>
                <c:pt idx="382">
                  <c:v>42577.75</c:v>
                </c:pt>
                <c:pt idx="383">
                  <c:v>42577.875</c:v>
                </c:pt>
                <c:pt idx="384">
                  <c:v>42578</c:v>
                </c:pt>
                <c:pt idx="385">
                  <c:v>42578.125</c:v>
                </c:pt>
                <c:pt idx="386">
                  <c:v>42578.25</c:v>
                </c:pt>
                <c:pt idx="387">
                  <c:v>42578.375</c:v>
                </c:pt>
                <c:pt idx="388">
                  <c:v>42578.5</c:v>
                </c:pt>
                <c:pt idx="389">
                  <c:v>42578.625</c:v>
                </c:pt>
                <c:pt idx="390">
                  <c:v>42578.75</c:v>
                </c:pt>
                <c:pt idx="391">
                  <c:v>42578.875</c:v>
                </c:pt>
                <c:pt idx="392">
                  <c:v>42579</c:v>
                </c:pt>
                <c:pt idx="393">
                  <c:v>42579.125</c:v>
                </c:pt>
                <c:pt idx="394">
                  <c:v>42579.25</c:v>
                </c:pt>
                <c:pt idx="395">
                  <c:v>42579.375</c:v>
                </c:pt>
                <c:pt idx="396">
                  <c:v>42579.5</c:v>
                </c:pt>
                <c:pt idx="397">
                  <c:v>42579.625</c:v>
                </c:pt>
                <c:pt idx="398">
                  <c:v>42579.75</c:v>
                </c:pt>
                <c:pt idx="399">
                  <c:v>42579.875</c:v>
                </c:pt>
                <c:pt idx="400">
                  <c:v>42580</c:v>
                </c:pt>
                <c:pt idx="401">
                  <c:v>42580.125</c:v>
                </c:pt>
                <c:pt idx="402">
                  <c:v>42580.25</c:v>
                </c:pt>
                <c:pt idx="403">
                  <c:v>42580.375</c:v>
                </c:pt>
                <c:pt idx="404">
                  <c:v>42580.5</c:v>
                </c:pt>
                <c:pt idx="405">
                  <c:v>42580.625</c:v>
                </c:pt>
                <c:pt idx="406">
                  <c:v>42580.75</c:v>
                </c:pt>
                <c:pt idx="407">
                  <c:v>42580.875</c:v>
                </c:pt>
                <c:pt idx="408">
                  <c:v>42581</c:v>
                </c:pt>
                <c:pt idx="409">
                  <c:v>42581.125</c:v>
                </c:pt>
                <c:pt idx="410">
                  <c:v>42581.25</c:v>
                </c:pt>
                <c:pt idx="411">
                  <c:v>42581.375</c:v>
                </c:pt>
                <c:pt idx="412">
                  <c:v>42581.5</c:v>
                </c:pt>
                <c:pt idx="413">
                  <c:v>42581.625</c:v>
                </c:pt>
                <c:pt idx="414">
                  <c:v>42581.75</c:v>
                </c:pt>
                <c:pt idx="415">
                  <c:v>42581.875</c:v>
                </c:pt>
                <c:pt idx="416">
                  <c:v>42582</c:v>
                </c:pt>
                <c:pt idx="417">
                  <c:v>42582.125</c:v>
                </c:pt>
                <c:pt idx="418">
                  <c:v>42582.25</c:v>
                </c:pt>
                <c:pt idx="419">
                  <c:v>42582.375</c:v>
                </c:pt>
                <c:pt idx="420">
                  <c:v>42582.5</c:v>
                </c:pt>
                <c:pt idx="421">
                  <c:v>42582.625</c:v>
                </c:pt>
                <c:pt idx="422">
                  <c:v>42582.75</c:v>
                </c:pt>
                <c:pt idx="423">
                  <c:v>42582.875</c:v>
                </c:pt>
                <c:pt idx="424">
                  <c:v>42583</c:v>
                </c:pt>
                <c:pt idx="425">
                  <c:v>42583.125</c:v>
                </c:pt>
                <c:pt idx="426">
                  <c:v>42583.25</c:v>
                </c:pt>
                <c:pt idx="427">
                  <c:v>42583.375</c:v>
                </c:pt>
                <c:pt idx="428">
                  <c:v>42583.5</c:v>
                </c:pt>
                <c:pt idx="429">
                  <c:v>42583.625</c:v>
                </c:pt>
                <c:pt idx="430">
                  <c:v>42583.75</c:v>
                </c:pt>
                <c:pt idx="431">
                  <c:v>42583.875</c:v>
                </c:pt>
                <c:pt idx="432">
                  <c:v>42584</c:v>
                </c:pt>
                <c:pt idx="433">
                  <c:v>42584.125</c:v>
                </c:pt>
                <c:pt idx="434">
                  <c:v>42584.25</c:v>
                </c:pt>
                <c:pt idx="435">
                  <c:v>42584.375</c:v>
                </c:pt>
                <c:pt idx="436">
                  <c:v>42584.5</c:v>
                </c:pt>
                <c:pt idx="437">
                  <c:v>42584.625</c:v>
                </c:pt>
                <c:pt idx="438">
                  <c:v>42584.75</c:v>
                </c:pt>
                <c:pt idx="439">
                  <c:v>42584.875</c:v>
                </c:pt>
                <c:pt idx="440">
                  <c:v>42585</c:v>
                </c:pt>
                <c:pt idx="441">
                  <c:v>42585.125</c:v>
                </c:pt>
                <c:pt idx="442">
                  <c:v>42585.25</c:v>
                </c:pt>
                <c:pt idx="443">
                  <c:v>42585.375</c:v>
                </c:pt>
                <c:pt idx="444">
                  <c:v>42585.5</c:v>
                </c:pt>
                <c:pt idx="445">
                  <c:v>42585.625</c:v>
                </c:pt>
                <c:pt idx="446">
                  <c:v>42585.75</c:v>
                </c:pt>
                <c:pt idx="447">
                  <c:v>42585.875</c:v>
                </c:pt>
                <c:pt idx="448">
                  <c:v>42586</c:v>
                </c:pt>
                <c:pt idx="449">
                  <c:v>42586.125</c:v>
                </c:pt>
                <c:pt idx="450">
                  <c:v>42586.25</c:v>
                </c:pt>
                <c:pt idx="451">
                  <c:v>42586.375</c:v>
                </c:pt>
                <c:pt idx="452">
                  <c:v>42586.5</c:v>
                </c:pt>
                <c:pt idx="453">
                  <c:v>42586.625</c:v>
                </c:pt>
                <c:pt idx="454">
                  <c:v>42586.75</c:v>
                </c:pt>
                <c:pt idx="455">
                  <c:v>42586.875</c:v>
                </c:pt>
                <c:pt idx="456">
                  <c:v>42587</c:v>
                </c:pt>
                <c:pt idx="457">
                  <c:v>42587.125</c:v>
                </c:pt>
                <c:pt idx="458">
                  <c:v>42587.25</c:v>
                </c:pt>
                <c:pt idx="459">
                  <c:v>42587.375</c:v>
                </c:pt>
                <c:pt idx="460">
                  <c:v>42587.5</c:v>
                </c:pt>
                <c:pt idx="461">
                  <c:v>42587.625</c:v>
                </c:pt>
                <c:pt idx="462">
                  <c:v>42587.75</c:v>
                </c:pt>
                <c:pt idx="463">
                  <c:v>42587.875</c:v>
                </c:pt>
                <c:pt idx="464">
                  <c:v>42588</c:v>
                </c:pt>
                <c:pt idx="465">
                  <c:v>42588.125</c:v>
                </c:pt>
                <c:pt idx="466">
                  <c:v>42588.25</c:v>
                </c:pt>
                <c:pt idx="467">
                  <c:v>42588.375</c:v>
                </c:pt>
                <c:pt idx="468">
                  <c:v>42588.5</c:v>
                </c:pt>
                <c:pt idx="469">
                  <c:v>42588.625</c:v>
                </c:pt>
                <c:pt idx="470">
                  <c:v>42588.75</c:v>
                </c:pt>
                <c:pt idx="471">
                  <c:v>42588.875</c:v>
                </c:pt>
                <c:pt idx="472">
                  <c:v>42589</c:v>
                </c:pt>
                <c:pt idx="473">
                  <c:v>42589.125</c:v>
                </c:pt>
                <c:pt idx="474">
                  <c:v>42589.25</c:v>
                </c:pt>
                <c:pt idx="475">
                  <c:v>42589.375</c:v>
                </c:pt>
                <c:pt idx="476">
                  <c:v>42589.5</c:v>
                </c:pt>
                <c:pt idx="477">
                  <c:v>42589.625</c:v>
                </c:pt>
                <c:pt idx="478">
                  <c:v>42589.75</c:v>
                </c:pt>
                <c:pt idx="479">
                  <c:v>42589.875</c:v>
                </c:pt>
                <c:pt idx="480">
                  <c:v>42590</c:v>
                </c:pt>
                <c:pt idx="481">
                  <c:v>42590.125</c:v>
                </c:pt>
                <c:pt idx="482">
                  <c:v>42590.25</c:v>
                </c:pt>
                <c:pt idx="483">
                  <c:v>42590.375</c:v>
                </c:pt>
                <c:pt idx="484">
                  <c:v>42590.5</c:v>
                </c:pt>
                <c:pt idx="485">
                  <c:v>42590.625</c:v>
                </c:pt>
                <c:pt idx="486">
                  <c:v>42590.75</c:v>
                </c:pt>
                <c:pt idx="487">
                  <c:v>42590.875</c:v>
                </c:pt>
                <c:pt idx="488">
                  <c:v>42591</c:v>
                </c:pt>
                <c:pt idx="489">
                  <c:v>42591.125</c:v>
                </c:pt>
                <c:pt idx="490">
                  <c:v>42591.25</c:v>
                </c:pt>
                <c:pt idx="491">
                  <c:v>42591.375</c:v>
                </c:pt>
                <c:pt idx="492">
                  <c:v>42591.5</c:v>
                </c:pt>
                <c:pt idx="493">
                  <c:v>42591.625</c:v>
                </c:pt>
                <c:pt idx="494">
                  <c:v>42591.75</c:v>
                </c:pt>
                <c:pt idx="495">
                  <c:v>42591.875</c:v>
                </c:pt>
                <c:pt idx="496">
                  <c:v>42592</c:v>
                </c:pt>
                <c:pt idx="497">
                  <c:v>42592.125</c:v>
                </c:pt>
                <c:pt idx="498">
                  <c:v>42592.25</c:v>
                </c:pt>
                <c:pt idx="499">
                  <c:v>42592.375</c:v>
                </c:pt>
                <c:pt idx="500">
                  <c:v>42592.5</c:v>
                </c:pt>
                <c:pt idx="501">
                  <c:v>42592.625</c:v>
                </c:pt>
                <c:pt idx="502">
                  <c:v>42592.75</c:v>
                </c:pt>
                <c:pt idx="503">
                  <c:v>42592.875</c:v>
                </c:pt>
                <c:pt idx="504">
                  <c:v>42593</c:v>
                </c:pt>
                <c:pt idx="505">
                  <c:v>42593.125</c:v>
                </c:pt>
                <c:pt idx="506">
                  <c:v>42593.25</c:v>
                </c:pt>
                <c:pt idx="507">
                  <c:v>42593.375</c:v>
                </c:pt>
                <c:pt idx="508">
                  <c:v>42593.5</c:v>
                </c:pt>
                <c:pt idx="509">
                  <c:v>42593.625</c:v>
                </c:pt>
                <c:pt idx="510">
                  <c:v>42593.75</c:v>
                </c:pt>
                <c:pt idx="511">
                  <c:v>42593.875</c:v>
                </c:pt>
                <c:pt idx="512">
                  <c:v>42594</c:v>
                </c:pt>
                <c:pt idx="513">
                  <c:v>42594.125</c:v>
                </c:pt>
                <c:pt idx="514">
                  <c:v>42594.25</c:v>
                </c:pt>
                <c:pt idx="515">
                  <c:v>42594.375</c:v>
                </c:pt>
                <c:pt idx="516">
                  <c:v>42594.5</c:v>
                </c:pt>
                <c:pt idx="517">
                  <c:v>42594.625</c:v>
                </c:pt>
                <c:pt idx="518">
                  <c:v>42594.75</c:v>
                </c:pt>
                <c:pt idx="519">
                  <c:v>42594.875</c:v>
                </c:pt>
                <c:pt idx="520">
                  <c:v>42595</c:v>
                </c:pt>
                <c:pt idx="521">
                  <c:v>42595.125</c:v>
                </c:pt>
                <c:pt idx="522">
                  <c:v>42595.25</c:v>
                </c:pt>
                <c:pt idx="523">
                  <c:v>42595.375</c:v>
                </c:pt>
                <c:pt idx="524">
                  <c:v>42595.5</c:v>
                </c:pt>
                <c:pt idx="525">
                  <c:v>42595.625</c:v>
                </c:pt>
                <c:pt idx="526">
                  <c:v>42595.75</c:v>
                </c:pt>
                <c:pt idx="527">
                  <c:v>42595.875</c:v>
                </c:pt>
                <c:pt idx="528">
                  <c:v>42596</c:v>
                </c:pt>
                <c:pt idx="529">
                  <c:v>42596.125</c:v>
                </c:pt>
                <c:pt idx="530">
                  <c:v>42596.25</c:v>
                </c:pt>
                <c:pt idx="531">
                  <c:v>42596.375</c:v>
                </c:pt>
                <c:pt idx="532">
                  <c:v>42596.5</c:v>
                </c:pt>
                <c:pt idx="533">
                  <c:v>42596.625</c:v>
                </c:pt>
                <c:pt idx="534">
                  <c:v>42596.75</c:v>
                </c:pt>
                <c:pt idx="535">
                  <c:v>42596.875</c:v>
                </c:pt>
                <c:pt idx="536">
                  <c:v>42597</c:v>
                </c:pt>
                <c:pt idx="537">
                  <c:v>42597.125</c:v>
                </c:pt>
                <c:pt idx="538">
                  <c:v>42597.25</c:v>
                </c:pt>
                <c:pt idx="539">
                  <c:v>42597.375</c:v>
                </c:pt>
                <c:pt idx="540">
                  <c:v>42597.5</c:v>
                </c:pt>
                <c:pt idx="541">
                  <c:v>42597.625</c:v>
                </c:pt>
                <c:pt idx="542">
                  <c:v>42597.75</c:v>
                </c:pt>
                <c:pt idx="543">
                  <c:v>42597.875</c:v>
                </c:pt>
                <c:pt idx="544">
                  <c:v>42598</c:v>
                </c:pt>
                <c:pt idx="545">
                  <c:v>42598.125</c:v>
                </c:pt>
                <c:pt idx="546">
                  <c:v>42598.25</c:v>
                </c:pt>
                <c:pt idx="547">
                  <c:v>42598.375</c:v>
                </c:pt>
                <c:pt idx="548">
                  <c:v>42598.5</c:v>
                </c:pt>
                <c:pt idx="549">
                  <c:v>42598.625</c:v>
                </c:pt>
                <c:pt idx="550">
                  <c:v>42598.75</c:v>
                </c:pt>
                <c:pt idx="551">
                  <c:v>42598.875</c:v>
                </c:pt>
                <c:pt idx="552">
                  <c:v>42599</c:v>
                </c:pt>
                <c:pt idx="553">
                  <c:v>42599.125</c:v>
                </c:pt>
                <c:pt idx="554">
                  <c:v>42599.25</c:v>
                </c:pt>
                <c:pt idx="555">
                  <c:v>42599.375</c:v>
                </c:pt>
                <c:pt idx="556">
                  <c:v>42599.5</c:v>
                </c:pt>
                <c:pt idx="557">
                  <c:v>42599.625</c:v>
                </c:pt>
                <c:pt idx="558">
                  <c:v>42599.75</c:v>
                </c:pt>
                <c:pt idx="559">
                  <c:v>42599.875</c:v>
                </c:pt>
                <c:pt idx="560">
                  <c:v>42600</c:v>
                </c:pt>
                <c:pt idx="561">
                  <c:v>42600.125</c:v>
                </c:pt>
                <c:pt idx="562">
                  <c:v>42600.25</c:v>
                </c:pt>
                <c:pt idx="563">
                  <c:v>42600.375</c:v>
                </c:pt>
                <c:pt idx="564">
                  <c:v>42600.5</c:v>
                </c:pt>
                <c:pt idx="565">
                  <c:v>42600.625</c:v>
                </c:pt>
                <c:pt idx="566">
                  <c:v>42600.75</c:v>
                </c:pt>
                <c:pt idx="567">
                  <c:v>42600.875</c:v>
                </c:pt>
                <c:pt idx="568">
                  <c:v>42601</c:v>
                </c:pt>
                <c:pt idx="569">
                  <c:v>42601.125</c:v>
                </c:pt>
                <c:pt idx="570">
                  <c:v>42601.25</c:v>
                </c:pt>
                <c:pt idx="571">
                  <c:v>42601.375</c:v>
                </c:pt>
                <c:pt idx="572">
                  <c:v>42601.5</c:v>
                </c:pt>
                <c:pt idx="573">
                  <c:v>42601.625</c:v>
                </c:pt>
                <c:pt idx="574">
                  <c:v>42601.75</c:v>
                </c:pt>
                <c:pt idx="575">
                  <c:v>42601.875</c:v>
                </c:pt>
                <c:pt idx="576">
                  <c:v>42602</c:v>
                </c:pt>
                <c:pt idx="577">
                  <c:v>42602.125</c:v>
                </c:pt>
                <c:pt idx="578">
                  <c:v>42602.25</c:v>
                </c:pt>
                <c:pt idx="579">
                  <c:v>42602.375</c:v>
                </c:pt>
                <c:pt idx="580">
                  <c:v>42602.5</c:v>
                </c:pt>
                <c:pt idx="581">
                  <c:v>42602.625</c:v>
                </c:pt>
                <c:pt idx="582">
                  <c:v>42602.75</c:v>
                </c:pt>
                <c:pt idx="583">
                  <c:v>42602.875</c:v>
                </c:pt>
                <c:pt idx="584">
                  <c:v>42603</c:v>
                </c:pt>
                <c:pt idx="585">
                  <c:v>42603.125</c:v>
                </c:pt>
                <c:pt idx="586">
                  <c:v>42603.25</c:v>
                </c:pt>
                <c:pt idx="587">
                  <c:v>42603.375</c:v>
                </c:pt>
                <c:pt idx="588">
                  <c:v>42603.5</c:v>
                </c:pt>
                <c:pt idx="589">
                  <c:v>42603.625</c:v>
                </c:pt>
                <c:pt idx="590">
                  <c:v>42603.75</c:v>
                </c:pt>
                <c:pt idx="591">
                  <c:v>42603.875</c:v>
                </c:pt>
                <c:pt idx="592">
                  <c:v>42604</c:v>
                </c:pt>
                <c:pt idx="593">
                  <c:v>42604.125</c:v>
                </c:pt>
                <c:pt idx="594">
                  <c:v>42604.25</c:v>
                </c:pt>
                <c:pt idx="595">
                  <c:v>42604.375</c:v>
                </c:pt>
                <c:pt idx="596">
                  <c:v>42604.5</c:v>
                </c:pt>
                <c:pt idx="597">
                  <c:v>42604.625</c:v>
                </c:pt>
                <c:pt idx="598">
                  <c:v>42604.75</c:v>
                </c:pt>
                <c:pt idx="599">
                  <c:v>42604.875</c:v>
                </c:pt>
                <c:pt idx="600">
                  <c:v>42605</c:v>
                </c:pt>
                <c:pt idx="601">
                  <c:v>42605.125</c:v>
                </c:pt>
                <c:pt idx="602">
                  <c:v>42605.25</c:v>
                </c:pt>
                <c:pt idx="603">
                  <c:v>42605.375</c:v>
                </c:pt>
                <c:pt idx="604">
                  <c:v>42605.5</c:v>
                </c:pt>
                <c:pt idx="605">
                  <c:v>42605.625</c:v>
                </c:pt>
                <c:pt idx="606">
                  <c:v>42605.75</c:v>
                </c:pt>
                <c:pt idx="607">
                  <c:v>42605.875</c:v>
                </c:pt>
                <c:pt idx="608">
                  <c:v>42606</c:v>
                </c:pt>
                <c:pt idx="609">
                  <c:v>42606.125</c:v>
                </c:pt>
                <c:pt idx="610">
                  <c:v>42606.25</c:v>
                </c:pt>
                <c:pt idx="611">
                  <c:v>42606.375</c:v>
                </c:pt>
                <c:pt idx="612">
                  <c:v>42606.5</c:v>
                </c:pt>
                <c:pt idx="613">
                  <c:v>42606.625</c:v>
                </c:pt>
                <c:pt idx="614">
                  <c:v>42606.75</c:v>
                </c:pt>
                <c:pt idx="615">
                  <c:v>42606.875</c:v>
                </c:pt>
                <c:pt idx="616">
                  <c:v>42607</c:v>
                </c:pt>
                <c:pt idx="617">
                  <c:v>42607.125</c:v>
                </c:pt>
                <c:pt idx="618">
                  <c:v>42607.25</c:v>
                </c:pt>
                <c:pt idx="619">
                  <c:v>42607.375</c:v>
                </c:pt>
                <c:pt idx="620">
                  <c:v>42607.5</c:v>
                </c:pt>
                <c:pt idx="621">
                  <c:v>42607.625</c:v>
                </c:pt>
                <c:pt idx="622">
                  <c:v>42607.75</c:v>
                </c:pt>
                <c:pt idx="623">
                  <c:v>42607.875</c:v>
                </c:pt>
                <c:pt idx="624">
                  <c:v>42608</c:v>
                </c:pt>
                <c:pt idx="625">
                  <c:v>42608.125</c:v>
                </c:pt>
                <c:pt idx="626">
                  <c:v>42608.25</c:v>
                </c:pt>
                <c:pt idx="627">
                  <c:v>42608.375</c:v>
                </c:pt>
                <c:pt idx="628">
                  <c:v>42608.5</c:v>
                </c:pt>
                <c:pt idx="629">
                  <c:v>42608.625</c:v>
                </c:pt>
                <c:pt idx="630">
                  <c:v>42608.75</c:v>
                </c:pt>
                <c:pt idx="631">
                  <c:v>42608.875</c:v>
                </c:pt>
                <c:pt idx="632">
                  <c:v>42609</c:v>
                </c:pt>
                <c:pt idx="633">
                  <c:v>42609.125</c:v>
                </c:pt>
                <c:pt idx="634">
                  <c:v>42609.25</c:v>
                </c:pt>
                <c:pt idx="635">
                  <c:v>42609.375</c:v>
                </c:pt>
                <c:pt idx="636">
                  <c:v>42609.5</c:v>
                </c:pt>
                <c:pt idx="637">
                  <c:v>42609.625</c:v>
                </c:pt>
                <c:pt idx="638">
                  <c:v>42609.75</c:v>
                </c:pt>
                <c:pt idx="639">
                  <c:v>42609.875</c:v>
                </c:pt>
                <c:pt idx="640">
                  <c:v>42610</c:v>
                </c:pt>
                <c:pt idx="641">
                  <c:v>42610.125</c:v>
                </c:pt>
                <c:pt idx="642">
                  <c:v>42610.25</c:v>
                </c:pt>
                <c:pt idx="643">
                  <c:v>42610.375</c:v>
                </c:pt>
                <c:pt idx="644">
                  <c:v>42610.5</c:v>
                </c:pt>
                <c:pt idx="645">
                  <c:v>42610.625</c:v>
                </c:pt>
                <c:pt idx="646">
                  <c:v>42610.75</c:v>
                </c:pt>
                <c:pt idx="647">
                  <c:v>42610.875</c:v>
                </c:pt>
                <c:pt idx="648">
                  <c:v>42611</c:v>
                </c:pt>
                <c:pt idx="649">
                  <c:v>42611.125</c:v>
                </c:pt>
                <c:pt idx="650">
                  <c:v>42611.25</c:v>
                </c:pt>
                <c:pt idx="651">
                  <c:v>42611.375</c:v>
                </c:pt>
                <c:pt idx="652">
                  <c:v>42611.5</c:v>
                </c:pt>
                <c:pt idx="653">
                  <c:v>42611.625</c:v>
                </c:pt>
                <c:pt idx="654">
                  <c:v>42611.75</c:v>
                </c:pt>
                <c:pt idx="655">
                  <c:v>42611.875</c:v>
                </c:pt>
                <c:pt idx="656">
                  <c:v>42612</c:v>
                </c:pt>
                <c:pt idx="657">
                  <c:v>42612.125</c:v>
                </c:pt>
                <c:pt idx="658">
                  <c:v>42612.25</c:v>
                </c:pt>
                <c:pt idx="659">
                  <c:v>42612.375</c:v>
                </c:pt>
                <c:pt idx="660">
                  <c:v>42612.5</c:v>
                </c:pt>
                <c:pt idx="661">
                  <c:v>42612.625</c:v>
                </c:pt>
                <c:pt idx="662">
                  <c:v>42612.75</c:v>
                </c:pt>
                <c:pt idx="663">
                  <c:v>42612.875</c:v>
                </c:pt>
                <c:pt idx="664">
                  <c:v>42613</c:v>
                </c:pt>
                <c:pt idx="665">
                  <c:v>42613.125</c:v>
                </c:pt>
                <c:pt idx="666">
                  <c:v>42613.25</c:v>
                </c:pt>
                <c:pt idx="667">
                  <c:v>42613.375</c:v>
                </c:pt>
                <c:pt idx="668">
                  <c:v>42613.5</c:v>
                </c:pt>
                <c:pt idx="669">
                  <c:v>42613.625</c:v>
                </c:pt>
                <c:pt idx="670">
                  <c:v>42613.75</c:v>
                </c:pt>
                <c:pt idx="671">
                  <c:v>42613.875</c:v>
                </c:pt>
                <c:pt idx="672">
                  <c:v>42614</c:v>
                </c:pt>
                <c:pt idx="673">
                  <c:v>42614.125</c:v>
                </c:pt>
                <c:pt idx="674">
                  <c:v>42614.25</c:v>
                </c:pt>
                <c:pt idx="675">
                  <c:v>42614.375</c:v>
                </c:pt>
                <c:pt idx="676">
                  <c:v>42614.5</c:v>
                </c:pt>
                <c:pt idx="677">
                  <c:v>42614.625</c:v>
                </c:pt>
                <c:pt idx="678">
                  <c:v>42614.75</c:v>
                </c:pt>
                <c:pt idx="679">
                  <c:v>42614.875</c:v>
                </c:pt>
                <c:pt idx="680">
                  <c:v>42615</c:v>
                </c:pt>
                <c:pt idx="681">
                  <c:v>42615.125</c:v>
                </c:pt>
                <c:pt idx="682">
                  <c:v>42615.25</c:v>
                </c:pt>
                <c:pt idx="683">
                  <c:v>42615.375</c:v>
                </c:pt>
                <c:pt idx="684">
                  <c:v>42615.5</c:v>
                </c:pt>
                <c:pt idx="685">
                  <c:v>42615.625</c:v>
                </c:pt>
                <c:pt idx="686">
                  <c:v>42615.75</c:v>
                </c:pt>
                <c:pt idx="687">
                  <c:v>42615.875</c:v>
                </c:pt>
                <c:pt idx="688">
                  <c:v>42616</c:v>
                </c:pt>
                <c:pt idx="689">
                  <c:v>42616.125</c:v>
                </c:pt>
                <c:pt idx="690">
                  <c:v>42616.25</c:v>
                </c:pt>
                <c:pt idx="691">
                  <c:v>42616.375</c:v>
                </c:pt>
                <c:pt idx="692">
                  <c:v>42616.5</c:v>
                </c:pt>
                <c:pt idx="693">
                  <c:v>42616.625</c:v>
                </c:pt>
                <c:pt idx="694">
                  <c:v>42616.75</c:v>
                </c:pt>
                <c:pt idx="695">
                  <c:v>42616.875</c:v>
                </c:pt>
                <c:pt idx="696">
                  <c:v>42617</c:v>
                </c:pt>
                <c:pt idx="697">
                  <c:v>42617.125</c:v>
                </c:pt>
                <c:pt idx="698">
                  <c:v>42617.25</c:v>
                </c:pt>
                <c:pt idx="699">
                  <c:v>42617.375</c:v>
                </c:pt>
                <c:pt idx="700">
                  <c:v>42617.5</c:v>
                </c:pt>
                <c:pt idx="701">
                  <c:v>42617.625</c:v>
                </c:pt>
                <c:pt idx="702">
                  <c:v>42617.75</c:v>
                </c:pt>
                <c:pt idx="703">
                  <c:v>42617.875</c:v>
                </c:pt>
                <c:pt idx="704">
                  <c:v>42618</c:v>
                </c:pt>
                <c:pt idx="705">
                  <c:v>42618.125</c:v>
                </c:pt>
                <c:pt idx="706">
                  <c:v>42618.25</c:v>
                </c:pt>
                <c:pt idx="707">
                  <c:v>42618.375</c:v>
                </c:pt>
                <c:pt idx="708">
                  <c:v>42618.5</c:v>
                </c:pt>
                <c:pt idx="709">
                  <c:v>42618.625</c:v>
                </c:pt>
                <c:pt idx="710">
                  <c:v>42618.75</c:v>
                </c:pt>
                <c:pt idx="711">
                  <c:v>42618.875</c:v>
                </c:pt>
                <c:pt idx="712">
                  <c:v>42619</c:v>
                </c:pt>
                <c:pt idx="713">
                  <c:v>42619.125</c:v>
                </c:pt>
                <c:pt idx="714">
                  <c:v>42619.25</c:v>
                </c:pt>
                <c:pt idx="715">
                  <c:v>42619.375</c:v>
                </c:pt>
                <c:pt idx="716">
                  <c:v>42619.5</c:v>
                </c:pt>
                <c:pt idx="717">
                  <c:v>42619.625</c:v>
                </c:pt>
                <c:pt idx="718">
                  <c:v>42619.75</c:v>
                </c:pt>
                <c:pt idx="719">
                  <c:v>42619.875</c:v>
                </c:pt>
                <c:pt idx="720">
                  <c:v>42620</c:v>
                </c:pt>
                <c:pt idx="721">
                  <c:v>42620.125</c:v>
                </c:pt>
                <c:pt idx="722">
                  <c:v>42620.25</c:v>
                </c:pt>
                <c:pt idx="723">
                  <c:v>42620.375</c:v>
                </c:pt>
                <c:pt idx="724">
                  <c:v>42620.5</c:v>
                </c:pt>
                <c:pt idx="725">
                  <c:v>42620.625</c:v>
                </c:pt>
                <c:pt idx="726">
                  <c:v>42620.75</c:v>
                </c:pt>
                <c:pt idx="727">
                  <c:v>42620.875</c:v>
                </c:pt>
                <c:pt idx="728">
                  <c:v>42621</c:v>
                </c:pt>
                <c:pt idx="729">
                  <c:v>42621.125</c:v>
                </c:pt>
                <c:pt idx="730">
                  <c:v>42621.25</c:v>
                </c:pt>
                <c:pt idx="731">
                  <c:v>42621.375</c:v>
                </c:pt>
                <c:pt idx="732">
                  <c:v>42621.5</c:v>
                </c:pt>
                <c:pt idx="733">
                  <c:v>42621.625</c:v>
                </c:pt>
                <c:pt idx="734">
                  <c:v>42621.75</c:v>
                </c:pt>
                <c:pt idx="735">
                  <c:v>42621.875</c:v>
                </c:pt>
                <c:pt idx="736">
                  <c:v>42622</c:v>
                </c:pt>
                <c:pt idx="737">
                  <c:v>42622.125</c:v>
                </c:pt>
                <c:pt idx="738">
                  <c:v>42622.25</c:v>
                </c:pt>
                <c:pt idx="739">
                  <c:v>42622.375</c:v>
                </c:pt>
                <c:pt idx="740">
                  <c:v>42622.5</c:v>
                </c:pt>
                <c:pt idx="741">
                  <c:v>42622.625</c:v>
                </c:pt>
                <c:pt idx="742">
                  <c:v>42622.75</c:v>
                </c:pt>
                <c:pt idx="743">
                  <c:v>42622.875</c:v>
                </c:pt>
                <c:pt idx="744">
                  <c:v>42623</c:v>
                </c:pt>
                <c:pt idx="745">
                  <c:v>42623.125</c:v>
                </c:pt>
                <c:pt idx="746">
                  <c:v>42623.25</c:v>
                </c:pt>
                <c:pt idx="747">
                  <c:v>42623.375</c:v>
                </c:pt>
                <c:pt idx="748">
                  <c:v>42623.5</c:v>
                </c:pt>
                <c:pt idx="749">
                  <c:v>42623.625</c:v>
                </c:pt>
                <c:pt idx="750">
                  <c:v>42623.75</c:v>
                </c:pt>
                <c:pt idx="751">
                  <c:v>42623.875</c:v>
                </c:pt>
                <c:pt idx="752">
                  <c:v>42624</c:v>
                </c:pt>
                <c:pt idx="753">
                  <c:v>42624.125</c:v>
                </c:pt>
                <c:pt idx="754">
                  <c:v>42624.25</c:v>
                </c:pt>
                <c:pt idx="755">
                  <c:v>42624.375</c:v>
                </c:pt>
                <c:pt idx="756">
                  <c:v>42624.5</c:v>
                </c:pt>
                <c:pt idx="757">
                  <c:v>42624.625</c:v>
                </c:pt>
                <c:pt idx="758">
                  <c:v>42624.75</c:v>
                </c:pt>
                <c:pt idx="759">
                  <c:v>42624.875</c:v>
                </c:pt>
                <c:pt idx="760">
                  <c:v>42625</c:v>
                </c:pt>
                <c:pt idx="761">
                  <c:v>42625.125</c:v>
                </c:pt>
                <c:pt idx="762">
                  <c:v>42625.25</c:v>
                </c:pt>
                <c:pt idx="763">
                  <c:v>42625.375</c:v>
                </c:pt>
                <c:pt idx="764">
                  <c:v>42625.5</c:v>
                </c:pt>
                <c:pt idx="765">
                  <c:v>42625.625</c:v>
                </c:pt>
                <c:pt idx="766">
                  <c:v>42625.75</c:v>
                </c:pt>
                <c:pt idx="767">
                  <c:v>42625.875</c:v>
                </c:pt>
                <c:pt idx="768">
                  <c:v>42626</c:v>
                </c:pt>
                <c:pt idx="769">
                  <c:v>42626.125</c:v>
                </c:pt>
                <c:pt idx="770">
                  <c:v>42626.25</c:v>
                </c:pt>
                <c:pt idx="771">
                  <c:v>42626.375</c:v>
                </c:pt>
                <c:pt idx="772">
                  <c:v>42626.5</c:v>
                </c:pt>
                <c:pt idx="773">
                  <c:v>42626.625</c:v>
                </c:pt>
                <c:pt idx="774">
                  <c:v>42626.75</c:v>
                </c:pt>
                <c:pt idx="775">
                  <c:v>42626.875</c:v>
                </c:pt>
                <c:pt idx="776">
                  <c:v>42627</c:v>
                </c:pt>
                <c:pt idx="777">
                  <c:v>42627.125</c:v>
                </c:pt>
                <c:pt idx="778">
                  <c:v>42627.25</c:v>
                </c:pt>
                <c:pt idx="779">
                  <c:v>42627.375</c:v>
                </c:pt>
                <c:pt idx="780">
                  <c:v>42627.5</c:v>
                </c:pt>
                <c:pt idx="781">
                  <c:v>42627.625</c:v>
                </c:pt>
                <c:pt idx="782">
                  <c:v>42627.75</c:v>
                </c:pt>
                <c:pt idx="783">
                  <c:v>42627.875</c:v>
                </c:pt>
                <c:pt idx="784">
                  <c:v>42628</c:v>
                </c:pt>
                <c:pt idx="785">
                  <c:v>42628.125</c:v>
                </c:pt>
                <c:pt idx="786">
                  <c:v>42628.25</c:v>
                </c:pt>
                <c:pt idx="787">
                  <c:v>42628.375</c:v>
                </c:pt>
                <c:pt idx="788">
                  <c:v>42628.5</c:v>
                </c:pt>
                <c:pt idx="789">
                  <c:v>42628.625</c:v>
                </c:pt>
                <c:pt idx="790">
                  <c:v>42628.75</c:v>
                </c:pt>
                <c:pt idx="791">
                  <c:v>42628.875</c:v>
                </c:pt>
                <c:pt idx="792">
                  <c:v>42629</c:v>
                </c:pt>
                <c:pt idx="793">
                  <c:v>42629.125</c:v>
                </c:pt>
                <c:pt idx="794">
                  <c:v>42629.25</c:v>
                </c:pt>
                <c:pt idx="795">
                  <c:v>42629.375</c:v>
                </c:pt>
                <c:pt idx="796">
                  <c:v>42629.5</c:v>
                </c:pt>
                <c:pt idx="797">
                  <c:v>42629.625</c:v>
                </c:pt>
                <c:pt idx="798">
                  <c:v>42629.75</c:v>
                </c:pt>
                <c:pt idx="799">
                  <c:v>42629.875</c:v>
                </c:pt>
                <c:pt idx="800">
                  <c:v>42630.125</c:v>
                </c:pt>
                <c:pt idx="801">
                  <c:v>42630.25</c:v>
                </c:pt>
                <c:pt idx="802">
                  <c:v>42630.375</c:v>
                </c:pt>
                <c:pt idx="803">
                  <c:v>42630.5</c:v>
                </c:pt>
                <c:pt idx="804">
                  <c:v>42630.625</c:v>
                </c:pt>
                <c:pt idx="805">
                  <c:v>42630.75</c:v>
                </c:pt>
                <c:pt idx="806">
                  <c:v>42630.875</c:v>
                </c:pt>
                <c:pt idx="807">
                  <c:v>42631</c:v>
                </c:pt>
                <c:pt idx="808">
                  <c:v>42631.125</c:v>
                </c:pt>
                <c:pt idx="809">
                  <c:v>42631.25</c:v>
                </c:pt>
                <c:pt idx="810">
                  <c:v>42631.375</c:v>
                </c:pt>
                <c:pt idx="811">
                  <c:v>42631.5</c:v>
                </c:pt>
                <c:pt idx="812">
                  <c:v>42631.625</c:v>
                </c:pt>
                <c:pt idx="813">
                  <c:v>42631.75</c:v>
                </c:pt>
                <c:pt idx="814">
                  <c:v>42631.875</c:v>
                </c:pt>
                <c:pt idx="815">
                  <c:v>42632</c:v>
                </c:pt>
                <c:pt idx="816">
                  <c:v>42632.125</c:v>
                </c:pt>
                <c:pt idx="817">
                  <c:v>42632.25</c:v>
                </c:pt>
                <c:pt idx="818">
                  <c:v>42632.375</c:v>
                </c:pt>
                <c:pt idx="819">
                  <c:v>42632.5</c:v>
                </c:pt>
                <c:pt idx="820">
                  <c:v>42632.625</c:v>
                </c:pt>
                <c:pt idx="821">
                  <c:v>42632.75</c:v>
                </c:pt>
                <c:pt idx="822">
                  <c:v>42632.875</c:v>
                </c:pt>
                <c:pt idx="823">
                  <c:v>42633</c:v>
                </c:pt>
                <c:pt idx="824">
                  <c:v>42633.125</c:v>
                </c:pt>
                <c:pt idx="825">
                  <c:v>42633.25</c:v>
                </c:pt>
                <c:pt idx="826">
                  <c:v>42633.375</c:v>
                </c:pt>
                <c:pt idx="827">
                  <c:v>42633.5</c:v>
                </c:pt>
                <c:pt idx="828">
                  <c:v>42633.625</c:v>
                </c:pt>
                <c:pt idx="829">
                  <c:v>42633.75</c:v>
                </c:pt>
                <c:pt idx="830">
                  <c:v>42633.875</c:v>
                </c:pt>
                <c:pt idx="831">
                  <c:v>42634</c:v>
                </c:pt>
                <c:pt idx="832">
                  <c:v>42634.125</c:v>
                </c:pt>
                <c:pt idx="833">
                  <c:v>42634.25</c:v>
                </c:pt>
                <c:pt idx="834">
                  <c:v>42634.375</c:v>
                </c:pt>
                <c:pt idx="835">
                  <c:v>42634.5</c:v>
                </c:pt>
                <c:pt idx="836">
                  <c:v>42634.625</c:v>
                </c:pt>
                <c:pt idx="837">
                  <c:v>42634.75</c:v>
                </c:pt>
                <c:pt idx="838">
                  <c:v>42634.875</c:v>
                </c:pt>
                <c:pt idx="839">
                  <c:v>42635</c:v>
                </c:pt>
                <c:pt idx="840">
                  <c:v>42635.125</c:v>
                </c:pt>
                <c:pt idx="841">
                  <c:v>42635.25</c:v>
                </c:pt>
                <c:pt idx="842">
                  <c:v>42635.375</c:v>
                </c:pt>
                <c:pt idx="843">
                  <c:v>42635.5</c:v>
                </c:pt>
                <c:pt idx="844">
                  <c:v>42635.625</c:v>
                </c:pt>
                <c:pt idx="845">
                  <c:v>42635.75</c:v>
                </c:pt>
                <c:pt idx="846">
                  <c:v>42635.875</c:v>
                </c:pt>
                <c:pt idx="847">
                  <c:v>42636</c:v>
                </c:pt>
                <c:pt idx="848">
                  <c:v>42636.125</c:v>
                </c:pt>
                <c:pt idx="849">
                  <c:v>42636.25</c:v>
                </c:pt>
                <c:pt idx="850">
                  <c:v>42636.375</c:v>
                </c:pt>
                <c:pt idx="851">
                  <c:v>42636.5</c:v>
                </c:pt>
                <c:pt idx="852">
                  <c:v>42636.625</c:v>
                </c:pt>
                <c:pt idx="853">
                  <c:v>42636.75</c:v>
                </c:pt>
                <c:pt idx="854">
                  <c:v>42636.875</c:v>
                </c:pt>
                <c:pt idx="855">
                  <c:v>42637</c:v>
                </c:pt>
                <c:pt idx="856">
                  <c:v>42637.125</c:v>
                </c:pt>
                <c:pt idx="857">
                  <c:v>42637.25</c:v>
                </c:pt>
                <c:pt idx="858">
                  <c:v>42637.375</c:v>
                </c:pt>
                <c:pt idx="859">
                  <c:v>42637.5</c:v>
                </c:pt>
                <c:pt idx="860">
                  <c:v>42637.625</c:v>
                </c:pt>
                <c:pt idx="861">
                  <c:v>42637.75</c:v>
                </c:pt>
                <c:pt idx="862">
                  <c:v>42637.875</c:v>
                </c:pt>
                <c:pt idx="863">
                  <c:v>42638</c:v>
                </c:pt>
                <c:pt idx="864">
                  <c:v>42638.125</c:v>
                </c:pt>
                <c:pt idx="865">
                  <c:v>42638.25</c:v>
                </c:pt>
                <c:pt idx="866">
                  <c:v>42638.375</c:v>
                </c:pt>
                <c:pt idx="867">
                  <c:v>42638.5</c:v>
                </c:pt>
                <c:pt idx="868">
                  <c:v>42638.625</c:v>
                </c:pt>
                <c:pt idx="869">
                  <c:v>42638.75</c:v>
                </c:pt>
                <c:pt idx="870">
                  <c:v>42638.875</c:v>
                </c:pt>
                <c:pt idx="871">
                  <c:v>42639</c:v>
                </c:pt>
                <c:pt idx="872">
                  <c:v>42639.125</c:v>
                </c:pt>
                <c:pt idx="873">
                  <c:v>42639.25</c:v>
                </c:pt>
                <c:pt idx="874">
                  <c:v>42639.375</c:v>
                </c:pt>
                <c:pt idx="875">
                  <c:v>42639.5</c:v>
                </c:pt>
                <c:pt idx="876">
                  <c:v>42639.625</c:v>
                </c:pt>
                <c:pt idx="877">
                  <c:v>42639.75</c:v>
                </c:pt>
                <c:pt idx="878">
                  <c:v>42639.875</c:v>
                </c:pt>
                <c:pt idx="879">
                  <c:v>42640</c:v>
                </c:pt>
                <c:pt idx="880">
                  <c:v>42640.125</c:v>
                </c:pt>
                <c:pt idx="881">
                  <c:v>42640.25</c:v>
                </c:pt>
                <c:pt idx="882">
                  <c:v>42640.375</c:v>
                </c:pt>
                <c:pt idx="883">
                  <c:v>42640.5</c:v>
                </c:pt>
                <c:pt idx="884">
                  <c:v>42640.625</c:v>
                </c:pt>
                <c:pt idx="885">
                  <c:v>42640.75</c:v>
                </c:pt>
                <c:pt idx="886">
                  <c:v>42640.875</c:v>
                </c:pt>
                <c:pt idx="887">
                  <c:v>42641</c:v>
                </c:pt>
                <c:pt idx="888">
                  <c:v>42641.125</c:v>
                </c:pt>
                <c:pt idx="889">
                  <c:v>42641.25</c:v>
                </c:pt>
                <c:pt idx="890">
                  <c:v>42641.375</c:v>
                </c:pt>
                <c:pt idx="891">
                  <c:v>42641.5</c:v>
                </c:pt>
                <c:pt idx="892">
                  <c:v>42641.625</c:v>
                </c:pt>
                <c:pt idx="893">
                  <c:v>42641.75</c:v>
                </c:pt>
                <c:pt idx="894">
                  <c:v>42641.875</c:v>
                </c:pt>
                <c:pt idx="895">
                  <c:v>42642</c:v>
                </c:pt>
                <c:pt idx="896">
                  <c:v>42642.125</c:v>
                </c:pt>
                <c:pt idx="897">
                  <c:v>42642.25</c:v>
                </c:pt>
                <c:pt idx="898">
                  <c:v>42642.375</c:v>
                </c:pt>
                <c:pt idx="899">
                  <c:v>42642.5</c:v>
                </c:pt>
                <c:pt idx="900">
                  <c:v>42642.625</c:v>
                </c:pt>
                <c:pt idx="901">
                  <c:v>42642.75</c:v>
                </c:pt>
                <c:pt idx="902">
                  <c:v>42642.875</c:v>
                </c:pt>
                <c:pt idx="903">
                  <c:v>42643</c:v>
                </c:pt>
                <c:pt idx="904">
                  <c:v>42643.125</c:v>
                </c:pt>
                <c:pt idx="905">
                  <c:v>42643.25</c:v>
                </c:pt>
                <c:pt idx="906">
                  <c:v>42643.375</c:v>
                </c:pt>
                <c:pt idx="907">
                  <c:v>42643.5</c:v>
                </c:pt>
                <c:pt idx="908">
                  <c:v>42643.625</c:v>
                </c:pt>
                <c:pt idx="909">
                  <c:v>42643.75</c:v>
                </c:pt>
                <c:pt idx="910">
                  <c:v>42643.875</c:v>
                </c:pt>
                <c:pt idx="911">
                  <c:v>42644</c:v>
                </c:pt>
                <c:pt idx="912">
                  <c:v>42644.125</c:v>
                </c:pt>
                <c:pt idx="913">
                  <c:v>42644.25</c:v>
                </c:pt>
                <c:pt idx="914">
                  <c:v>42644.375</c:v>
                </c:pt>
                <c:pt idx="915">
                  <c:v>42644.5</c:v>
                </c:pt>
                <c:pt idx="916">
                  <c:v>42644.625</c:v>
                </c:pt>
                <c:pt idx="917">
                  <c:v>42644.75</c:v>
                </c:pt>
                <c:pt idx="918">
                  <c:v>42644.875</c:v>
                </c:pt>
                <c:pt idx="919">
                  <c:v>42645</c:v>
                </c:pt>
                <c:pt idx="920">
                  <c:v>42645.125</c:v>
                </c:pt>
                <c:pt idx="921">
                  <c:v>42645.25</c:v>
                </c:pt>
                <c:pt idx="922">
                  <c:v>42645.375</c:v>
                </c:pt>
                <c:pt idx="923">
                  <c:v>42645.5</c:v>
                </c:pt>
                <c:pt idx="924">
                  <c:v>42645.625</c:v>
                </c:pt>
                <c:pt idx="925">
                  <c:v>42645.75</c:v>
                </c:pt>
                <c:pt idx="926">
                  <c:v>42645.875</c:v>
                </c:pt>
                <c:pt idx="927">
                  <c:v>42646</c:v>
                </c:pt>
                <c:pt idx="928">
                  <c:v>42646.125</c:v>
                </c:pt>
                <c:pt idx="929">
                  <c:v>42646.25</c:v>
                </c:pt>
                <c:pt idx="930">
                  <c:v>42646.375</c:v>
                </c:pt>
                <c:pt idx="931">
                  <c:v>42646.5</c:v>
                </c:pt>
                <c:pt idx="932">
                  <c:v>42646.625</c:v>
                </c:pt>
                <c:pt idx="933">
                  <c:v>42646.75</c:v>
                </c:pt>
                <c:pt idx="934">
                  <c:v>42646.875</c:v>
                </c:pt>
                <c:pt idx="935">
                  <c:v>42647</c:v>
                </c:pt>
                <c:pt idx="936">
                  <c:v>42647.125</c:v>
                </c:pt>
                <c:pt idx="937">
                  <c:v>42647.25</c:v>
                </c:pt>
                <c:pt idx="938">
                  <c:v>42647.375</c:v>
                </c:pt>
                <c:pt idx="939">
                  <c:v>42647.5</c:v>
                </c:pt>
                <c:pt idx="940">
                  <c:v>42647.625</c:v>
                </c:pt>
                <c:pt idx="941">
                  <c:v>42647.75</c:v>
                </c:pt>
                <c:pt idx="942">
                  <c:v>42647.875</c:v>
                </c:pt>
                <c:pt idx="943">
                  <c:v>42648</c:v>
                </c:pt>
                <c:pt idx="944">
                  <c:v>42648.125</c:v>
                </c:pt>
                <c:pt idx="945">
                  <c:v>42648.25</c:v>
                </c:pt>
                <c:pt idx="946">
                  <c:v>42648.375</c:v>
                </c:pt>
                <c:pt idx="947">
                  <c:v>42648.5</c:v>
                </c:pt>
                <c:pt idx="948">
                  <c:v>42648.625</c:v>
                </c:pt>
                <c:pt idx="949">
                  <c:v>42648.75</c:v>
                </c:pt>
                <c:pt idx="950">
                  <c:v>42648.875</c:v>
                </c:pt>
                <c:pt idx="951">
                  <c:v>42649</c:v>
                </c:pt>
                <c:pt idx="952">
                  <c:v>42649.125</c:v>
                </c:pt>
                <c:pt idx="953">
                  <c:v>42649.25</c:v>
                </c:pt>
                <c:pt idx="954">
                  <c:v>42649.375</c:v>
                </c:pt>
                <c:pt idx="955">
                  <c:v>42649.5</c:v>
                </c:pt>
                <c:pt idx="956">
                  <c:v>42649.625</c:v>
                </c:pt>
                <c:pt idx="957">
                  <c:v>42649.75</c:v>
                </c:pt>
                <c:pt idx="958">
                  <c:v>42649.875</c:v>
                </c:pt>
                <c:pt idx="959">
                  <c:v>42650</c:v>
                </c:pt>
                <c:pt idx="960">
                  <c:v>42650.125</c:v>
                </c:pt>
                <c:pt idx="961">
                  <c:v>42650.25</c:v>
                </c:pt>
                <c:pt idx="962">
                  <c:v>42650.375</c:v>
                </c:pt>
                <c:pt idx="963">
                  <c:v>42650.5</c:v>
                </c:pt>
                <c:pt idx="964">
                  <c:v>42650.625</c:v>
                </c:pt>
                <c:pt idx="965">
                  <c:v>42650.75</c:v>
                </c:pt>
                <c:pt idx="966">
                  <c:v>42650.875</c:v>
                </c:pt>
                <c:pt idx="967">
                  <c:v>42651</c:v>
                </c:pt>
                <c:pt idx="968">
                  <c:v>42651.125</c:v>
                </c:pt>
                <c:pt idx="969">
                  <c:v>42651.25</c:v>
                </c:pt>
                <c:pt idx="970">
                  <c:v>42651.375</c:v>
                </c:pt>
                <c:pt idx="971">
                  <c:v>42651.5</c:v>
                </c:pt>
                <c:pt idx="972">
                  <c:v>42651.625</c:v>
                </c:pt>
                <c:pt idx="973">
                  <c:v>42651.75</c:v>
                </c:pt>
                <c:pt idx="974">
                  <c:v>42651.875</c:v>
                </c:pt>
                <c:pt idx="975">
                  <c:v>42652</c:v>
                </c:pt>
                <c:pt idx="976">
                  <c:v>42652.125</c:v>
                </c:pt>
                <c:pt idx="977">
                  <c:v>42652.25</c:v>
                </c:pt>
                <c:pt idx="978">
                  <c:v>42652.375</c:v>
                </c:pt>
                <c:pt idx="979">
                  <c:v>42652.5</c:v>
                </c:pt>
                <c:pt idx="980">
                  <c:v>42652.625</c:v>
                </c:pt>
                <c:pt idx="981">
                  <c:v>42652.75</c:v>
                </c:pt>
                <c:pt idx="982">
                  <c:v>42652.875</c:v>
                </c:pt>
                <c:pt idx="983">
                  <c:v>42653</c:v>
                </c:pt>
                <c:pt idx="984">
                  <c:v>42653.125</c:v>
                </c:pt>
                <c:pt idx="985">
                  <c:v>42653.25</c:v>
                </c:pt>
                <c:pt idx="986">
                  <c:v>42653.375</c:v>
                </c:pt>
                <c:pt idx="987">
                  <c:v>42653.5</c:v>
                </c:pt>
                <c:pt idx="988">
                  <c:v>42653.625</c:v>
                </c:pt>
                <c:pt idx="989">
                  <c:v>42653.75</c:v>
                </c:pt>
                <c:pt idx="990">
                  <c:v>42653.875</c:v>
                </c:pt>
                <c:pt idx="991">
                  <c:v>42654</c:v>
                </c:pt>
                <c:pt idx="992">
                  <c:v>42654.125</c:v>
                </c:pt>
                <c:pt idx="993">
                  <c:v>42654.25</c:v>
                </c:pt>
                <c:pt idx="994">
                  <c:v>42654.375</c:v>
                </c:pt>
                <c:pt idx="995">
                  <c:v>42654.5</c:v>
                </c:pt>
                <c:pt idx="996">
                  <c:v>42654.625</c:v>
                </c:pt>
                <c:pt idx="997">
                  <c:v>42654.75</c:v>
                </c:pt>
                <c:pt idx="998">
                  <c:v>42654.875</c:v>
                </c:pt>
                <c:pt idx="999">
                  <c:v>42655</c:v>
                </c:pt>
                <c:pt idx="1000">
                  <c:v>42655.125</c:v>
                </c:pt>
                <c:pt idx="1001">
                  <c:v>42655.25</c:v>
                </c:pt>
                <c:pt idx="1002">
                  <c:v>42655.375</c:v>
                </c:pt>
                <c:pt idx="1003">
                  <c:v>42655.5</c:v>
                </c:pt>
                <c:pt idx="1004">
                  <c:v>42655.625</c:v>
                </c:pt>
                <c:pt idx="1005">
                  <c:v>42655.75</c:v>
                </c:pt>
                <c:pt idx="1006">
                  <c:v>42655.875</c:v>
                </c:pt>
                <c:pt idx="1007">
                  <c:v>42656</c:v>
                </c:pt>
                <c:pt idx="1008">
                  <c:v>42656.125</c:v>
                </c:pt>
                <c:pt idx="1009">
                  <c:v>42656.25</c:v>
                </c:pt>
                <c:pt idx="1010">
                  <c:v>42656.375</c:v>
                </c:pt>
                <c:pt idx="1011">
                  <c:v>42656.5</c:v>
                </c:pt>
                <c:pt idx="1012">
                  <c:v>42656.625</c:v>
                </c:pt>
                <c:pt idx="1013">
                  <c:v>42656.75</c:v>
                </c:pt>
                <c:pt idx="1014">
                  <c:v>42656.875</c:v>
                </c:pt>
                <c:pt idx="1015">
                  <c:v>42657</c:v>
                </c:pt>
                <c:pt idx="1016">
                  <c:v>42657.125</c:v>
                </c:pt>
                <c:pt idx="1017">
                  <c:v>42657.25</c:v>
                </c:pt>
                <c:pt idx="1018">
                  <c:v>42657.375</c:v>
                </c:pt>
                <c:pt idx="1019">
                  <c:v>42657.5</c:v>
                </c:pt>
                <c:pt idx="1020">
                  <c:v>42657.625</c:v>
                </c:pt>
                <c:pt idx="1021">
                  <c:v>42657.75</c:v>
                </c:pt>
                <c:pt idx="1022">
                  <c:v>42657.875</c:v>
                </c:pt>
                <c:pt idx="1023">
                  <c:v>42658</c:v>
                </c:pt>
                <c:pt idx="1024">
                  <c:v>42658.125</c:v>
                </c:pt>
                <c:pt idx="1025">
                  <c:v>42658.25</c:v>
                </c:pt>
                <c:pt idx="1026">
                  <c:v>42658.375</c:v>
                </c:pt>
                <c:pt idx="1027">
                  <c:v>42658.5</c:v>
                </c:pt>
                <c:pt idx="1028">
                  <c:v>42658.625</c:v>
                </c:pt>
                <c:pt idx="1029">
                  <c:v>42658.75</c:v>
                </c:pt>
                <c:pt idx="1030">
                  <c:v>42658.875</c:v>
                </c:pt>
                <c:pt idx="1031">
                  <c:v>42659</c:v>
                </c:pt>
                <c:pt idx="1032">
                  <c:v>42659.125</c:v>
                </c:pt>
                <c:pt idx="1033">
                  <c:v>42659.25</c:v>
                </c:pt>
                <c:pt idx="1034">
                  <c:v>42659.375</c:v>
                </c:pt>
                <c:pt idx="1035">
                  <c:v>42659.5</c:v>
                </c:pt>
                <c:pt idx="1036">
                  <c:v>42659.625</c:v>
                </c:pt>
                <c:pt idx="1037">
                  <c:v>42659.75</c:v>
                </c:pt>
                <c:pt idx="1038">
                  <c:v>42659.75</c:v>
                </c:pt>
                <c:pt idx="1039">
                  <c:v>42659.875</c:v>
                </c:pt>
                <c:pt idx="1040">
                  <c:v>42660</c:v>
                </c:pt>
                <c:pt idx="1041">
                  <c:v>42660.125</c:v>
                </c:pt>
                <c:pt idx="1042">
                  <c:v>42660.25</c:v>
                </c:pt>
                <c:pt idx="1043">
                  <c:v>42660.375</c:v>
                </c:pt>
                <c:pt idx="1044">
                  <c:v>42660.5</c:v>
                </c:pt>
                <c:pt idx="1045">
                  <c:v>42660.625</c:v>
                </c:pt>
                <c:pt idx="1046">
                  <c:v>42660.75</c:v>
                </c:pt>
                <c:pt idx="1047">
                  <c:v>42660.875</c:v>
                </c:pt>
                <c:pt idx="1048">
                  <c:v>42661</c:v>
                </c:pt>
                <c:pt idx="1049">
                  <c:v>42661.125</c:v>
                </c:pt>
                <c:pt idx="1050">
                  <c:v>42661.25</c:v>
                </c:pt>
                <c:pt idx="1051">
                  <c:v>42661.375</c:v>
                </c:pt>
                <c:pt idx="1052">
                  <c:v>42661.5</c:v>
                </c:pt>
                <c:pt idx="1053">
                  <c:v>42661.625</c:v>
                </c:pt>
                <c:pt idx="1054">
                  <c:v>42661.75</c:v>
                </c:pt>
                <c:pt idx="1055">
                  <c:v>42661.875</c:v>
                </c:pt>
                <c:pt idx="1056">
                  <c:v>42662</c:v>
                </c:pt>
                <c:pt idx="1057">
                  <c:v>42662.125</c:v>
                </c:pt>
                <c:pt idx="1058">
                  <c:v>42662.25</c:v>
                </c:pt>
                <c:pt idx="1059">
                  <c:v>42662.375</c:v>
                </c:pt>
                <c:pt idx="1060">
                  <c:v>42662.5</c:v>
                </c:pt>
                <c:pt idx="1061">
                  <c:v>42662.625</c:v>
                </c:pt>
                <c:pt idx="1062">
                  <c:v>42662.75</c:v>
                </c:pt>
                <c:pt idx="1063">
                  <c:v>42662.875</c:v>
                </c:pt>
                <c:pt idx="1064">
                  <c:v>42663</c:v>
                </c:pt>
                <c:pt idx="1065">
                  <c:v>42663.125</c:v>
                </c:pt>
                <c:pt idx="1066">
                  <c:v>42663.25</c:v>
                </c:pt>
                <c:pt idx="1067">
                  <c:v>42663.375</c:v>
                </c:pt>
                <c:pt idx="1068">
                  <c:v>42663.5</c:v>
                </c:pt>
                <c:pt idx="1069">
                  <c:v>42663.875</c:v>
                </c:pt>
                <c:pt idx="1070">
                  <c:v>42664</c:v>
                </c:pt>
                <c:pt idx="1071">
                  <c:v>42664.125</c:v>
                </c:pt>
                <c:pt idx="1072">
                  <c:v>42664.25</c:v>
                </c:pt>
                <c:pt idx="1073">
                  <c:v>42664.375</c:v>
                </c:pt>
                <c:pt idx="1074">
                  <c:v>42664.5</c:v>
                </c:pt>
                <c:pt idx="1075">
                  <c:v>42664.625</c:v>
                </c:pt>
                <c:pt idx="1076">
                  <c:v>42664.75</c:v>
                </c:pt>
                <c:pt idx="1077">
                  <c:v>42664.875</c:v>
                </c:pt>
                <c:pt idx="1078">
                  <c:v>42665</c:v>
                </c:pt>
                <c:pt idx="1079">
                  <c:v>42665.125</c:v>
                </c:pt>
                <c:pt idx="1080">
                  <c:v>42665.25</c:v>
                </c:pt>
                <c:pt idx="1081">
                  <c:v>42665.375</c:v>
                </c:pt>
                <c:pt idx="1082">
                  <c:v>42665.5</c:v>
                </c:pt>
                <c:pt idx="1083">
                  <c:v>42665.625</c:v>
                </c:pt>
                <c:pt idx="1084">
                  <c:v>42665.75</c:v>
                </c:pt>
                <c:pt idx="1085">
                  <c:v>42665.875</c:v>
                </c:pt>
                <c:pt idx="1086">
                  <c:v>42666</c:v>
                </c:pt>
                <c:pt idx="1087">
                  <c:v>42666.125</c:v>
                </c:pt>
                <c:pt idx="1088">
                  <c:v>42666.25</c:v>
                </c:pt>
                <c:pt idx="1089">
                  <c:v>42666.375</c:v>
                </c:pt>
                <c:pt idx="1090">
                  <c:v>42666.5</c:v>
                </c:pt>
                <c:pt idx="1091">
                  <c:v>42666.625</c:v>
                </c:pt>
                <c:pt idx="1092">
                  <c:v>42666.75</c:v>
                </c:pt>
                <c:pt idx="1093">
                  <c:v>42666.875</c:v>
                </c:pt>
                <c:pt idx="1094">
                  <c:v>42667</c:v>
                </c:pt>
                <c:pt idx="1095">
                  <c:v>42667.125</c:v>
                </c:pt>
                <c:pt idx="1096">
                  <c:v>42667.25</c:v>
                </c:pt>
                <c:pt idx="1097">
                  <c:v>42667.375</c:v>
                </c:pt>
                <c:pt idx="1098">
                  <c:v>42667.5</c:v>
                </c:pt>
                <c:pt idx="1099">
                  <c:v>42667.625</c:v>
                </c:pt>
                <c:pt idx="1100">
                  <c:v>42667.75</c:v>
                </c:pt>
                <c:pt idx="1101">
                  <c:v>42667.875</c:v>
                </c:pt>
                <c:pt idx="1102">
                  <c:v>42668</c:v>
                </c:pt>
                <c:pt idx="1103">
                  <c:v>42668.125</c:v>
                </c:pt>
                <c:pt idx="1104">
                  <c:v>42668.25</c:v>
                </c:pt>
                <c:pt idx="1105">
                  <c:v>42668.375</c:v>
                </c:pt>
                <c:pt idx="1106">
                  <c:v>42668.5</c:v>
                </c:pt>
                <c:pt idx="1107">
                  <c:v>42668.625</c:v>
                </c:pt>
                <c:pt idx="1108">
                  <c:v>42668.75</c:v>
                </c:pt>
                <c:pt idx="1109">
                  <c:v>42668.875</c:v>
                </c:pt>
                <c:pt idx="1110">
                  <c:v>42669</c:v>
                </c:pt>
                <c:pt idx="1111">
                  <c:v>42669.125</c:v>
                </c:pt>
                <c:pt idx="1112">
                  <c:v>42669.25</c:v>
                </c:pt>
                <c:pt idx="1113">
                  <c:v>42669.375</c:v>
                </c:pt>
                <c:pt idx="1114">
                  <c:v>42669.5</c:v>
                </c:pt>
                <c:pt idx="1115">
                  <c:v>42669.625</c:v>
                </c:pt>
                <c:pt idx="1116">
                  <c:v>42669.75</c:v>
                </c:pt>
                <c:pt idx="1117">
                  <c:v>42669.875</c:v>
                </c:pt>
                <c:pt idx="1118">
                  <c:v>42670</c:v>
                </c:pt>
                <c:pt idx="1119">
                  <c:v>42670.125</c:v>
                </c:pt>
                <c:pt idx="1120">
                  <c:v>42670.25</c:v>
                </c:pt>
                <c:pt idx="1121">
                  <c:v>42670.375</c:v>
                </c:pt>
                <c:pt idx="1122">
                  <c:v>42670.5</c:v>
                </c:pt>
                <c:pt idx="1123">
                  <c:v>42670.625</c:v>
                </c:pt>
                <c:pt idx="1124">
                  <c:v>42670.75</c:v>
                </c:pt>
                <c:pt idx="1125">
                  <c:v>42670.875</c:v>
                </c:pt>
                <c:pt idx="1126">
                  <c:v>42671</c:v>
                </c:pt>
                <c:pt idx="1127">
                  <c:v>42671.125</c:v>
                </c:pt>
                <c:pt idx="1128">
                  <c:v>42671.25</c:v>
                </c:pt>
                <c:pt idx="1129">
                  <c:v>42671.375</c:v>
                </c:pt>
                <c:pt idx="1130">
                  <c:v>42671.5</c:v>
                </c:pt>
                <c:pt idx="1131">
                  <c:v>42671.625</c:v>
                </c:pt>
                <c:pt idx="1132">
                  <c:v>42671.75</c:v>
                </c:pt>
                <c:pt idx="1133">
                  <c:v>42671.875</c:v>
                </c:pt>
                <c:pt idx="1134">
                  <c:v>42672</c:v>
                </c:pt>
                <c:pt idx="1135">
                  <c:v>42672.125</c:v>
                </c:pt>
                <c:pt idx="1136">
                  <c:v>42672.25</c:v>
                </c:pt>
                <c:pt idx="1137">
                  <c:v>42672.375</c:v>
                </c:pt>
                <c:pt idx="1138">
                  <c:v>42672.5</c:v>
                </c:pt>
                <c:pt idx="1139">
                  <c:v>42672.625</c:v>
                </c:pt>
                <c:pt idx="1140">
                  <c:v>42672.75</c:v>
                </c:pt>
                <c:pt idx="1141">
                  <c:v>42672.875</c:v>
                </c:pt>
                <c:pt idx="1142">
                  <c:v>42673</c:v>
                </c:pt>
                <c:pt idx="1143">
                  <c:v>42673.125</c:v>
                </c:pt>
                <c:pt idx="1144">
                  <c:v>42673.25</c:v>
                </c:pt>
                <c:pt idx="1145">
                  <c:v>42673.375</c:v>
                </c:pt>
                <c:pt idx="1146">
                  <c:v>42673.5</c:v>
                </c:pt>
                <c:pt idx="1147">
                  <c:v>42673.625</c:v>
                </c:pt>
                <c:pt idx="1148">
                  <c:v>42673.75</c:v>
                </c:pt>
                <c:pt idx="1149">
                  <c:v>42673.875</c:v>
                </c:pt>
                <c:pt idx="1150">
                  <c:v>42674</c:v>
                </c:pt>
                <c:pt idx="1151">
                  <c:v>42674.125</c:v>
                </c:pt>
                <c:pt idx="1152">
                  <c:v>42674.25</c:v>
                </c:pt>
                <c:pt idx="1153">
                  <c:v>42674.375</c:v>
                </c:pt>
                <c:pt idx="1154">
                  <c:v>42674.5</c:v>
                </c:pt>
                <c:pt idx="1155">
                  <c:v>42674.625</c:v>
                </c:pt>
                <c:pt idx="1156">
                  <c:v>42674.75</c:v>
                </c:pt>
                <c:pt idx="1157">
                  <c:v>42674.875</c:v>
                </c:pt>
                <c:pt idx="1158">
                  <c:v>42675</c:v>
                </c:pt>
                <c:pt idx="1159">
                  <c:v>42675.125</c:v>
                </c:pt>
                <c:pt idx="1160">
                  <c:v>42675.25</c:v>
                </c:pt>
                <c:pt idx="1161">
                  <c:v>42675.375</c:v>
                </c:pt>
                <c:pt idx="1162">
                  <c:v>42675.5</c:v>
                </c:pt>
                <c:pt idx="1163">
                  <c:v>42675.625</c:v>
                </c:pt>
                <c:pt idx="1164">
                  <c:v>42675.75</c:v>
                </c:pt>
                <c:pt idx="1165">
                  <c:v>42675.875</c:v>
                </c:pt>
                <c:pt idx="1166">
                  <c:v>42676</c:v>
                </c:pt>
                <c:pt idx="1167">
                  <c:v>42676.125</c:v>
                </c:pt>
                <c:pt idx="1168">
                  <c:v>42676.25</c:v>
                </c:pt>
                <c:pt idx="1169">
                  <c:v>42676.375</c:v>
                </c:pt>
                <c:pt idx="1170">
                  <c:v>42676.5</c:v>
                </c:pt>
                <c:pt idx="1171">
                  <c:v>42676.625</c:v>
                </c:pt>
                <c:pt idx="1172">
                  <c:v>42676.75</c:v>
                </c:pt>
                <c:pt idx="1173">
                  <c:v>42676.875</c:v>
                </c:pt>
                <c:pt idx="1174">
                  <c:v>42677</c:v>
                </c:pt>
                <c:pt idx="1175">
                  <c:v>42677.125</c:v>
                </c:pt>
                <c:pt idx="1176">
                  <c:v>42677.25</c:v>
                </c:pt>
                <c:pt idx="1177">
                  <c:v>42677.375</c:v>
                </c:pt>
                <c:pt idx="1178">
                  <c:v>42677.5</c:v>
                </c:pt>
                <c:pt idx="1179">
                  <c:v>42677.625</c:v>
                </c:pt>
                <c:pt idx="1180">
                  <c:v>42677.75</c:v>
                </c:pt>
                <c:pt idx="1181">
                  <c:v>42677.875</c:v>
                </c:pt>
                <c:pt idx="1182">
                  <c:v>42678</c:v>
                </c:pt>
                <c:pt idx="1183">
                  <c:v>42678.125</c:v>
                </c:pt>
                <c:pt idx="1184">
                  <c:v>42678.25</c:v>
                </c:pt>
                <c:pt idx="1185">
                  <c:v>42678.375</c:v>
                </c:pt>
                <c:pt idx="1186">
                  <c:v>42678.5</c:v>
                </c:pt>
                <c:pt idx="1187">
                  <c:v>42678.625</c:v>
                </c:pt>
                <c:pt idx="1188">
                  <c:v>42678.75</c:v>
                </c:pt>
                <c:pt idx="1189">
                  <c:v>42678.875</c:v>
                </c:pt>
                <c:pt idx="1190">
                  <c:v>42679</c:v>
                </c:pt>
                <c:pt idx="1191">
                  <c:v>42679.125</c:v>
                </c:pt>
                <c:pt idx="1192">
                  <c:v>42679.25</c:v>
                </c:pt>
                <c:pt idx="1193">
                  <c:v>42679.375</c:v>
                </c:pt>
                <c:pt idx="1194">
                  <c:v>42679.5</c:v>
                </c:pt>
                <c:pt idx="1195">
                  <c:v>42679.625</c:v>
                </c:pt>
                <c:pt idx="1196">
                  <c:v>42679.75</c:v>
                </c:pt>
                <c:pt idx="1197">
                  <c:v>42679.875</c:v>
                </c:pt>
                <c:pt idx="1198">
                  <c:v>42680</c:v>
                </c:pt>
                <c:pt idx="1199">
                  <c:v>42680.125</c:v>
                </c:pt>
                <c:pt idx="1200">
                  <c:v>42680.25</c:v>
                </c:pt>
                <c:pt idx="1201">
                  <c:v>42680.375</c:v>
                </c:pt>
                <c:pt idx="1202">
                  <c:v>42680.5</c:v>
                </c:pt>
                <c:pt idx="1203">
                  <c:v>42680.625</c:v>
                </c:pt>
                <c:pt idx="1204">
                  <c:v>42680.75</c:v>
                </c:pt>
                <c:pt idx="1205">
                  <c:v>42680.875</c:v>
                </c:pt>
                <c:pt idx="1206">
                  <c:v>42681</c:v>
                </c:pt>
                <c:pt idx="1207">
                  <c:v>42681.125</c:v>
                </c:pt>
                <c:pt idx="1208">
                  <c:v>42681.25</c:v>
                </c:pt>
                <c:pt idx="1209">
                  <c:v>42681.375</c:v>
                </c:pt>
                <c:pt idx="1210">
                  <c:v>42681.5</c:v>
                </c:pt>
                <c:pt idx="1211">
                  <c:v>42681.625</c:v>
                </c:pt>
                <c:pt idx="1212">
                  <c:v>42681.75</c:v>
                </c:pt>
                <c:pt idx="1213">
                  <c:v>42681.875</c:v>
                </c:pt>
                <c:pt idx="1214">
                  <c:v>42682</c:v>
                </c:pt>
                <c:pt idx="1215">
                  <c:v>42682.125</c:v>
                </c:pt>
                <c:pt idx="1216">
                  <c:v>42682.25</c:v>
                </c:pt>
                <c:pt idx="1217">
                  <c:v>42682.375</c:v>
                </c:pt>
                <c:pt idx="1218">
                  <c:v>42682.5</c:v>
                </c:pt>
                <c:pt idx="1219">
                  <c:v>42682.625</c:v>
                </c:pt>
                <c:pt idx="1220">
                  <c:v>42682.75</c:v>
                </c:pt>
                <c:pt idx="1221">
                  <c:v>42682.875</c:v>
                </c:pt>
                <c:pt idx="1222">
                  <c:v>42683</c:v>
                </c:pt>
                <c:pt idx="1223">
                  <c:v>42683.125</c:v>
                </c:pt>
                <c:pt idx="1224">
                  <c:v>42683.25</c:v>
                </c:pt>
                <c:pt idx="1225">
                  <c:v>42683.375</c:v>
                </c:pt>
                <c:pt idx="1226">
                  <c:v>42683.5</c:v>
                </c:pt>
                <c:pt idx="1227">
                  <c:v>42683.625</c:v>
                </c:pt>
                <c:pt idx="1228">
                  <c:v>42683.75</c:v>
                </c:pt>
                <c:pt idx="1229">
                  <c:v>42683.875</c:v>
                </c:pt>
                <c:pt idx="1230">
                  <c:v>42684</c:v>
                </c:pt>
                <c:pt idx="1231">
                  <c:v>42684.125</c:v>
                </c:pt>
                <c:pt idx="1232">
                  <c:v>42684.25</c:v>
                </c:pt>
                <c:pt idx="1233">
                  <c:v>42684.375</c:v>
                </c:pt>
                <c:pt idx="1234">
                  <c:v>42684.375</c:v>
                </c:pt>
                <c:pt idx="1235">
                  <c:v>42684.5</c:v>
                </c:pt>
                <c:pt idx="1236">
                  <c:v>42684.625</c:v>
                </c:pt>
                <c:pt idx="1237">
                  <c:v>42684.75</c:v>
                </c:pt>
                <c:pt idx="1238">
                  <c:v>42684.875</c:v>
                </c:pt>
                <c:pt idx="1239">
                  <c:v>42685</c:v>
                </c:pt>
                <c:pt idx="1240">
                  <c:v>42685.125</c:v>
                </c:pt>
                <c:pt idx="1241">
                  <c:v>42685.25</c:v>
                </c:pt>
                <c:pt idx="1242">
                  <c:v>42685.375</c:v>
                </c:pt>
                <c:pt idx="1243">
                  <c:v>42685.5</c:v>
                </c:pt>
                <c:pt idx="1244">
                  <c:v>42685.625</c:v>
                </c:pt>
                <c:pt idx="1245">
                  <c:v>42685.75</c:v>
                </c:pt>
                <c:pt idx="1246">
                  <c:v>42685.875</c:v>
                </c:pt>
                <c:pt idx="1247">
                  <c:v>42686</c:v>
                </c:pt>
                <c:pt idx="1248">
                  <c:v>42686.125</c:v>
                </c:pt>
                <c:pt idx="1249">
                  <c:v>42686.25</c:v>
                </c:pt>
                <c:pt idx="1250">
                  <c:v>42686.375</c:v>
                </c:pt>
                <c:pt idx="1251">
                  <c:v>42686.5</c:v>
                </c:pt>
                <c:pt idx="1252">
                  <c:v>42686.625</c:v>
                </c:pt>
                <c:pt idx="1253">
                  <c:v>42686.75</c:v>
                </c:pt>
                <c:pt idx="1254">
                  <c:v>42686.875</c:v>
                </c:pt>
                <c:pt idx="1255">
                  <c:v>42687</c:v>
                </c:pt>
                <c:pt idx="1256">
                  <c:v>42687.125</c:v>
                </c:pt>
                <c:pt idx="1257">
                  <c:v>42687.25</c:v>
                </c:pt>
                <c:pt idx="1258">
                  <c:v>42687.375</c:v>
                </c:pt>
                <c:pt idx="1259">
                  <c:v>42687.5</c:v>
                </c:pt>
                <c:pt idx="1260">
                  <c:v>42687.625</c:v>
                </c:pt>
                <c:pt idx="1261">
                  <c:v>42687.75</c:v>
                </c:pt>
                <c:pt idx="1262">
                  <c:v>42687.875</c:v>
                </c:pt>
                <c:pt idx="1263">
                  <c:v>42688</c:v>
                </c:pt>
                <c:pt idx="1264">
                  <c:v>42688.125</c:v>
                </c:pt>
                <c:pt idx="1265">
                  <c:v>42688.25</c:v>
                </c:pt>
                <c:pt idx="1266">
                  <c:v>42688.375</c:v>
                </c:pt>
                <c:pt idx="1267">
                  <c:v>42688.5</c:v>
                </c:pt>
                <c:pt idx="1268">
                  <c:v>42688.625</c:v>
                </c:pt>
                <c:pt idx="1269">
                  <c:v>42688.75</c:v>
                </c:pt>
                <c:pt idx="1270">
                  <c:v>42688.875</c:v>
                </c:pt>
                <c:pt idx="1271">
                  <c:v>42689</c:v>
                </c:pt>
                <c:pt idx="1272">
                  <c:v>42689.125</c:v>
                </c:pt>
                <c:pt idx="1273">
                  <c:v>42689.25</c:v>
                </c:pt>
                <c:pt idx="1274">
                  <c:v>42689.375</c:v>
                </c:pt>
                <c:pt idx="1275">
                  <c:v>42689.5</c:v>
                </c:pt>
                <c:pt idx="1276">
                  <c:v>42689.625</c:v>
                </c:pt>
                <c:pt idx="1277">
                  <c:v>42689.75</c:v>
                </c:pt>
                <c:pt idx="1278">
                  <c:v>42689.875</c:v>
                </c:pt>
                <c:pt idx="1279">
                  <c:v>42690</c:v>
                </c:pt>
                <c:pt idx="1280">
                  <c:v>42690.125</c:v>
                </c:pt>
                <c:pt idx="1281">
                  <c:v>42690.25</c:v>
                </c:pt>
                <c:pt idx="1282">
                  <c:v>42690.375</c:v>
                </c:pt>
                <c:pt idx="1283">
                  <c:v>42690.5</c:v>
                </c:pt>
                <c:pt idx="1284">
                  <c:v>42690.625</c:v>
                </c:pt>
                <c:pt idx="1285">
                  <c:v>42690.75</c:v>
                </c:pt>
                <c:pt idx="1286">
                  <c:v>42690.875</c:v>
                </c:pt>
                <c:pt idx="1287">
                  <c:v>42691</c:v>
                </c:pt>
                <c:pt idx="1288">
                  <c:v>42691.125</c:v>
                </c:pt>
                <c:pt idx="1289">
                  <c:v>42691.25</c:v>
                </c:pt>
                <c:pt idx="1290">
                  <c:v>42691.375</c:v>
                </c:pt>
                <c:pt idx="1291">
                  <c:v>42691.5</c:v>
                </c:pt>
                <c:pt idx="1292">
                  <c:v>42691.625</c:v>
                </c:pt>
                <c:pt idx="1293">
                  <c:v>42691.75</c:v>
                </c:pt>
                <c:pt idx="1294">
                  <c:v>42691.875</c:v>
                </c:pt>
                <c:pt idx="1295">
                  <c:v>42692</c:v>
                </c:pt>
                <c:pt idx="1296">
                  <c:v>42692.125</c:v>
                </c:pt>
                <c:pt idx="1297">
                  <c:v>42692.25</c:v>
                </c:pt>
                <c:pt idx="1298">
                  <c:v>42692.375</c:v>
                </c:pt>
                <c:pt idx="1299">
                  <c:v>42692.5</c:v>
                </c:pt>
                <c:pt idx="1300">
                  <c:v>42692.625</c:v>
                </c:pt>
                <c:pt idx="1301">
                  <c:v>42692.75</c:v>
                </c:pt>
                <c:pt idx="1302">
                  <c:v>42692.875</c:v>
                </c:pt>
                <c:pt idx="1303">
                  <c:v>42693</c:v>
                </c:pt>
                <c:pt idx="1304">
                  <c:v>42693.125</c:v>
                </c:pt>
                <c:pt idx="1305">
                  <c:v>42693.25</c:v>
                </c:pt>
                <c:pt idx="1306">
                  <c:v>42693.375</c:v>
                </c:pt>
                <c:pt idx="1307">
                  <c:v>42693.5</c:v>
                </c:pt>
                <c:pt idx="1308">
                  <c:v>42693.625</c:v>
                </c:pt>
                <c:pt idx="1309">
                  <c:v>42693.75</c:v>
                </c:pt>
                <c:pt idx="1310">
                  <c:v>42693.875</c:v>
                </c:pt>
                <c:pt idx="1311">
                  <c:v>42694</c:v>
                </c:pt>
                <c:pt idx="1312">
                  <c:v>42694.125</c:v>
                </c:pt>
                <c:pt idx="1313">
                  <c:v>42694.25</c:v>
                </c:pt>
                <c:pt idx="1314">
                  <c:v>42694.375</c:v>
                </c:pt>
                <c:pt idx="1315">
                  <c:v>42694.5</c:v>
                </c:pt>
                <c:pt idx="1316">
                  <c:v>42694.625</c:v>
                </c:pt>
                <c:pt idx="1317">
                  <c:v>42694.75</c:v>
                </c:pt>
                <c:pt idx="1318">
                  <c:v>42694.875</c:v>
                </c:pt>
                <c:pt idx="1319">
                  <c:v>42695</c:v>
                </c:pt>
                <c:pt idx="1320">
                  <c:v>42695.125</c:v>
                </c:pt>
                <c:pt idx="1321">
                  <c:v>42695.25</c:v>
                </c:pt>
                <c:pt idx="1322">
                  <c:v>42695.375</c:v>
                </c:pt>
                <c:pt idx="1323">
                  <c:v>42695.5</c:v>
                </c:pt>
                <c:pt idx="1324">
                  <c:v>42695.625</c:v>
                </c:pt>
                <c:pt idx="1325">
                  <c:v>42695.75</c:v>
                </c:pt>
                <c:pt idx="1326">
                  <c:v>42695.875</c:v>
                </c:pt>
                <c:pt idx="1327">
                  <c:v>42696</c:v>
                </c:pt>
                <c:pt idx="1328">
                  <c:v>42696.125</c:v>
                </c:pt>
                <c:pt idx="1329">
                  <c:v>42696.25</c:v>
                </c:pt>
                <c:pt idx="1330">
                  <c:v>42696.375</c:v>
                </c:pt>
                <c:pt idx="1331">
                  <c:v>42696.5</c:v>
                </c:pt>
                <c:pt idx="1332">
                  <c:v>42696.625</c:v>
                </c:pt>
                <c:pt idx="1333">
                  <c:v>42696.75</c:v>
                </c:pt>
                <c:pt idx="1334">
                  <c:v>42696.875</c:v>
                </c:pt>
                <c:pt idx="1335">
                  <c:v>42697</c:v>
                </c:pt>
                <c:pt idx="1336">
                  <c:v>42697.125</c:v>
                </c:pt>
                <c:pt idx="1337">
                  <c:v>42697.25</c:v>
                </c:pt>
                <c:pt idx="1338">
                  <c:v>42697.375</c:v>
                </c:pt>
                <c:pt idx="1339">
                  <c:v>42697.5</c:v>
                </c:pt>
                <c:pt idx="1340">
                  <c:v>42697.625</c:v>
                </c:pt>
                <c:pt idx="1341">
                  <c:v>42697.75</c:v>
                </c:pt>
                <c:pt idx="1342">
                  <c:v>42697.875</c:v>
                </c:pt>
                <c:pt idx="1343">
                  <c:v>42698</c:v>
                </c:pt>
                <c:pt idx="1344">
                  <c:v>42698.125</c:v>
                </c:pt>
                <c:pt idx="1345">
                  <c:v>42698.25</c:v>
                </c:pt>
                <c:pt idx="1346">
                  <c:v>42698.375</c:v>
                </c:pt>
                <c:pt idx="1347">
                  <c:v>42698.5</c:v>
                </c:pt>
                <c:pt idx="1348">
                  <c:v>42698.625</c:v>
                </c:pt>
                <c:pt idx="1349">
                  <c:v>42698.75</c:v>
                </c:pt>
                <c:pt idx="1350">
                  <c:v>42698.875</c:v>
                </c:pt>
                <c:pt idx="1351">
                  <c:v>42699</c:v>
                </c:pt>
                <c:pt idx="1352">
                  <c:v>42699.125</c:v>
                </c:pt>
                <c:pt idx="1353">
                  <c:v>42699.25</c:v>
                </c:pt>
                <c:pt idx="1354">
                  <c:v>42699.375</c:v>
                </c:pt>
                <c:pt idx="1355">
                  <c:v>42699.5</c:v>
                </c:pt>
                <c:pt idx="1356">
                  <c:v>42699.625</c:v>
                </c:pt>
                <c:pt idx="1357">
                  <c:v>42699.75</c:v>
                </c:pt>
                <c:pt idx="1358">
                  <c:v>42699.875</c:v>
                </c:pt>
                <c:pt idx="1359">
                  <c:v>42700</c:v>
                </c:pt>
                <c:pt idx="1360">
                  <c:v>42700.125</c:v>
                </c:pt>
                <c:pt idx="1361">
                  <c:v>42700.25</c:v>
                </c:pt>
                <c:pt idx="1362">
                  <c:v>42700.375</c:v>
                </c:pt>
                <c:pt idx="1363">
                  <c:v>42700.375</c:v>
                </c:pt>
                <c:pt idx="1364">
                  <c:v>42700.5</c:v>
                </c:pt>
                <c:pt idx="1365">
                  <c:v>42700.625</c:v>
                </c:pt>
                <c:pt idx="1366">
                  <c:v>42700.75</c:v>
                </c:pt>
                <c:pt idx="1367">
                  <c:v>42700.875</c:v>
                </c:pt>
                <c:pt idx="1368">
                  <c:v>42701</c:v>
                </c:pt>
                <c:pt idx="1369">
                  <c:v>42701.125</c:v>
                </c:pt>
                <c:pt idx="1370">
                  <c:v>42701.25</c:v>
                </c:pt>
                <c:pt idx="1371">
                  <c:v>42701.375</c:v>
                </c:pt>
                <c:pt idx="1372">
                  <c:v>42701.5</c:v>
                </c:pt>
                <c:pt idx="1373">
                  <c:v>42701.625</c:v>
                </c:pt>
                <c:pt idx="1374">
                  <c:v>42701.75</c:v>
                </c:pt>
                <c:pt idx="1375">
                  <c:v>42701.875</c:v>
                </c:pt>
                <c:pt idx="1376">
                  <c:v>42702</c:v>
                </c:pt>
                <c:pt idx="1377">
                  <c:v>42702.125</c:v>
                </c:pt>
                <c:pt idx="1378">
                  <c:v>42702.25</c:v>
                </c:pt>
                <c:pt idx="1379">
                  <c:v>42702.375</c:v>
                </c:pt>
                <c:pt idx="1380">
                  <c:v>42702.5</c:v>
                </c:pt>
                <c:pt idx="1381">
                  <c:v>42702.625</c:v>
                </c:pt>
                <c:pt idx="1382">
                  <c:v>42702.75</c:v>
                </c:pt>
                <c:pt idx="1383">
                  <c:v>42702.875</c:v>
                </c:pt>
                <c:pt idx="1384">
                  <c:v>42703</c:v>
                </c:pt>
                <c:pt idx="1385">
                  <c:v>42703.125</c:v>
                </c:pt>
                <c:pt idx="1386">
                  <c:v>42703.25</c:v>
                </c:pt>
                <c:pt idx="1387">
                  <c:v>42703.375</c:v>
                </c:pt>
                <c:pt idx="1388">
                  <c:v>42703.5</c:v>
                </c:pt>
                <c:pt idx="1389">
                  <c:v>42703.625</c:v>
                </c:pt>
                <c:pt idx="1390">
                  <c:v>42703.75</c:v>
                </c:pt>
                <c:pt idx="1391">
                  <c:v>42703.875</c:v>
                </c:pt>
                <c:pt idx="1392">
                  <c:v>42704</c:v>
                </c:pt>
                <c:pt idx="1393">
                  <c:v>42704.125</c:v>
                </c:pt>
                <c:pt idx="1394">
                  <c:v>42704.25</c:v>
                </c:pt>
                <c:pt idx="1395">
                  <c:v>42704.375</c:v>
                </c:pt>
                <c:pt idx="1396">
                  <c:v>42704.5</c:v>
                </c:pt>
                <c:pt idx="1397">
                  <c:v>42704.625</c:v>
                </c:pt>
                <c:pt idx="1398">
                  <c:v>42704.75</c:v>
                </c:pt>
                <c:pt idx="1399">
                  <c:v>42704.875</c:v>
                </c:pt>
                <c:pt idx="1400">
                  <c:v>42705</c:v>
                </c:pt>
                <c:pt idx="1401">
                  <c:v>42705.125</c:v>
                </c:pt>
                <c:pt idx="1402">
                  <c:v>42705.25</c:v>
                </c:pt>
                <c:pt idx="1403">
                  <c:v>42705.375</c:v>
                </c:pt>
                <c:pt idx="1404">
                  <c:v>42705.5</c:v>
                </c:pt>
                <c:pt idx="1405">
                  <c:v>42705.625</c:v>
                </c:pt>
                <c:pt idx="1406">
                  <c:v>42705.75</c:v>
                </c:pt>
                <c:pt idx="1407">
                  <c:v>42705.875</c:v>
                </c:pt>
                <c:pt idx="1408">
                  <c:v>42706</c:v>
                </c:pt>
                <c:pt idx="1409">
                  <c:v>42706.125</c:v>
                </c:pt>
                <c:pt idx="1410">
                  <c:v>42706.25</c:v>
                </c:pt>
                <c:pt idx="1411">
                  <c:v>42706.375</c:v>
                </c:pt>
                <c:pt idx="1412">
                  <c:v>42706.5</c:v>
                </c:pt>
                <c:pt idx="1413">
                  <c:v>42706.625</c:v>
                </c:pt>
                <c:pt idx="1414">
                  <c:v>42706.75</c:v>
                </c:pt>
                <c:pt idx="1415">
                  <c:v>42706.875</c:v>
                </c:pt>
                <c:pt idx="1416">
                  <c:v>42707</c:v>
                </c:pt>
                <c:pt idx="1417">
                  <c:v>42707.125</c:v>
                </c:pt>
                <c:pt idx="1418">
                  <c:v>42707.25</c:v>
                </c:pt>
                <c:pt idx="1419">
                  <c:v>42707.375</c:v>
                </c:pt>
                <c:pt idx="1420">
                  <c:v>42707.5</c:v>
                </c:pt>
                <c:pt idx="1421">
                  <c:v>42707.625</c:v>
                </c:pt>
                <c:pt idx="1422">
                  <c:v>42707.75</c:v>
                </c:pt>
                <c:pt idx="1423">
                  <c:v>42707.875</c:v>
                </c:pt>
                <c:pt idx="1424">
                  <c:v>42708</c:v>
                </c:pt>
                <c:pt idx="1425">
                  <c:v>42708.125</c:v>
                </c:pt>
                <c:pt idx="1426">
                  <c:v>42708.25</c:v>
                </c:pt>
                <c:pt idx="1427">
                  <c:v>42708.375</c:v>
                </c:pt>
                <c:pt idx="1428">
                  <c:v>42708.5</c:v>
                </c:pt>
                <c:pt idx="1429">
                  <c:v>42708.625</c:v>
                </c:pt>
                <c:pt idx="1430">
                  <c:v>42708.75</c:v>
                </c:pt>
                <c:pt idx="1431">
                  <c:v>42708.875</c:v>
                </c:pt>
                <c:pt idx="1432">
                  <c:v>42709</c:v>
                </c:pt>
                <c:pt idx="1433">
                  <c:v>42709.125</c:v>
                </c:pt>
                <c:pt idx="1434">
                  <c:v>42709.25</c:v>
                </c:pt>
                <c:pt idx="1435">
                  <c:v>42709.375</c:v>
                </c:pt>
                <c:pt idx="1436">
                  <c:v>42709.5</c:v>
                </c:pt>
                <c:pt idx="1437">
                  <c:v>42709.625</c:v>
                </c:pt>
                <c:pt idx="1438">
                  <c:v>42709.75</c:v>
                </c:pt>
                <c:pt idx="1439">
                  <c:v>42709.875</c:v>
                </c:pt>
                <c:pt idx="1440">
                  <c:v>42710</c:v>
                </c:pt>
                <c:pt idx="1441">
                  <c:v>42710.125</c:v>
                </c:pt>
                <c:pt idx="1442">
                  <c:v>42710.25</c:v>
                </c:pt>
                <c:pt idx="1443">
                  <c:v>42710.375</c:v>
                </c:pt>
                <c:pt idx="1444">
                  <c:v>42710.5</c:v>
                </c:pt>
                <c:pt idx="1445">
                  <c:v>42710.625</c:v>
                </c:pt>
                <c:pt idx="1446">
                  <c:v>42710.75</c:v>
                </c:pt>
                <c:pt idx="1447">
                  <c:v>42710.875</c:v>
                </c:pt>
                <c:pt idx="1448">
                  <c:v>42711</c:v>
                </c:pt>
                <c:pt idx="1449">
                  <c:v>42711.125</c:v>
                </c:pt>
                <c:pt idx="1450">
                  <c:v>42711.25</c:v>
                </c:pt>
                <c:pt idx="1451">
                  <c:v>42711.375</c:v>
                </c:pt>
                <c:pt idx="1452">
                  <c:v>42711.375</c:v>
                </c:pt>
                <c:pt idx="1453">
                  <c:v>42711.5</c:v>
                </c:pt>
                <c:pt idx="1454">
                  <c:v>42711.625</c:v>
                </c:pt>
                <c:pt idx="1455">
                  <c:v>42711.75</c:v>
                </c:pt>
                <c:pt idx="1456">
                  <c:v>42711.875</c:v>
                </c:pt>
                <c:pt idx="1457">
                  <c:v>42712</c:v>
                </c:pt>
                <c:pt idx="1458">
                  <c:v>42712.125</c:v>
                </c:pt>
                <c:pt idx="1459">
                  <c:v>42712.25</c:v>
                </c:pt>
                <c:pt idx="1460">
                  <c:v>42712.375</c:v>
                </c:pt>
                <c:pt idx="1461">
                  <c:v>42712.5</c:v>
                </c:pt>
                <c:pt idx="1462">
                  <c:v>42712.625</c:v>
                </c:pt>
                <c:pt idx="1463">
                  <c:v>42712.75</c:v>
                </c:pt>
                <c:pt idx="1464">
                  <c:v>42712.875</c:v>
                </c:pt>
                <c:pt idx="1465">
                  <c:v>42713</c:v>
                </c:pt>
                <c:pt idx="1466">
                  <c:v>42713.125</c:v>
                </c:pt>
                <c:pt idx="1467">
                  <c:v>42713.25</c:v>
                </c:pt>
                <c:pt idx="1468">
                  <c:v>42713.375</c:v>
                </c:pt>
                <c:pt idx="1469">
                  <c:v>42713.5</c:v>
                </c:pt>
                <c:pt idx="1470">
                  <c:v>42713.625</c:v>
                </c:pt>
                <c:pt idx="1471">
                  <c:v>42713.75</c:v>
                </c:pt>
                <c:pt idx="1472">
                  <c:v>42713.875</c:v>
                </c:pt>
                <c:pt idx="1473">
                  <c:v>42714</c:v>
                </c:pt>
                <c:pt idx="1474">
                  <c:v>42714.125</c:v>
                </c:pt>
                <c:pt idx="1475">
                  <c:v>42714.25</c:v>
                </c:pt>
                <c:pt idx="1476">
                  <c:v>42714.375</c:v>
                </c:pt>
                <c:pt idx="1477">
                  <c:v>42714.5</c:v>
                </c:pt>
                <c:pt idx="1478">
                  <c:v>42714.625</c:v>
                </c:pt>
                <c:pt idx="1479">
                  <c:v>42714.75</c:v>
                </c:pt>
                <c:pt idx="1480">
                  <c:v>42714.875</c:v>
                </c:pt>
                <c:pt idx="1481">
                  <c:v>42715</c:v>
                </c:pt>
                <c:pt idx="1482">
                  <c:v>42715.125</c:v>
                </c:pt>
                <c:pt idx="1483">
                  <c:v>42715.25</c:v>
                </c:pt>
                <c:pt idx="1484">
                  <c:v>42715.375</c:v>
                </c:pt>
                <c:pt idx="1485">
                  <c:v>42715.5</c:v>
                </c:pt>
                <c:pt idx="1486">
                  <c:v>42715.625</c:v>
                </c:pt>
                <c:pt idx="1487">
                  <c:v>42715.75</c:v>
                </c:pt>
                <c:pt idx="1488">
                  <c:v>42715.875</c:v>
                </c:pt>
                <c:pt idx="1489">
                  <c:v>42716</c:v>
                </c:pt>
                <c:pt idx="1490">
                  <c:v>42716.125</c:v>
                </c:pt>
                <c:pt idx="1491">
                  <c:v>42716.25</c:v>
                </c:pt>
                <c:pt idx="1492">
                  <c:v>42716.375</c:v>
                </c:pt>
                <c:pt idx="1493">
                  <c:v>42716.5</c:v>
                </c:pt>
                <c:pt idx="1494">
                  <c:v>42716.625</c:v>
                </c:pt>
                <c:pt idx="1495">
                  <c:v>42716.75</c:v>
                </c:pt>
                <c:pt idx="1496">
                  <c:v>42716.875</c:v>
                </c:pt>
                <c:pt idx="1497">
                  <c:v>42717</c:v>
                </c:pt>
                <c:pt idx="1498">
                  <c:v>42717.125</c:v>
                </c:pt>
                <c:pt idx="1499">
                  <c:v>42717.25</c:v>
                </c:pt>
                <c:pt idx="1500">
                  <c:v>42717.375</c:v>
                </c:pt>
                <c:pt idx="1501">
                  <c:v>42717.5</c:v>
                </c:pt>
                <c:pt idx="1502">
                  <c:v>42717.625</c:v>
                </c:pt>
                <c:pt idx="1503">
                  <c:v>42717.75</c:v>
                </c:pt>
                <c:pt idx="1504">
                  <c:v>42717.875</c:v>
                </c:pt>
                <c:pt idx="1505">
                  <c:v>42718</c:v>
                </c:pt>
                <c:pt idx="1506">
                  <c:v>42718.125</c:v>
                </c:pt>
                <c:pt idx="1507">
                  <c:v>42718.25</c:v>
                </c:pt>
                <c:pt idx="1508">
                  <c:v>42718.375</c:v>
                </c:pt>
                <c:pt idx="1509">
                  <c:v>42718.5</c:v>
                </c:pt>
                <c:pt idx="1510">
                  <c:v>42718.625</c:v>
                </c:pt>
                <c:pt idx="1511">
                  <c:v>42718.75</c:v>
                </c:pt>
                <c:pt idx="1512">
                  <c:v>42718.875</c:v>
                </c:pt>
                <c:pt idx="1513">
                  <c:v>42719</c:v>
                </c:pt>
                <c:pt idx="1514">
                  <c:v>42719.125</c:v>
                </c:pt>
                <c:pt idx="1515">
                  <c:v>42719.25</c:v>
                </c:pt>
                <c:pt idx="1516">
                  <c:v>42719.375</c:v>
                </c:pt>
                <c:pt idx="1517">
                  <c:v>42719.5</c:v>
                </c:pt>
                <c:pt idx="1518">
                  <c:v>42719.625</c:v>
                </c:pt>
                <c:pt idx="1519">
                  <c:v>42719.75</c:v>
                </c:pt>
                <c:pt idx="1520">
                  <c:v>42719.875</c:v>
                </c:pt>
                <c:pt idx="1521">
                  <c:v>42720</c:v>
                </c:pt>
                <c:pt idx="1522">
                  <c:v>42720.125</c:v>
                </c:pt>
                <c:pt idx="1523">
                  <c:v>42720.25</c:v>
                </c:pt>
                <c:pt idx="1524">
                  <c:v>42720.375</c:v>
                </c:pt>
                <c:pt idx="1525">
                  <c:v>42720.5</c:v>
                </c:pt>
                <c:pt idx="1526">
                  <c:v>42720.625</c:v>
                </c:pt>
                <c:pt idx="1527">
                  <c:v>42720.75</c:v>
                </c:pt>
                <c:pt idx="1528">
                  <c:v>42720.875</c:v>
                </c:pt>
                <c:pt idx="1529">
                  <c:v>42721</c:v>
                </c:pt>
                <c:pt idx="1530">
                  <c:v>42721.125</c:v>
                </c:pt>
                <c:pt idx="1531">
                  <c:v>42721.25</c:v>
                </c:pt>
                <c:pt idx="1532">
                  <c:v>42721.375</c:v>
                </c:pt>
                <c:pt idx="1533">
                  <c:v>42721.5</c:v>
                </c:pt>
                <c:pt idx="1534">
                  <c:v>42721.625</c:v>
                </c:pt>
                <c:pt idx="1535">
                  <c:v>42721.75</c:v>
                </c:pt>
                <c:pt idx="1536">
                  <c:v>42721.875</c:v>
                </c:pt>
                <c:pt idx="1537">
                  <c:v>42722</c:v>
                </c:pt>
                <c:pt idx="1538">
                  <c:v>42722.125</c:v>
                </c:pt>
                <c:pt idx="1539">
                  <c:v>42722.25</c:v>
                </c:pt>
                <c:pt idx="1540">
                  <c:v>42722.375</c:v>
                </c:pt>
                <c:pt idx="1541">
                  <c:v>42722.5</c:v>
                </c:pt>
                <c:pt idx="1542">
                  <c:v>42722.625</c:v>
                </c:pt>
                <c:pt idx="1543">
                  <c:v>42722.75</c:v>
                </c:pt>
                <c:pt idx="1544">
                  <c:v>42722.875</c:v>
                </c:pt>
                <c:pt idx="1545">
                  <c:v>42723</c:v>
                </c:pt>
                <c:pt idx="1546">
                  <c:v>42723.125</c:v>
                </c:pt>
                <c:pt idx="1547">
                  <c:v>42723.25</c:v>
                </c:pt>
                <c:pt idx="1548">
                  <c:v>42723.375</c:v>
                </c:pt>
                <c:pt idx="1549">
                  <c:v>42723.5</c:v>
                </c:pt>
                <c:pt idx="1550">
                  <c:v>42723.625</c:v>
                </c:pt>
                <c:pt idx="1551">
                  <c:v>42723.625</c:v>
                </c:pt>
                <c:pt idx="1552">
                  <c:v>42723.75</c:v>
                </c:pt>
                <c:pt idx="1553">
                  <c:v>42723.875</c:v>
                </c:pt>
                <c:pt idx="1554">
                  <c:v>42724</c:v>
                </c:pt>
                <c:pt idx="1555">
                  <c:v>42724.125</c:v>
                </c:pt>
                <c:pt idx="1556">
                  <c:v>42724.25</c:v>
                </c:pt>
                <c:pt idx="1557">
                  <c:v>42724.375</c:v>
                </c:pt>
                <c:pt idx="1558">
                  <c:v>42724.5</c:v>
                </c:pt>
                <c:pt idx="1559">
                  <c:v>42724.625</c:v>
                </c:pt>
                <c:pt idx="1560">
                  <c:v>42724.75</c:v>
                </c:pt>
                <c:pt idx="1561">
                  <c:v>42724.875</c:v>
                </c:pt>
                <c:pt idx="1562">
                  <c:v>42725</c:v>
                </c:pt>
                <c:pt idx="1563">
                  <c:v>42725.125</c:v>
                </c:pt>
                <c:pt idx="1564">
                  <c:v>42725.25</c:v>
                </c:pt>
                <c:pt idx="1565">
                  <c:v>42725.375</c:v>
                </c:pt>
                <c:pt idx="1566">
                  <c:v>42725.375</c:v>
                </c:pt>
                <c:pt idx="1567">
                  <c:v>42725.5</c:v>
                </c:pt>
                <c:pt idx="1568">
                  <c:v>42725.625</c:v>
                </c:pt>
                <c:pt idx="1569">
                  <c:v>42725.75</c:v>
                </c:pt>
                <c:pt idx="1570">
                  <c:v>42725.875</c:v>
                </c:pt>
                <c:pt idx="1571">
                  <c:v>42726</c:v>
                </c:pt>
                <c:pt idx="1572">
                  <c:v>42726.125</c:v>
                </c:pt>
                <c:pt idx="1573">
                  <c:v>42726.25</c:v>
                </c:pt>
                <c:pt idx="1574">
                  <c:v>42726.375</c:v>
                </c:pt>
                <c:pt idx="1575">
                  <c:v>42726.5</c:v>
                </c:pt>
                <c:pt idx="1576">
                  <c:v>42726.625</c:v>
                </c:pt>
                <c:pt idx="1577">
                  <c:v>42726.75</c:v>
                </c:pt>
                <c:pt idx="1578">
                  <c:v>42726.875</c:v>
                </c:pt>
                <c:pt idx="1579">
                  <c:v>42727</c:v>
                </c:pt>
                <c:pt idx="1580">
                  <c:v>42727.125</c:v>
                </c:pt>
                <c:pt idx="1581">
                  <c:v>42727.25</c:v>
                </c:pt>
                <c:pt idx="1582">
                  <c:v>42727.375</c:v>
                </c:pt>
                <c:pt idx="1583">
                  <c:v>42727.5</c:v>
                </c:pt>
                <c:pt idx="1584">
                  <c:v>42727.625</c:v>
                </c:pt>
                <c:pt idx="1585">
                  <c:v>42727.75</c:v>
                </c:pt>
                <c:pt idx="1586">
                  <c:v>42727.875</c:v>
                </c:pt>
                <c:pt idx="1587">
                  <c:v>42728</c:v>
                </c:pt>
                <c:pt idx="1588">
                  <c:v>42728.125</c:v>
                </c:pt>
                <c:pt idx="1589">
                  <c:v>42728.25</c:v>
                </c:pt>
                <c:pt idx="1590">
                  <c:v>42728.375</c:v>
                </c:pt>
                <c:pt idx="1591">
                  <c:v>42728.5</c:v>
                </c:pt>
                <c:pt idx="1592">
                  <c:v>42728.625</c:v>
                </c:pt>
                <c:pt idx="1593">
                  <c:v>42728.75</c:v>
                </c:pt>
                <c:pt idx="1594">
                  <c:v>42728.875</c:v>
                </c:pt>
                <c:pt idx="1595">
                  <c:v>42729</c:v>
                </c:pt>
                <c:pt idx="1596">
                  <c:v>42729.125</c:v>
                </c:pt>
                <c:pt idx="1597">
                  <c:v>42729.25</c:v>
                </c:pt>
                <c:pt idx="1598">
                  <c:v>42729.375</c:v>
                </c:pt>
                <c:pt idx="1599">
                  <c:v>42729.5</c:v>
                </c:pt>
                <c:pt idx="1600">
                  <c:v>42729.625</c:v>
                </c:pt>
                <c:pt idx="1601">
                  <c:v>42729.75</c:v>
                </c:pt>
                <c:pt idx="1602">
                  <c:v>42729.875</c:v>
                </c:pt>
                <c:pt idx="1603">
                  <c:v>42730</c:v>
                </c:pt>
                <c:pt idx="1604">
                  <c:v>42730.125</c:v>
                </c:pt>
                <c:pt idx="1605">
                  <c:v>42730.25</c:v>
                </c:pt>
                <c:pt idx="1606">
                  <c:v>42730.375</c:v>
                </c:pt>
                <c:pt idx="1607">
                  <c:v>42730.5</c:v>
                </c:pt>
                <c:pt idx="1608">
                  <c:v>42730.625</c:v>
                </c:pt>
                <c:pt idx="1609">
                  <c:v>42730.75</c:v>
                </c:pt>
                <c:pt idx="1610">
                  <c:v>42730.875</c:v>
                </c:pt>
                <c:pt idx="1611">
                  <c:v>42731</c:v>
                </c:pt>
                <c:pt idx="1612">
                  <c:v>42731.125</c:v>
                </c:pt>
                <c:pt idx="1613">
                  <c:v>42731.25</c:v>
                </c:pt>
                <c:pt idx="1614">
                  <c:v>42731.375</c:v>
                </c:pt>
                <c:pt idx="1615">
                  <c:v>42731.5</c:v>
                </c:pt>
                <c:pt idx="1616">
                  <c:v>42731.625</c:v>
                </c:pt>
                <c:pt idx="1617">
                  <c:v>42731.75</c:v>
                </c:pt>
                <c:pt idx="1618">
                  <c:v>42731.875</c:v>
                </c:pt>
                <c:pt idx="1619">
                  <c:v>42732</c:v>
                </c:pt>
                <c:pt idx="1620">
                  <c:v>42732.125</c:v>
                </c:pt>
                <c:pt idx="1621">
                  <c:v>42732.25</c:v>
                </c:pt>
                <c:pt idx="1622">
                  <c:v>42732.375</c:v>
                </c:pt>
                <c:pt idx="1623">
                  <c:v>42732.5</c:v>
                </c:pt>
                <c:pt idx="1624">
                  <c:v>42732.625</c:v>
                </c:pt>
                <c:pt idx="1625">
                  <c:v>42732.75</c:v>
                </c:pt>
                <c:pt idx="1626">
                  <c:v>42732.875</c:v>
                </c:pt>
                <c:pt idx="1627">
                  <c:v>42733</c:v>
                </c:pt>
                <c:pt idx="1628">
                  <c:v>42733.125</c:v>
                </c:pt>
                <c:pt idx="1629">
                  <c:v>42733.25</c:v>
                </c:pt>
                <c:pt idx="1630">
                  <c:v>42733.375</c:v>
                </c:pt>
                <c:pt idx="1631">
                  <c:v>42733.5</c:v>
                </c:pt>
                <c:pt idx="1632">
                  <c:v>42733.625</c:v>
                </c:pt>
                <c:pt idx="1633">
                  <c:v>42733.75</c:v>
                </c:pt>
                <c:pt idx="1634">
                  <c:v>42733.875</c:v>
                </c:pt>
                <c:pt idx="1635">
                  <c:v>42734</c:v>
                </c:pt>
                <c:pt idx="1636">
                  <c:v>42734.125</c:v>
                </c:pt>
                <c:pt idx="1637">
                  <c:v>42734.25</c:v>
                </c:pt>
                <c:pt idx="1638">
                  <c:v>42734.375</c:v>
                </c:pt>
                <c:pt idx="1639">
                  <c:v>42734.5</c:v>
                </c:pt>
                <c:pt idx="1640">
                  <c:v>42734.625</c:v>
                </c:pt>
                <c:pt idx="1641">
                  <c:v>42734.75</c:v>
                </c:pt>
                <c:pt idx="1642">
                  <c:v>42734.875</c:v>
                </c:pt>
                <c:pt idx="1643">
                  <c:v>42735</c:v>
                </c:pt>
                <c:pt idx="1644">
                  <c:v>42735.125</c:v>
                </c:pt>
                <c:pt idx="1645">
                  <c:v>42735.25</c:v>
                </c:pt>
                <c:pt idx="1646">
                  <c:v>42735.375</c:v>
                </c:pt>
                <c:pt idx="1647">
                  <c:v>42735.5</c:v>
                </c:pt>
                <c:pt idx="1648">
                  <c:v>42735.625</c:v>
                </c:pt>
                <c:pt idx="1649">
                  <c:v>42735.75</c:v>
                </c:pt>
                <c:pt idx="1650">
                  <c:v>42735.875</c:v>
                </c:pt>
              </c:numCache>
            </c:numRef>
          </c:xVal>
          <c:yVal>
            <c:numRef>
              <c:f>Kaktovik_Hr3!$E$10:$E$1660</c:f>
              <c:numCache>
                <c:formatCode>0.0</c:formatCode>
                <c:ptCount val="1651"/>
                <c:pt idx="0">
                  <c:v>17.8</c:v>
                </c:pt>
                <c:pt idx="1">
                  <c:v>17.8</c:v>
                </c:pt>
                <c:pt idx="2">
                  <c:v>17.809999999999999</c:v>
                </c:pt>
                <c:pt idx="3">
                  <c:v>17.84</c:v>
                </c:pt>
                <c:pt idx="4">
                  <c:v>17.84</c:v>
                </c:pt>
                <c:pt idx="5">
                  <c:v>17.850000000000001</c:v>
                </c:pt>
                <c:pt idx="6">
                  <c:v>17.87</c:v>
                </c:pt>
                <c:pt idx="7">
                  <c:v>17.89</c:v>
                </c:pt>
                <c:pt idx="8">
                  <c:v>17.91</c:v>
                </c:pt>
                <c:pt idx="9">
                  <c:v>17.93</c:v>
                </c:pt>
                <c:pt idx="10">
                  <c:v>17.95</c:v>
                </c:pt>
                <c:pt idx="11">
                  <c:v>17.95</c:v>
                </c:pt>
                <c:pt idx="12">
                  <c:v>17.97</c:v>
                </c:pt>
                <c:pt idx="13">
                  <c:v>17.98</c:v>
                </c:pt>
                <c:pt idx="14">
                  <c:v>18</c:v>
                </c:pt>
                <c:pt idx="15">
                  <c:v>18.02</c:v>
                </c:pt>
                <c:pt idx="16">
                  <c:v>18.02</c:v>
                </c:pt>
                <c:pt idx="17">
                  <c:v>18.04</c:v>
                </c:pt>
                <c:pt idx="18">
                  <c:v>18.059999999999999</c:v>
                </c:pt>
                <c:pt idx="19">
                  <c:v>18.07</c:v>
                </c:pt>
                <c:pt idx="20">
                  <c:v>18.100000000000001</c:v>
                </c:pt>
                <c:pt idx="21">
                  <c:v>18.11</c:v>
                </c:pt>
                <c:pt idx="22">
                  <c:v>18.11</c:v>
                </c:pt>
                <c:pt idx="23">
                  <c:v>18.149999999999999</c:v>
                </c:pt>
                <c:pt idx="24">
                  <c:v>18.149999999999999</c:v>
                </c:pt>
                <c:pt idx="25">
                  <c:v>18.190000000000001</c:v>
                </c:pt>
                <c:pt idx="26">
                  <c:v>18.190000000000001</c:v>
                </c:pt>
                <c:pt idx="27">
                  <c:v>18.190000000000001</c:v>
                </c:pt>
                <c:pt idx="28">
                  <c:v>18.22</c:v>
                </c:pt>
                <c:pt idx="29">
                  <c:v>18.239999999999998</c:v>
                </c:pt>
                <c:pt idx="30">
                  <c:v>18.239999999999998</c:v>
                </c:pt>
                <c:pt idx="31">
                  <c:v>18.28</c:v>
                </c:pt>
                <c:pt idx="32">
                  <c:v>18.27</c:v>
                </c:pt>
                <c:pt idx="33">
                  <c:v>18.29</c:v>
                </c:pt>
                <c:pt idx="34">
                  <c:v>18.309999999999999</c:v>
                </c:pt>
                <c:pt idx="35">
                  <c:v>18.329999999999998</c:v>
                </c:pt>
                <c:pt idx="36">
                  <c:v>18.34</c:v>
                </c:pt>
                <c:pt idx="37">
                  <c:v>18.34</c:v>
                </c:pt>
                <c:pt idx="38">
                  <c:v>18.37</c:v>
                </c:pt>
                <c:pt idx="39">
                  <c:v>18.37</c:v>
                </c:pt>
                <c:pt idx="40">
                  <c:v>18.41</c:v>
                </c:pt>
                <c:pt idx="41">
                  <c:v>18.399999999999999</c:v>
                </c:pt>
                <c:pt idx="42">
                  <c:v>18.440000000000001</c:v>
                </c:pt>
                <c:pt idx="43">
                  <c:v>18.440000000000001</c:v>
                </c:pt>
                <c:pt idx="44">
                  <c:v>18.440000000000001</c:v>
                </c:pt>
                <c:pt idx="45">
                  <c:v>18.48</c:v>
                </c:pt>
                <c:pt idx="46">
                  <c:v>18.48</c:v>
                </c:pt>
                <c:pt idx="47">
                  <c:v>18.5</c:v>
                </c:pt>
                <c:pt idx="48">
                  <c:v>18.510000000000002</c:v>
                </c:pt>
                <c:pt idx="49">
                  <c:v>18.510000000000002</c:v>
                </c:pt>
                <c:pt idx="50">
                  <c:v>18.55</c:v>
                </c:pt>
                <c:pt idx="51">
                  <c:v>18.55</c:v>
                </c:pt>
                <c:pt idx="52">
                  <c:v>18.57</c:v>
                </c:pt>
                <c:pt idx="53">
                  <c:v>18.59</c:v>
                </c:pt>
                <c:pt idx="54">
                  <c:v>18.59</c:v>
                </c:pt>
                <c:pt idx="55">
                  <c:v>18.62</c:v>
                </c:pt>
                <c:pt idx="56">
                  <c:v>18.62</c:v>
                </c:pt>
                <c:pt idx="57">
                  <c:v>18.64</c:v>
                </c:pt>
                <c:pt idx="58">
                  <c:v>18.649999999999999</c:v>
                </c:pt>
                <c:pt idx="59">
                  <c:v>18.649999999999999</c:v>
                </c:pt>
                <c:pt idx="60">
                  <c:v>18.690000000000001</c:v>
                </c:pt>
                <c:pt idx="61">
                  <c:v>18.7</c:v>
                </c:pt>
                <c:pt idx="62">
                  <c:v>18.7</c:v>
                </c:pt>
                <c:pt idx="63">
                  <c:v>18.73</c:v>
                </c:pt>
                <c:pt idx="64">
                  <c:v>18.73</c:v>
                </c:pt>
                <c:pt idx="65">
                  <c:v>18.760000000000002</c:v>
                </c:pt>
                <c:pt idx="66">
                  <c:v>18.77</c:v>
                </c:pt>
                <c:pt idx="67">
                  <c:v>18.77</c:v>
                </c:pt>
                <c:pt idx="68">
                  <c:v>18.79</c:v>
                </c:pt>
                <c:pt idx="69">
                  <c:v>18.809999999999999</c:v>
                </c:pt>
                <c:pt idx="70">
                  <c:v>18.809999999999999</c:v>
                </c:pt>
                <c:pt idx="71">
                  <c:v>18.850000000000001</c:v>
                </c:pt>
                <c:pt idx="72">
                  <c:v>18.850000000000001</c:v>
                </c:pt>
                <c:pt idx="73">
                  <c:v>18.86</c:v>
                </c:pt>
                <c:pt idx="74">
                  <c:v>18.88</c:v>
                </c:pt>
                <c:pt idx="75">
                  <c:v>18.88</c:v>
                </c:pt>
                <c:pt idx="76">
                  <c:v>18.920000000000002</c:v>
                </c:pt>
                <c:pt idx="77">
                  <c:v>18.93</c:v>
                </c:pt>
                <c:pt idx="78">
                  <c:v>18.93</c:v>
                </c:pt>
                <c:pt idx="79">
                  <c:v>18.95</c:v>
                </c:pt>
                <c:pt idx="80">
                  <c:v>18.97</c:v>
                </c:pt>
                <c:pt idx="81">
                  <c:v>18.97</c:v>
                </c:pt>
                <c:pt idx="82">
                  <c:v>19</c:v>
                </c:pt>
                <c:pt idx="83">
                  <c:v>19</c:v>
                </c:pt>
                <c:pt idx="84">
                  <c:v>19.04</c:v>
                </c:pt>
                <c:pt idx="85">
                  <c:v>19.04</c:v>
                </c:pt>
                <c:pt idx="86">
                  <c:v>19.079999999999998</c:v>
                </c:pt>
                <c:pt idx="87">
                  <c:v>19.079999999999998</c:v>
                </c:pt>
                <c:pt idx="88">
                  <c:v>19.09</c:v>
                </c:pt>
                <c:pt idx="89">
                  <c:v>19.11</c:v>
                </c:pt>
                <c:pt idx="90">
                  <c:v>19.11</c:v>
                </c:pt>
                <c:pt idx="91">
                  <c:v>19.14</c:v>
                </c:pt>
                <c:pt idx="92">
                  <c:v>19.149999999999999</c:v>
                </c:pt>
                <c:pt idx="93">
                  <c:v>19.149999999999999</c:v>
                </c:pt>
                <c:pt idx="94">
                  <c:v>19.170000000000002</c:v>
                </c:pt>
                <c:pt idx="95">
                  <c:v>19.190000000000001</c:v>
                </c:pt>
                <c:pt idx="96">
                  <c:v>19.2</c:v>
                </c:pt>
                <c:pt idx="97">
                  <c:v>19.22</c:v>
                </c:pt>
                <c:pt idx="98">
                  <c:v>19.22</c:v>
                </c:pt>
                <c:pt idx="99">
                  <c:v>19.25</c:v>
                </c:pt>
                <c:pt idx="100">
                  <c:v>19.25</c:v>
                </c:pt>
                <c:pt idx="101">
                  <c:v>19.260000000000002</c:v>
                </c:pt>
                <c:pt idx="102">
                  <c:v>19.28</c:v>
                </c:pt>
                <c:pt idx="103">
                  <c:v>19.28</c:v>
                </c:pt>
                <c:pt idx="104">
                  <c:v>19.32</c:v>
                </c:pt>
                <c:pt idx="105">
                  <c:v>19.32</c:v>
                </c:pt>
                <c:pt idx="106">
                  <c:v>19.329999999999998</c:v>
                </c:pt>
                <c:pt idx="107">
                  <c:v>19.36</c:v>
                </c:pt>
                <c:pt idx="108">
                  <c:v>19.36</c:v>
                </c:pt>
                <c:pt idx="109">
                  <c:v>19.37</c:v>
                </c:pt>
                <c:pt idx="110">
                  <c:v>19.39</c:v>
                </c:pt>
                <c:pt idx="111">
                  <c:v>19.41</c:v>
                </c:pt>
                <c:pt idx="112">
                  <c:v>19.41</c:v>
                </c:pt>
                <c:pt idx="113">
                  <c:v>19.41</c:v>
                </c:pt>
                <c:pt idx="114">
                  <c:v>19.440000000000001</c:v>
                </c:pt>
                <c:pt idx="115">
                  <c:v>19.440000000000001</c:v>
                </c:pt>
                <c:pt idx="116">
                  <c:v>19.45</c:v>
                </c:pt>
                <c:pt idx="117">
                  <c:v>19.47</c:v>
                </c:pt>
                <c:pt idx="118">
                  <c:v>19.489999999999998</c:v>
                </c:pt>
                <c:pt idx="119">
                  <c:v>19.489999999999998</c:v>
                </c:pt>
                <c:pt idx="120">
                  <c:v>19.53</c:v>
                </c:pt>
                <c:pt idx="121">
                  <c:v>19.53</c:v>
                </c:pt>
                <c:pt idx="122">
                  <c:v>19.53</c:v>
                </c:pt>
                <c:pt idx="123">
                  <c:v>19.54</c:v>
                </c:pt>
                <c:pt idx="124">
                  <c:v>19.57</c:v>
                </c:pt>
                <c:pt idx="125">
                  <c:v>19.579999999999998</c:v>
                </c:pt>
                <c:pt idx="126">
                  <c:v>19.579999999999998</c:v>
                </c:pt>
                <c:pt idx="127">
                  <c:v>19.62</c:v>
                </c:pt>
                <c:pt idx="128">
                  <c:v>19.61</c:v>
                </c:pt>
                <c:pt idx="129">
                  <c:v>19.64</c:v>
                </c:pt>
                <c:pt idx="130">
                  <c:v>19.649999999999999</c:v>
                </c:pt>
                <c:pt idx="131">
                  <c:v>19.64</c:v>
                </c:pt>
                <c:pt idx="132">
                  <c:v>19.670000000000002</c:v>
                </c:pt>
                <c:pt idx="133">
                  <c:v>19.68</c:v>
                </c:pt>
                <c:pt idx="134">
                  <c:v>19.68</c:v>
                </c:pt>
                <c:pt idx="135">
                  <c:v>19.71</c:v>
                </c:pt>
                <c:pt idx="136">
                  <c:v>19.71</c:v>
                </c:pt>
                <c:pt idx="137">
                  <c:v>19.73</c:v>
                </c:pt>
                <c:pt idx="138">
                  <c:v>19.75</c:v>
                </c:pt>
                <c:pt idx="139">
                  <c:v>19.75</c:v>
                </c:pt>
                <c:pt idx="140">
                  <c:v>19.77</c:v>
                </c:pt>
                <c:pt idx="141">
                  <c:v>19.78</c:v>
                </c:pt>
                <c:pt idx="142">
                  <c:v>19.79</c:v>
                </c:pt>
                <c:pt idx="143">
                  <c:v>19.79</c:v>
                </c:pt>
                <c:pt idx="144">
                  <c:v>19.829999999999998</c:v>
                </c:pt>
                <c:pt idx="145">
                  <c:v>19.829999999999998</c:v>
                </c:pt>
                <c:pt idx="146">
                  <c:v>19.84</c:v>
                </c:pt>
                <c:pt idx="147">
                  <c:v>19.86</c:v>
                </c:pt>
                <c:pt idx="148">
                  <c:v>19.86</c:v>
                </c:pt>
                <c:pt idx="149">
                  <c:v>19.88</c:v>
                </c:pt>
                <c:pt idx="150">
                  <c:v>19.899999999999999</c:v>
                </c:pt>
                <c:pt idx="151">
                  <c:v>19.899999999999999</c:v>
                </c:pt>
                <c:pt idx="152">
                  <c:v>19.940000000000001</c:v>
                </c:pt>
                <c:pt idx="153">
                  <c:v>19.93</c:v>
                </c:pt>
                <c:pt idx="154">
                  <c:v>19.940000000000001</c:v>
                </c:pt>
                <c:pt idx="155">
                  <c:v>19.940000000000001</c:v>
                </c:pt>
                <c:pt idx="156">
                  <c:v>19.98</c:v>
                </c:pt>
                <c:pt idx="157">
                  <c:v>19.989999999999998</c:v>
                </c:pt>
                <c:pt idx="158">
                  <c:v>20</c:v>
                </c:pt>
                <c:pt idx="159">
                  <c:v>20</c:v>
                </c:pt>
                <c:pt idx="160">
                  <c:v>20.010000000000002</c:v>
                </c:pt>
                <c:pt idx="161">
                  <c:v>20.03</c:v>
                </c:pt>
                <c:pt idx="162">
                  <c:v>20.03</c:v>
                </c:pt>
                <c:pt idx="163">
                  <c:v>20.059999999999999</c:v>
                </c:pt>
                <c:pt idx="164">
                  <c:v>20.059999999999999</c:v>
                </c:pt>
                <c:pt idx="165">
                  <c:v>20.059999999999999</c:v>
                </c:pt>
                <c:pt idx="166">
                  <c:v>20.079999999999998</c:v>
                </c:pt>
                <c:pt idx="167">
                  <c:v>20.09</c:v>
                </c:pt>
                <c:pt idx="168">
                  <c:v>20.09</c:v>
                </c:pt>
                <c:pt idx="169">
                  <c:v>20.13</c:v>
                </c:pt>
                <c:pt idx="170">
                  <c:v>20.13</c:v>
                </c:pt>
                <c:pt idx="171">
                  <c:v>20.149999999999999</c:v>
                </c:pt>
                <c:pt idx="172">
                  <c:v>20.14</c:v>
                </c:pt>
                <c:pt idx="173">
                  <c:v>20.16</c:v>
                </c:pt>
                <c:pt idx="174">
                  <c:v>20.16</c:v>
                </c:pt>
                <c:pt idx="175">
                  <c:v>20.2</c:v>
                </c:pt>
                <c:pt idx="176">
                  <c:v>20.2</c:v>
                </c:pt>
                <c:pt idx="177">
                  <c:v>20.2</c:v>
                </c:pt>
                <c:pt idx="178">
                  <c:v>20.239999999999998</c:v>
                </c:pt>
                <c:pt idx="179">
                  <c:v>20.239999999999998</c:v>
                </c:pt>
                <c:pt idx="180">
                  <c:v>20.239999999999998</c:v>
                </c:pt>
                <c:pt idx="181">
                  <c:v>20.239999999999998</c:v>
                </c:pt>
                <c:pt idx="182">
                  <c:v>20.28</c:v>
                </c:pt>
                <c:pt idx="183">
                  <c:v>20.28</c:v>
                </c:pt>
                <c:pt idx="184">
                  <c:v>20.28</c:v>
                </c:pt>
                <c:pt idx="185">
                  <c:v>20.3</c:v>
                </c:pt>
                <c:pt idx="186">
                  <c:v>20.32</c:v>
                </c:pt>
                <c:pt idx="187">
                  <c:v>20.32</c:v>
                </c:pt>
                <c:pt idx="188">
                  <c:v>20.329999999999998</c:v>
                </c:pt>
                <c:pt idx="189">
                  <c:v>20.350000000000001</c:v>
                </c:pt>
                <c:pt idx="190">
                  <c:v>20.350000000000001</c:v>
                </c:pt>
                <c:pt idx="191">
                  <c:v>20.350000000000001</c:v>
                </c:pt>
                <c:pt idx="192">
                  <c:v>20.38</c:v>
                </c:pt>
                <c:pt idx="193">
                  <c:v>20.39</c:v>
                </c:pt>
                <c:pt idx="194">
                  <c:v>20.39</c:v>
                </c:pt>
                <c:pt idx="195">
                  <c:v>20.43</c:v>
                </c:pt>
                <c:pt idx="196">
                  <c:v>20.43</c:v>
                </c:pt>
                <c:pt idx="197">
                  <c:v>20.43</c:v>
                </c:pt>
                <c:pt idx="198">
                  <c:v>20.43</c:v>
                </c:pt>
                <c:pt idx="199">
                  <c:v>20.47</c:v>
                </c:pt>
                <c:pt idx="200">
                  <c:v>20.47</c:v>
                </c:pt>
                <c:pt idx="201">
                  <c:v>20.48</c:v>
                </c:pt>
                <c:pt idx="202">
                  <c:v>20.5</c:v>
                </c:pt>
                <c:pt idx="203">
                  <c:v>20.5</c:v>
                </c:pt>
                <c:pt idx="204">
                  <c:v>20.5</c:v>
                </c:pt>
                <c:pt idx="205">
                  <c:v>20.54</c:v>
                </c:pt>
                <c:pt idx="206">
                  <c:v>20.54</c:v>
                </c:pt>
                <c:pt idx="207">
                  <c:v>20.54</c:v>
                </c:pt>
                <c:pt idx="208">
                  <c:v>20.58</c:v>
                </c:pt>
                <c:pt idx="209">
                  <c:v>20.58</c:v>
                </c:pt>
                <c:pt idx="210">
                  <c:v>20.58</c:v>
                </c:pt>
                <c:pt idx="211">
                  <c:v>20.58</c:v>
                </c:pt>
                <c:pt idx="212">
                  <c:v>20.61</c:v>
                </c:pt>
                <c:pt idx="213">
                  <c:v>20.62</c:v>
                </c:pt>
                <c:pt idx="214">
                  <c:v>20.62</c:v>
                </c:pt>
                <c:pt idx="215">
                  <c:v>20.63</c:v>
                </c:pt>
                <c:pt idx="216">
                  <c:v>20.65</c:v>
                </c:pt>
                <c:pt idx="217">
                  <c:v>20.65</c:v>
                </c:pt>
                <c:pt idx="218">
                  <c:v>20.65</c:v>
                </c:pt>
                <c:pt idx="219">
                  <c:v>20.68</c:v>
                </c:pt>
                <c:pt idx="220">
                  <c:v>20.69</c:v>
                </c:pt>
                <c:pt idx="221">
                  <c:v>20.69</c:v>
                </c:pt>
                <c:pt idx="222">
                  <c:v>20.72</c:v>
                </c:pt>
                <c:pt idx="223">
                  <c:v>20.73</c:v>
                </c:pt>
                <c:pt idx="224">
                  <c:v>20.73</c:v>
                </c:pt>
                <c:pt idx="225">
                  <c:v>20.73</c:v>
                </c:pt>
                <c:pt idx="226">
                  <c:v>20.76</c:v>
                </c:pt>
                <c:pt idx="227">
                  <c:v>20.77</c:v>
                </c:pt>
                <c:pt idx="228">
                  <c:v>20.77</c:v>
                </c:pt>
                <c:pt idx="229">
                  <c:v>20.81</c:v>
                </c:pt>
                <c:pt idx="230">
                  <c:v>20.81</c:v>
                </c:pt>
                <c:pt idx="231">
                  <c:v>20.81</c:v>
                </c:pt>
                <c:pt idx="232">
                  <c:v>20.81</c:v>
                </c:pt>
                <c:pt idx="233">
                  <c:v>20.84</c:v>
                </c:pt>
                <c:pt idx="234">
                  <c:v>20.84</c:v>
                </c:pt>
                <c:pt idx="235">
                  <c:v>20.84</c:v>
                </c:pt>
                <c:pt idx="236">
                  <c:v>20.88</c:v>
                </c:pt>
                <c:pt idx="237">
                  <c:v>20.88</c:v>
                </c:pt>
                <c:pt idx="238">
                  <c:v>20.88</c:v>
                </c:pt>
                <c:pt idx="239">
                  <c:v>20.88</c:v>
                </c:pt>
                <c:pt idx="240">
                  <c:v>20.9</c:v>
                </c:pt>
                <c:pt idx="241">
                  <c:v>20.92</c:v>
                </c:pt>
                <c:pt idx="242">
                  <c:v>20.92</c:v>
                </c:pt>
                <c:pt idx="243">
                  <c:v>20.93</c:v>
                </c:pt>
                <c:pt idx="244">
                  <c:v>20.96</c:v>
                </c:pt>
                <c:pt idx="245">
                  <c:v>20.96</c:v>
                </c:pt>
                <c:pt idx="246">
                  <c:v>20.96</c:v>
                </c:pt>
                <c:pt idx="247">
                  <c:v>20.99</c:v>
                </c:pt>
                <c:pt idx="248">
                  <c:v>20.99</c:v>
                </c:pt>
                <c:pt idx="249">
                  <c:v>20.99</c:v>
                </c:pt>
                <c:pt idx="250">
                  <c:v>21.01</c:v>
                </c:pt>
                <c:pt idx="251">
                  <c:v>21.03</c:v>
                </c:pt>
                <c:pt idx="252">
                  <c:v>21.03</c:v>
                </c:pt>
                <c:pt idx="253">
                  <c:v>21.03</c:v>
                </c:pt>
                <c:pt idx="254">
                  <c:v>21.03</c:v>
                </c:pt>
                <c:pt idx="255">
                  <c:v>21.06</c:v>
                </c:pt>
                <c:pt idx="256">
                  <c:v>21.07</c:v>
                </c:pt>
                <c:pt idx="257">
                  <c:v>21.07</c:v>
                </c:pt>
                <c:pt idx="258">
                  <c:v>21.1</c:v>
                </c:pt>
                <c:pt idx="259">
                  <c:v>21.11</c:v>
                </c:pt>
                <c:pt idx="260">
                  <c:v>21.11</c:v>
                </c:pt>
                <c:pt idx="261">
                  <c:v>21.11</c:v>
                </c:pt>
                <c:pt idx="262">
                  <c:v>21.15</c:v>
                </c:pt>
                <c:pt idx="263">
                  <c:v>21.15</c:v>
                </c:pt>
                <c:pt idx="264">
                  <c:v>21.15</c:v>
                </c:pt>
                <c:pt idx="265">
                  <c:v>21.16</c:v>
                </c:pt>
                <c:pt idx="266">
                  <c:v>21.18</c:v>
                </c:pt>
                <c:pt idx="267">
                  <c:v>21.18</c:v>
                </c:pt>
                <c:pt idx="268">
                  <c:v>21.19</c:v>
                </c:pt>
                <c:pt idx="269">
                  <c:v>21.19</c:v>
                </c:pt>
                <c:pt idx="270">
                  <c:v>21.2</c:v>
                </c:pt>
                <c:pt idx="271">
                  <c:v>21.24</c:v>
                </c:pt>
                <c:pt idx="272">
                  <c:v>21.24</c:v>
                </c:pt>
                <c:pt idx="273">
                  <c:v>21.24</c:v>
                </c:pt>
                <c:pt idx="274">
                  <c:v>21.27</c:v>
                </c:pt>
                <c:pt idx="275">
                  <c:v>21.28</c:v>
                </c:pt>
                <c:pt idx="276">
                  <c:v>21.28</c:v>
                </c:pt>
                <c:pt idx="277">
                  <c:v>21.28</c:v>
                </c:pt>
                <c:pt idx="278">
                  <c:v>21.29</c:v>
                </c:pt>
                <c:pt idx="279">
                  <c:v>21.32</c:v>
                </c:pt>
                <c:pt idx="280">
                  <c:v>21.32</c:v>
                </c:pt>
                <c:pt idx="281">
                  <c:v>21.32</c:v>
                </c:pt>
                <c:pt idx="282">
                  <c:v>21.34</c:v>
                </c:pt>
                <c:pt idx="283">
                  <c:v>21.36</c:v>
                </c:pt>
                <c:pt idx="284">
                  <c:v>21.36</c:v>
                </c:pt>
                <c:pt idx="285">
                  <c:v>21.36</c:v>
                </c:pt>
                <c:pt idx="286">
                  <c:v>21.37</c:v>
                </c:pt>
                <c:pt idx="287">
                  <c:v>21.39</c:v>
                </c:pt>
                <c:pt idx="288">
                  <c:v>21.4</c:v>
                </c:pt>
                <c:pt idx="289">
                  <c:v>21.4</c:v>
                </c:pt>
                <c:pt idx="290">
                  <c:v>21.42</c:v>
                </c:pt>
                <c:pt idx="291">
                  <c:v>21.43</c:v>
                </c:pt>
                <c:pt idx="292">
                  <c:v>21.44</c:v>
                </c:pt>
                <c:pt idx="293">
                  <c:v>21.44</c:v>
                </c:pt>
                <c:pt idx="294">
                  <c:v>21.43</c:v>
                </c:pt>
                <c:pt idx="295">
                  <c:v>21.47</c:v>
                </c:pt>
                <c:pt idx="296">
                  <c:v>21.47</c:v>
                </c:pt>
                <c:pt idx="297">
                  <c:v>21.48</c:v>
                </c:pt>
                <c:pt idx="298">
                  <c:v>21.5</c:v>
                </c:pt>
                <c:pt idx="299">
                  <c:v>21.5</c:v>
                </c:pt>
                <c:pt idx="300">
                  <c:v>21.5</c:v>
                </c:pt>
                <c:pt idx="301">
                  <c:v>21.5</c:v>
                </c:pt>
                <c:pt idx="302">
                  <c:v>21.54</c:v>
                </c:pt>
                <c:pt idx="303">
                  <c:v>21.54</c:v>
                </c:pt>
                <c:pt idx="304">
                  <c:v>21.54</c:v>
                </c:pt>
                <c:pt idx="305">
                  <c:v>21.54</c:v>
                </c:pt>
                <c:pt idx="306">
                  <c:v>21.58</c:v>
                </c:pt>
                <c:pt idx="307">
                  <c:v>21.57</c:v>
                </c:pt>
                <c:pt idx="308">
                  <c:v>21.57</c:v>
                </c:pt>
                <c:pt idx="309">
                  <c:v>21.57</c:v>
                </c:pt>
                <c:pt idx="310">
                  <c:v>21.61</c:v>
                </c:pt>
                <c:pt idx="311">
                  <c:v>21.6</c:v>
                </c:pt>
                <c:pt idx="312">
                  <c:v>21.6</c:v>
                </c:pt>
                <c:pt idx="313">
                  <c:v>21.6</c:v>
                </c:pt>
                <c:pt idx="314">
                  <c:v>21.63</c:v>
                </c:pt>
                <c:pt idx="315">
                  <c:v>21.64</c:v>
                </c:pt>
                <c:pt idx="316">
                  <c:v>21.64</c:v>
                </c:pt>
                <c:pt idx="317">
                  <c:v>21.64</c:v>
                </c:pt>
                <c:pt idx="318">
                  <c:v>21.64</c:v>
                </c:pt>
                <c:pt idx="319">
                  <c:v>21.67</c:v>
                </c:pt>
                <c:pt idx="320">
                  <c:v>21.67</c:v>
                </c:pt>
                <c:pt idx="321">
                  <c:v>21.67</c:v>
                </c:pt>
                <c:pt idx="322">
                  <c:v>21.71</c:v>
                </c:pt>
                <c:pt idx="323">
                  <c:v>21.71</c:v>
                </c:pt>
                <c:pt idx="324">
                  <c:v>21.7</c:v>
                </c:pt>
                <c:pt idx="325">
                  <c:v>21.7</c:v>
                </c:pt>
                <c:pt idx="326">
                  <c:v>21.71</c:v>
                </c:pt>
                <c:pt idx="327">
                  <c:v>21.74</c:v>
                </c:pt>
                <c:pt idx="328">
                  <c:v>21.74</c:v>
                </c:pt>
                <c:pt idx="329">
                  <c:v>21.74</c:v>
                </c:pt>
                <c:pt idx="330">
                  <c:v>21.76</c:v>
                </c:pt>
                <c:pt idx="331">
                  <c:v>21.77</c:v>
                </c:pt>
                <c:pt idx="332">
                  <c:v>21.77</c:v>
                </c:pt>
                <c:pt idx="333">
                  <c:v>21.77</c:v>
                </c:pt>
                <c:pt idx="334">
                  <c:v>21.86</c:v>
                </c:pt>
                <c:pt idx="335">
                  <c:v>21.85</c:v>
                </c:pt>
                <c:pt idx="336">
                  <c:v>21.85</c:v>
                </c:pt>
                <c:pt idx="337">
                  <c:v>21.86</c:v>
                </c:pt>
                <c:pt idx="338">
                  <c:v>21.88</c:v>
                </c:pt>
                <c:pt idx="339">
                  <c:v>21.83</c:v>
                </c:pt>
                <c:pt idx="340">
                  <c:v>21.85</c:v>
                </c:pt>
                <c:pt idx="341">
                  <c:v>21.85</c:v>
                </c:pt>
                <c:pt idx="342">
                  <c:v>21.85</c:v>
                </c:pt>
                <c:pt idx="343">
                  <c:v>21.85</c:v>
                </c:pt>
                <c:pt idx="344">
                  <c:v>21.85</c:v>
                </c:pt>
                <c:pt idx="345">
                  <c:v>21.88</c:v>
                </c:pt>
                <c:pt idx="346">
                  <c:v>21.89</c:v>
                </c:pt>
                <c:pt idx="347">
                  <c:v>21.89</c:v>
                </c:pt>
                <c:pt idx="348">
                  <c:v>21.89</c:v>
                </c:pt>
                <c:pt idx="349">
                  <c:v>21.93</c:v>
                </c:pt>
                <c:pt idx="350">
                  <c:v>21.93</c:v>
                </c:pt>
                <c:pt idx="351">
                  <c:v>21.93</c:v>
                </c:pt>
                <c:pt idx="352">
                  <c:v>21.94</c:v>
                </c:pt>
                <c:pt idx="353">
                  <c:v>21.94</c:v>
                </c:pt>
                <c:pt idx="354">
                  <c:v>21.95</c:v>
                </c:pt>
                <c:pt idx="355">
                  <c:v>22.05</c:v>
                </c:pt>
                <c:pt idx="356">
                  <c:v>22</c:v>
                </c:pt>
                <c:pt idx="357">
                  <c:v>22</c:v>
                </c:pt>
                <c:pt idx="358">
                  <c:v>22.03</c:v>
                </c:pt>
                <c:pt idx="359">
                  <c:v>22.04</c:v>
                </c:pt>
                <c:pt idx="360">
                  <c:v>22.04</c:v>
                </c:pt>
                <c:pt idx="361">
                  <c:v>22.04</c:v>
                </c:pt>
                <c:pt idx="362">
                  <c:v>22.04</c:v>
                </c:pt>
                <c:pt idx="363">
                  <c:v>22.04</c:v>
                </c:pt>
                <c:pt idx="364">
                  <c:v>22.04</c:v>
                </c:pt>
                <c:pt idx="365">
                  <c:v>22.04</c:v>
                </c:pt>
                <c:pt idx="366">
                  <c:v>22.06</c:v>
                </c:pt>
                <c:pt idx="367">
                  <c:v>22.09</c:v>
                </c:pt>
                <c:pt idx="368">
                  <c:v>22.09</c:v>
                </c:pt>
                <c:pt idx="369">
                  <c:v>22.09</c:v>
                </c:pt>
                <c:pt idx="370">
                  <c:v>22.09</c:v>
                </c:pt>
                <c:pt idx="371">
                  <c:v>22.1</c:v>
                </c:pt>
                <c:pt idx="372">
                  <c:v>22.13</c:v>
                </c:pt>
                <c:pt idx="373">
                  <c:v>22.13</c:v>
                </c:pt>
                <c:pt idx="374">
                  <c:v>22.13</c:v>
                </c:pt>
                <c:pt idx="375">
                  <c:v>22.13</c:v>
                </c:pt>
                <c:pt idx="376">
                  <c:v>22.16</c:v>
                </c:pt>
                <c:pt idx="377">
                  <c:v>22.17</c:v>
                </c:pt>
                <c:pt idx="378">
                  <c:v>22.17</c:v>
                </c:pt>
                <c:pt idx="379">
                  <c:v>22.18</c:v>
                </c:pt>
                <c:pt idx="380">
                  <c:v>22.18</c:v>
                </c:pt>
                <c:pt idx="381">
                  <c:v>22.2</c:v>
                </c:pt>
                <c:pt idx="382">
                  <c:v>22.21</c:v>
                </c:pt>
                <c:pt idx="383">
                  <c:v>22.21</c:v>
                </c:pt>
                <c:pt idx="384">
                  <c:v>22.21</c:v>
                </c:pt>
                <c:pt idx="385">
                  <c:v>22.22</c:v>
                </c:pt>
                <c:pt idx="386">
                  <c:v>22.23</c:v>
                </c:pt>
                <c:pt idx="387">
                  <c:v>22.25</c:v>
                </c:pt>
                <c:pt idx="388">
                  <c:v>22.25</c:v>
                </c:pt>
                <c:pt idx="389">
                  <c:v>22.27</c:v>
                </c:pt>
                <c:pt idx="390">
                  <c:v>22.27</c:v>
                </c:pt>
                <c:pt idx="391">
                  <c:v>22.28</c:v>
                </c:pt>
                <c:pt idx="392">
                  <c:v>22.28</c:v>
                </c:pt>
                <c:pt idx="393">
                  <c:v>22.27</c:v>
                </c:pt>
                <c:pt idx="394">
                  <c:v>22.3</c:v>
                </c:pt>
                <c:pt idx="395">
                  <c:v>22.31</c:v>
                </c:pt>
                <c:pt idx="396">
                  <c:v>22.3</c:v>
                </c:pt>
                <c:pt idx="397">
                  <c:v>22.3</c:v>
                </c:pt>
                <c:pt idx="398">
                  <c:v>22.33</c:v>
                </c:pt>
                <c:pt idx="399">
                  <c:v>22.34</c:v>
                </c:pt>
                <c:pt idx="400">
                  <c:v>22.34</c:v>
                </c:pt>
                <c:pt idx="401">
                  <c:v>22.34</c:v>
                </c:pt>
                <c:pt idx="402">
                  <c:v>22.36</c:v>
                </c:pt>
                <c:pt idx="403">
                  <c:v>22.37</c:v>
                </c:pt>
                <c:pt idx="404">
                  <c:v>22.37</c:v>
                </c:pt>
                <c:pt idx="405">
                  <c:v>22.37</c:v>
                </c:pt>
                <c:pt idx="406">
                  <c:v>22.37</c:v>
                </c:pt>
                <c:pt idx="407">
                  <c:v>22.41</c:v>
                </c:pt>
                <c:pt idx="408">
                  <c:v>22.41</c:v>
                </c:pt>
                <c:pt idx="409">
                  <c:v>22.4</c:v>
                </c:pt>
                <c:pt idx="410">
                  <c:v>22.4</c:v>
                </c:pt>
                <c:pt idx="411">
                  <c:v>22.4</c:v>
                </c:pt>
                <c:pt idx="412">
                  <c:v>22.41</c:v>
                </c:pt>
                <c:pt idx="413">
                  <c:v>22.42</c:v>
                </c:pt>
                <c:pt idx="414">
                  <c:v>22.45</c:v>
                </c:pt>
                <c:pt idx="415">
                  <c:v>22.45</c:v>
                </c:pt>
                <c:pt idx="416">
                  <c:v>22.45</c:v>
                </c:pt>
                <c:pt idx="417">
                  <c:v>22.45</c:v>
                </c:pt>
                <c:pt idx="418">
                  <c:v>22.47</c:v>
                </c:pt>
                <c:pt idx="419">
                  <c:v>22.48</c:v>
                </c:pt>
                <c:pt idx="420">
                  <c:v>22.48</c:v>
                </c:pt>
                <c:pt idx="421">
                  <c:v>22.48</c:v>
                </c:pt>
                <c:pt idx="422">
                  <c:v>22.49</c:v>
                </c:pt>
                <c:pt idx="423">
                  <c:v>22.5</c:v>
                </c:pt>
                <c:pt idx="424">
                  <c:v>22.52</c:v>
                </c:pt>
                <c:pt idx="425">
                  <c:v>22.52</c:v>
                </c:pt>
                <c:pt idx="426">
                  <c:v>22.52</c:v>
                </c:pt>
                <c:pt idx="427">
                  <c:v>22.52</c:v>
                </c:pt>
                <c:pt idx="428">
                  <c:v>22.55</c:v>
                </c:pt>
                <c:pt idx="429">
                  <c:v>22.57</c:v>
                </c:pt>
                <c:pt idx="430">
                  <c:v>22.58</c:v>
                </c:pt>
                <c:pt idx="431">
                  <c:v>22.58</c:v>
                </c:pt>
                <c:pt idx="432">
                  <c:v>22.58</c:v>
                </c:pt>
                <c:pt idx="433">
                  <c:v>22.58</c:v>
                </c:pt>
                <c:pt idx="434">
                  <c:v>22.58</c:v>
                </c:pt>
                <c:pt idx="435">
                  <c:v>22.6</c:v>
                </c:pt>
                <c:pt idx="436">
                  <c:v>22.61</c:v>
                </c:pt>
                <c:pt idx="437">
                  <c:v>22.6</c:v>
                </c:pt>
                <c:pt idx="438">
                  <c:v>22.6</c:v>
                </c:pt>
                <c:pt idx="439">
                  <c:v>22.64</c:v>
                </c:pt>
                <c:pt idx="440">
                  <c:v>22.64</c:v>
                </c:pt>
                <c:pt idx="441">
                  <c:v>22.63</c:v>
                </c:pt>
                <c:pt idx="442">
                  <c:v>22.63</c:v>
                </c:pt>
                <c:pt idx="443">
                  <c:v>22.66</c:v>
                </c:pt>
                <c:pt idx="444">
                  <c:v>22.66</c:v>
                </c:pt>
                <c:pt idx="445">
                  <c:v>22.66</c:v>
                </c:pt>
                <c:pt idx="446">
                  <c:v>22.66</c:v>
                </c:pt>
                <c:pt idx="447">
                  <c:v>22.67</c:v>
                </c:pt>
                <c:pt idx="448">
                  <c:v>22.66</c:v>
                </c:pt>
                <c:pt idx="449">
                  <c:v>22.7</c:v>
                </c:pt>
                <c:pt idx="450">
                  <c:v>22.7</c:v>
                </c:pt>
                <c:pt idx="451">
                  <c:v>22.7</c:v>
                </c:pt>
                <c:pt idx="452">
                  <c:v>22.7</c:v>
                </c:pt>
                <c:pt idx="453">
                  <c:v>22.7</c:v>
                </c:pt>
                <c:pt idx="454">
                  <c:v>22.72</c:v>
                </c:pt>
                <c:pt idx="455">
                  <c:v>22.72</c:v>
                </c:pt>
                <c:pt idx="456">
                  <c:v>22.74</c:v>
                </c:pt>
                <c:pt idx="457">
                  <c:v>22.74</c:v>
                </c:pt>
                <c:pt idx="458">
                  <c:v>22.74</c:v>
                </c:pt>
                <c:pt idx="459">
                  <c:v>22.74</c:v>
                </c:pt>
                <c:pt idx="460">
                  <c:v>22.77</c:v>
                </c:pt>
                <c:pt idx="461">
                  <c:v>22.77</c:v>
                </c:pt>
                <c:pt idx="462">
                  <c:v>22.78</c:v>
                </c:pt>
                <c:pt idx="463">
                  <c:v>22.78</c:v>
                </c:pt>
                <c:pt idx="464">
                  <c:v>22.78</c:v>
                </c:pt>
                <c:pt idx="465">
                  <c:v>22.8</c:v>
                </c:pt>
                <c:pt idx="466">
                  <c:v>22.82</c:v>
                </c:pt>
                <c:pt idx="467">
                  <c:v>22.82</c:v>
                </c:pt>
                <c:pt idx="468">
                  <c:v>22.82</c:v>
                </c:pt>
                <c:pt idx="469">
                  <c:v>22.83</c:v>
                </c:pt>
                <c:pt idx="470">
                  <c:v>22.83</c:v>
                </c:pt>
                <c:pt idx="471">
                  <c:v>22.83</c:v>
                </c:pt>
                <c:pt idx="472">
                  <c:v>22.83</c:v>
                </c:pt>
                <c:pt idx="473">
                  <c:v>22.86</c:v>
                </c:pt>
                <c:pt idx="474">
                  <c:v>22.87</c:v>
                </c:pt>
                <c:pt idx="475">
                  <c:v>22.87</c:v>
                </c:pt>
                <c:pt idx="476">
                  <c:v>22.87</c:v>
                </c:pt>
                <c:pt idx="477">
                  <c:v>22.87</c:v>
                </c:pt>
                <c:pt idx="478">
                  <c:v>22.87</c:v>
                </c:pt>
                <c:pt idx="479">
                  <c:v>22.88</c:v>
                </c:pt>
                <c:pt idx="480">
                  <c:v>22.9</c:v>
                </c:pt>
                <c:pt idx="481">
                  <c:v>22.91</c:v>
                </c:pt>
                <c:pt idx="482">
                  <c:v>22.91</c:v>
                </c:pt>
                <c:pt idx="483">
                  <c:v>22.91</c:v>
                </c:pt>
                <c:pt idx="484">
                  <c:v>22.91</c:v>
                </c:pt>
                <c:pt idx="485">
                  <c:v>22.95</c:v>
                </c:pt>
                <c:pt idx="486">
                  <c:v>22.95</c:v>
                </c:pt>
                <c:pt idx="487">
                  <c:v>22.95</c:v>
                </c:pt>
                <c:pt idx="488">
                  <c:v>22.95</c:v>
                </c:pt>
                <c:pt idx="489">
                  <c:v>22.95</c:v>
                </c:pt>
                <c:pt idx="490">
                  <c:v>22.96</c:v>
                </c:pt>
                <c:pt idx="491">
                  <c:v>22.98</c:v>
                </c:pt>
                <c:pt idx="492">
                  <c:v>22.98</c:v>
                </c:pt>
                <c:pt idx="493">
                  <c:v>22.98</c:v>
                </c:pt>
                <c:pt idx="494">
                  <c:v>22.98</c:v>
                </c:pt>
                <c:pt idx="495">
                  <c:v>23.01</c:v>
                </c:pt>
                <c:pt idx="496">
                  <c:v>23.02</c:v>
                </c:pt>
                <c:pt idx="497">
                  <c:v>23.02</c:v>
                </c:pt>
                <c:pt idx="498">
                  <c:v>23.02</c:v>
                </c:pt>
                <c:pt idx="499">
                  <c:v>23.05</c:v>
                </c:pt>
                <c:pt idx="500">
                  <c:v>23.05</c:v>
                </c:pt>
                <c:pt idx="501">
                  <c:v>23.05</c:v>
                </c:pt>
                <c:pt idx="502">
                  <c:v>23.08</c:v>
                </c:pt>
                <c:pt idx="503">
                  <c:v>23.02</c:v>
                </c:pt>
                <c:pt idx="504">
                  <c:v>23.05</c:v>
                </c:pt>
                <c:pt idx="505">
                  <c:v>23.06</c:v>
                </c:pt>
                <c:pt idx="506">
                  <c:v>23.09</c:v>
                </c:pt>
                <c:pt idx="507">
                  <c:v>23.09</c:v>
                </c:pt>
                <c:pt idx="508">
                  <c:v>23.09</c:v>
                </c:pt>
                <c:pt idx="509">
                  <c:v>23.09</c:v>
                </c:pt>
                <c:pt idx="510">
                  <c:v>23.09</c:v>
                </c:pt>
                <c:pt idx="511">
                  <c:v>23.1</c:v>
                </c:pt>
                <c:pt idx="512">
                  <c:v>23.12</c:v>
                </c:pt>
                <c:pt idx="513">
                  <c:v>23.13</c:v>
                </c:pt>
                <c:pt idx="514">
                  <c:v>23.13</c:v>
                </c:pt>
                <c:pt idx="515">
                  <c:v>23.13</c:v>
                </c:pt>
                <c:pt idx="516">
                  <c:v>23.13</c:v>
                </c:pt>
                <c:pt idx="517">
                  <c:v>23.15</c:v>
                </c:pt>
                <c:pt idx="518">
                  <c:v>23.17</c:v>
                </c:pt>
                <c:pt idx="519">
                  <c:v>23.17</c:v>
                </c:pt>
                <c:pt idx="520">
                  <c:v>23.17</c:v>
                </c:pt>
                <c:pt idx="521">
                  <c:v>23.17</c:v>
                </c:pt>
                <c:pt idx="522">
                  <c:v>23.17</c:v>
                </c:pt>
                <c:pt idx="523">
                  <c:v>23.17</c:v>
                </c:pt>
                <c:pt idx="524">
                  <c:v>23.18</c:v>
                </c:pt>
                <c:pt idx="525">
                  <c:v>23.19</c:v>
                </c:pt>
                <c:pt idx="526">
                  <c:v>23.21</c:v>
                </c:pt>
                <c:pt idx="527">
                  <c:v>23.21</c:v>
                </c:pt>
                <c:pt idx="528">
                  <c:v>23.21</c:v>
                </c:pt>
                <c:pt idx="529">
                  <c:v>23.21</c:v>
                </c:pt>
                <c:pt idx="530">
                  <c:v>23.24</c:v>
                </c:pt>
                <c:pt idx="531">
                  <c:v>23.24</c:v>
                </c:pt>
                <c:pt idx="532">
                  <c:v>23.24</c:v>
                </c:pt>
                <c:pt idx="533">
                  <c:v>23.25</c:v>
                </c:pt>
                <c:pt idx="534">
                  <c:v>23.21</c:v>
                </c:pt>
                <c:pt idx="535">
                  <c:v>23.21</c:v>
                </c:pt>
                <c:pt idx="536">
                  <c:v>23.25</c:v>
                </c:pt>
                <c:pt idx="537">
                  <c:v>23.25</c:v>
                </c:pt>
                <c:pt idx="538">
                  <c:v>23.25</c:v>
                </c:pt>
                <c:pt idx="539">
                  <c:v>23.25</c:v>
                </c:pt>
                <c:pt idx="540">
                  <c:v>23.25</c:v>
                </c:pt>
                <c:pt idx="541">
                  <c:v>23.25</c:v>
                </c:pt>
                <c:pt idx="542">
                  <c:v>23.26</c:v>
                </c:pt>
                <c:pt idx="543">
                  <c:v>23.27</c:v>
                </c:pt>
                <c:pt idx="544">
                  <c:v>23.29</c:v>
                </c:pt>
                <c:pt idx="545">
                  <c:v>23.29</c:v>
                </c:pt>
                <c:pt idx="546">
                  <c:v>23.29</c:v>
                </c:pt>
                <c:pt idx="547">
                  <c:v>23.29</c:v>
                </c:pt>
                <c:pt idx="548">
                  <c:v>23.29</c:v>
                </c:pt>
                <c:pt idx="549">
                  <c:v>23.33</c:v>
                </c:pt>
                <c:pt idx="550">
                  <c:v>23.33</c:v>
                </c:pt>
                <c:pt idx="551">
                  <c:v>23.33</c:v>
                </c:pt>
                <c:pt idx="552">
                  <c:v>23.33</c:v>
                </c:pt>
                <c:pt idx="553">
                  <c:v>23.33</c:v>
                </c:pt>
                <c:pt idx="554">
                  <c:v>23.32</c:v>
                </c:pt>
                <c:pt idx="555">
                  <c:v>23.33</c:v>
                </c:pt>
                <c:pt idx="556">
                  <c:v>23.35</c:v>
                </c:pt>
                <c:pt idx="557">
                  <c:v>23.36</c:v>
                </c:pt>
                <c:pt idx="558">
                  <c:v>23.37</c:v>
                </c:pt>
                <c:pt idx="559">
                  <c:v>23.41</c:v>
                </c:pt>
                <c:pt idx="560">
                  <c:v>23.41</c:v>
                </c:pt>
                <c:pt idx="561">
                  <c:v>23.41</c:v>
                </c:pt>
                <c:pt idx="562">
                  <c:v>23.41</c:v>
                </c:pt>
                <c:pt idx="563">
                  <c:v>23.41</c:v>
                </c:pt>
                <c:pt idx="564">
                  <c:v>23.41</c:v>
                </c:pt>
                <c:pt idx="565">
                  <c:v>23.41</c:v>
                </c:pt>
                <c:pt idx="566">
                  <c:v>23.42</c:v>
                </c:pt>
                <c:pt idx="567">
                  <c:v>23.42</c:v>
                </c:pt>
                <c:pt idx="568">
                  <c:v>23.42</c:v>
                </c:pt>
                <c:pt idx="569">
                  <c:v>23.42</c:v>
                </c:pt>
                <c:pt idx="570">
                  <c:v>23.42</c:v>
                </c:pt>
                <c:pt idx="571">
                  <c:v>23.42</c:v>
                </c:pt>
                <c:pt idx="572">
                  <c:v>23.43</c:v>
                </c:pt>
                <c:pt idx="573">
                  <c:v>23.45</c:v>
                </c:pt>
                <c:pt idx="574">
                  <c:v>23.45</c:v>
                </c:pt>
                <c:pt idx="575">
                  <c:v>23.45</c:v>
                </c:pt>
                <c:pt idx="576">
                  <c:v>23.45</c:v>
                </c:pt>
                <c:pt idx="577">
                  <c:v>23.45</c:v>
                </c:pt>
                <c:pt idx="578">
                  <c:v>23.48</c:v>
                </c:pt>
                <c:pt idx="579">
                  <c:v>23.48</c:v>
                </c:pt>
                <c:pt idx="580">
                  <c:v>23.48</c:v>
                </c:pt>
                <c:pt idx="581">
                  <c:v>23.48</c:v>
                </c:pt>
                <c:pt idx="582">
                  <c:v>23.48</c:v>
                </c:pt>
                <c:pt idx="583">
                  <c:v>23.48</c:v>
                </c:pt>
                <c:pt idx="584">
                  <c:v>23.48</c:v>
                </c:pt>
                <c:pt idx="585">
                  <c:v>23.49</c:v>
                </c:pt>
                <c:pt idx="586">
                  <c:v>23.52</c:v>
                </c:pt>
                <c:pt idx="587">
                  <c:v>23.52</c:v>
                </c:pt>
                <c:pt idx="588">
                  <c:v>23.51</c:v>
                </c:pt>
                <c:pt idx="589">
                  <c:v>23.51</c:v>
                </c:pt>
                <c:pt idx="590">
                  <c:v>23.51</c:v>
                </c:pt>
                <c:pt idx="591">
                  <c:v>23.52</c:v>
                </c:pt>
                <c:pt idx="592">
                  <c:v>23.56</c:v>
                </c:pt>
                <c:pt idx="593">
                  <c:v>23.56</c:v>
                </c:pt>
                <c:pt idx="594">
                  <c:v>23.59</c:v>
                </c:pt>
                <c:pt idx="595">
                  <c:v>23.59</c:v>
                </c:pt>
                <c:pt idx="596">
                  <c:v>23.63</c:v>
                </c:pt>
                <c:pt idx="597">
                  <c:v>23.63</c:v>
                </c:pt>
                <c:pt idx="598">
                  <c:v>23.55</c:v>
                </c:pt>
                <c:pt idx="599">
                  <c:v>23.57</c:v>
                </c:pt>
                <c:pt idx="600">
                  <c:v>23.59</c:v>
                </c:pt>
                <c:pt idx="601">
                  <c:v>23.59</c:v>
                </c:pt>
                <c:pt idx="602">
                  <c:v>23.59</c:v>
                </c:pt>
                <c:pt idx="603">
                  <c:v>23.59</c:v>
                </c:pt>
                <c:pt idx="604">
                  <c:v>23.63</c:v>
                </c:pt>
                <c:pt idx="605">
                  <c:v>23.62</c:v>
                </c:pt>
                <c:pt idx="606">
                  <c:v>23.62</c:v>
                </c:pt>
                <c:pt idx="607">
                  <c:v>23.63</c:v>
                </c:pt>
                <c:pt idx="608">
                  <c:v>23.63</c:v>
                </c:pt>
                <c:pt idx="609">
                  <c:v>23.63</c:v>
                </c:pt>
                <c:pt idx="610">
                  <c:v>23.63</c:v>
                </c:pt>
                <c:pt idx="611">
                  <c:v>23.66</c:v>
                </c:pt>
                <c:pt idx="612">
                  <c:v>23.67</c:v>
                </c:pt>
                <c:pt idx="613">
                  <c:v>23.67</c:v>
                </c:pt>
                <c:pt idx="614">
                  <c:v>23.67</c:v>
                </c:pt>
                <c:pt idx="615">
                  <c:v>23.68</c:v>
                </c:pt>
                <c:pt idx="616">
                  <c:v>23.65</c:v>
                </c:pt>
                <c:pt idx="617">
                  <c:v>23.68</c:v>
                </c:pt>
                <c:pt idx="618">
                  <c:v>23.68</c:v>
                </c:pt>
                <c:pt idx="619">
                  <c:v>23.68</c:v>
                </c:pt>
                <c:pt idx="620">
                  <c:v>23.68</c:v>
                </c:pt>
                <c:pt idx="621">
                  <c:v>23.68</c:v>
                </c:pt>
                <c:pt idx="622">
                  <c:v>23.68</c:v>
                </c:pt>
                <c:pt idx="623">
                  <c:v>23.68</c:v>
                </c:pt>
                <c:pt idx="624">
                  <c:v>23.68</c:v>
                </c:pt>
                <c:pt idx="625">
                  <c:v>23.71</c:v>
                </c:pt>
                <c:pt idx="626">
                  <c:v>23.72</c:v>
                </c:pt>
                <c:pt idx="627">
                  <c:v>23.72</c:v>
                </c:pt>
                <c:pt idx="628">
                  <c:v>23.72</c:v>
                </c:pt>
                <c:pt idx="629">
                  <c:v>23.72</c:v>
                </c:pt>
                <c:pt idx="630">
                  <c:v>23.72</c:v>
                </c:pt>
                <c:pt idx="631">
                  <c:v>23.72</c:v>
                </c:pt>
                <c:pt idx="632">
                  <c:v>23.72</c:v>
                </c:pt>
                <c:pt idx="633">
                  <c:v>23.76</c:v>
                </c:pt>
                <c:pt idx="634">
                  <c:v>23.76</c:v>
                </c:pt>
                <c:pt idx="635">
                  <c:v>23.76</c:v>
                </c:pt>
                <c:pt idx="636">
                  <c:v>23.76</c:v>
                </c:pt>
                <c:pt idx="637">
                  <c:v>23.76</c:v>
                </c:pt>
                <c:pt idx="638">
                  <c:v>23.76</c:v>
                </c:pt>
                <c:pt idx="639">
                  <c:v>23.76</c:v>
                </c:pt>
                <c:pt idx="640">
                  <c:v>23.76</c:v>
                </c:pt>
                <c:pt idx="641">
                  <c:v>23.79</c:v>
                </c:pt>
                <c:pt idx="642">
                  <c:v>23.8</c:v>
                </c:pt>
                <c:pt idx="643">
                  <c:v>23.8</c:v>
                </c:pt>
                <c:pt idx="644">
                  <c:v>23.8</c:v>
                </c:pt>
                <c:pt idx="645">
                  <c:v>23.8</c:v>
                </c:pt>
                <c:pt idx="646">
                  <c:v>23.8</c:v>
                </c:pt>
                <c:pt idx="647">
                  <c:v>23.8</c:v>
                </c:pt>
                <c:pt idx="648">
                  <c:v>23.8</c:v>
                </c:pt>
                <c:pt idx="649">
                  <c:v>23.83</c:v>
                </c:pt>
                <c:pt idx="650">
                  <c:v>23.83</c:v>
                </c:pt>
                <c:pt idx="651">
                  <c:v>23.83</c:v>
                </c:pt>
                <c:pt idx="652">
                  <c:v>23.83</c:v>
                </c:pt>
                <c:pt idx="653">
                  <c:v>23.86</c:v>
                </c:pt>
                <c:pt idx="654">
                  <c:v>23.87</c:v>
                </c:pt>
                <c:pt idx="655">
                  <c:v>23.87</c:v>
                </c:pt>
                <c:pt idx="656">
                  <c:v>23.86</c:v>
                </c:pt>
                <c:pt idx="657">
                  <c:v>23.86</c:v>
                </c:pt>
                <c:pt idx="658">
                  <c:v>23.86</c:v>
                </c:pt>
                <c:pt idx="659">
                  <c:v>23.86</c:v>
                </c:pt>
                <c:pt idx="660">
                  <c:v>23.87</c:v>
                </c:pt>
                <c:pt idx="661">
                  <c:v>23.9</c:v>
                </c:pt>
                <c:pt idx="662">
                  <c:v>23.91</c:v>
                </c:pt>
                <c:pt idx="663">
                  <c:v>23.91</c:v>
                </c:pt>
                <c:pt idx="664">
                  <c:v>23.91</c:v>
                </c:pt>
                <c:pt idx="665">
                  <c:v>23.91</c:v>
                </c:pt>
                <c:pt idx="666">
                  <c:v>23.91</c:v>
                </c:pt>
                <c:pt idx="667">
                  <c:v>23.91</c:v>
                </c:pt>
                <c:pt idx="668">
                  <c:v>23.91</c:v>
                </c:pt>
                <c:pt idx="669">
                  <c:v>23.95</c:v>
                </c:pt>
                <c:pt idx="670">
                  <c:v>23.95</c:v>
                </c:pt>
                <c:pt idx="671">
                  <c:v>23.95</c:v>
                </c:pt>
                <c:pt idx="672">
                  <c:v>23.95</c:v>
                </c:pt>
                <c:pt idx="673">
                  <c:v>23.95</c:v>
                </c:pt>
                <c:pt idx="674">
                  <c:v>23.94</c:v>
                </c:pt>
                <c:pt idx="675">
                  <c:v>23.94</c:v>
                </c:pt>
                <c:pt idx="676">
                  <c:v>23.94</c:v>
                </c:pt>
                <c:pt idx="677">
                  <c:v>23.94</c:v>
                </c:pt>
                <c:pt idx="678">
                  <c:v>23.95</c:v>
                </c:pt>
                <c:pt idx="679">
                  <c:v>23.94</c:v>
                </c:pt>
                <c:pt idx="680">
                  <c:v>23.94</c:v>
                </c:pt>
                <c:pt idx="681">
                  <c:v>23.96</c:v>
                </c:pt>
                <c:pt idx="682">
                  <c:v>23.97</c:v>
                </c:pt>
                <c:pt idx="683">
                  <c:v>23.96</c:v>
                </c:pt>
                <c:pt idx="684">
                  <c:v>23.98</c:v>
                </c:pt>
                <c:pt idx="685">
                  <c:v>23.98</c:v>
                </c:pt>
                <c:pt idx="686">
                  <c:v>23.98</c:v>
                </c:pt>
                <c:pt idx="687">
                  <c:v>23.98</c:v>
                </c:pt>
                <c:pt idx="688">
                  <c:v>23.98</c:v>
                </c:pt>
                <c:pt idx="689">
                  <c:v>23.99</c:v>
                </c:pt>
                <c:pt idx="690">
                  <c:v>24.01</c:v>
                </c:pt>
                <c:pt idx="691">
                  <c:v>24.01</c:v>
                </c:pt>
                <c:pt idx="692">
                  <c:v>24.01</c:v>
                </c:pt>
                <c:pt idx="693">
                  <c:v>24.02</c:v>
                </c:pt>
                <c:pt idx="694">
                  <c:v>24.02</c:v>
                </c:pt>
                <c:pt idx="695">
                  <c:v>24.02</c:v>
                </c:pt>
                <c:pt idx="696">
                  <c:v>24.02</c:v>
                </c:pt>
                <c:pt idx="697">
                  <c:v>24.02</c:v>
                </c:pt>
                <c:pt idx="698">
                  <c:v>24.02</c:v>
                </c:pt>
                <c:pt idx="699">
                  <c:v>24.02</c:v>
                </c:pt>
                <c:pt idx="700">
                  <c:v>24.02</c:v>
                </c:pt>
                <c:pt idx="701">
                  <c:v>24.06</c:v>
                </c:pt>
                <c:pt idx="702">
                  <c:v>24.06</c:v>
                </c:pt>
                <c:pt idx="703">
                  <c:v>24.06</c:v>
                </c:pt>
                <c:pt idx="704">
                  <c:v>24.06</c:v>
                </c:pt>
                <c:pt idx="705">
                  <c:v>24.06</c:v>
                </c:pt>
                <c:pt idx="706">
                  <c:v>24.09</c:v>
                </c:pt>
                <c:pt idx="707">
                  <c:v>24.09</c:v>
                </c:pt>
                <c:pt idx="708">
                  <c:v>24.09</c:v>
                </c:pt>
                <c:pt idx="709">
                  <c:v>24.09</c:v>
                </c:pt>
                <c:pt idx="710">
                  <c:v>24.09</c:v>
                </c:pt>
                <c:pt idx="711">
                  <c:v>24.09</c:v>
                </c:pt>
                <c:pt idx="712">
                  <c:v>24.09</c:v>
                </c:pt>
                <c:pt idx="713">
                  <c:v>24.09</c:v>
                </c:pt>
                <c:pt idx="714">
                  <c:v>24.11</c:v>
                </c:pt>
                <c:pt idx="715">
                  <c:v>24.11</c:v>
                </c:pt>
                <c:pt idx="716">
                  <c:v>24.13</c:v>
                </c:pt>
                <c:pt idx="717">
                  <c:v>24.13</c:v>
                </c:pt>
                <c:pt idx="718">
                  <c:v>24.13</c:v>
                </c:pt>
                <c:pt idx="719">
                  <c:v>24.13</c:v>
                </c:pt>
                <c:pt idx="720">
                  <c:v>24.13</c:v>
                </c:pt>
                <c:pt idx="721">
                  <c:v>24.13</c:v>
                </c:pt>
                <c:pt idx="722">
                  <c:v>24.13</c:v>
                </c:pt>
                <c:pt idx="723">
                  <c:v>24.13</c:v>
                </c:pt>
                <c:pt idx="724">
                  <c:v>24.14</c:v>
                </c:pt>
                <c:pt idx="725">
                  <c:v>24.15</c:v>
                </c:pt>
                <c:pt idx="726">
                  <c:v>24.17</c:v>
                </c:pt>
                <c:pt idx="727">
                  <c:v>24.17</c:v>
                </c:pt>
                <c:pt idx="728">
                  <c:v>24.17</c:v>
                </c:pt>
                <c:pt idx="729">
                  <c:v>24.17</c:v>
                </c:pt>
                <c:pt idx="730">
                  <c:v>24.17</c:v>
                </c:pt>
                <c:pt idx="731">
                  <c:v>24.17</c:v>
                </c:pt>
                <c:pt idx="732">
                  <c:v>24.17</c:v>
                </c:pt>
                <c:pt idx="733">
                  <c:v>24.17</c:v>
                </c:pt>
                <c:pt idx="734">
                  <c:v>24.17</c:v>
                </c:pt>
                <c:pt idx="735">
                  <c:v>24.17</c:v>
                </c:pt>
                <c:pt idx="736">
                  <c:v>24.19</c:v>
                </c:pt>
                <c:pt idx="737">
                  <c:v>24.21</c:v>
                </c:pt>
                <c:pt idx="738">
                  <c:v>24.21</c:v>
                </c:pt>
                <c:pt idx="739">
                  <c:v>24.21</c:v>
                </c:pt>
                <c:pt idx="740">
                  <c:v>24.21</c:v>
                </c:pt>
                <c:pt idx="741">
                  <c:v>24.21</c:v>
                </c:pt>
                <c:pt idx="742">
                  <c:v>24.21</c:v>
                </c:pt>
                <c:pt idx="743">
                  <c:v>24.21</c:v>
                </c:pt>
                <c:pt idx="744">
                  <c:v>24.21</c:v>
                </c:pt>
                <c:pt idx="745">
                  <c:v>24.21</c:v>
                </c:pt>
                <c:pt idx="746">
                  <c:v>24.23</c:v>
                </c:pt>
                <c:pt idx="747">
                  <c:v>24.24</c:v>
                </c:pt>
                <c:pt idx="748">
                  <c:v>24.25</c:v>
                </c:pt>
                <c:pt idx="749">
                  <c:v>24.25</c:v>
                </c:pt>
                <c:pt idx="750">
                  <c:v>24.24</c:v>
                </c:pt>
                <c:pt idx="751">
                  <c:v>24.24</c:v>
                </c:pt>
                <c:pt idx="752">
                  <c:v>24.24</c:v>
                </c:pt>
                <c:pt idx="753">
                  <c:v>24.27</c:v>
                </c:pt>
                <c:pt idx="754">
                  <c:v>24.26</c:v>
                </c:pt>
                <c:pt idx="755">
                  <c:v>24.27</c:v>
                </c:pt>
                <c:pt idx="756">
                  <c:v>24.28</c:v>
                </c:pt>
                <c:pt idx="757">
                  <c:v>24.28</c:v>
                </c:pt>
                <c:pt idx="758">
                  <c:v>24.28</c:v>
                </c:pt>
                <c:pt idx="759">
                  <c:v>24.28</c:v>
                </c:pt>
                <c:pt idx="760">
                  <c:v>24.28</c:v>
                </c:pt>
                <c:pt idx="761">
                  <c:v>24.28</c:v>
                </c:pt>
                <c:pt idx="762">
                  <c:v>24.28</c:v>
                </c:pt>
                <c:pt idx="763">
                  <c:v>24.31</c:v>
                </c:pt>
                <c:pt idx="764">
                  <c:v>24.32</c:v>
                </c:pt>
                <c:pt idx="765">
                  <c:v>24.32</c:v>
                </c:pt>
                <c:pt idx="766">
                  <c:v>24.32</c:v>
                </c:pt>
                <c:pt idx="767">
                  <c:v>24.32</c:v>
                </c:pt>
                <c:pt idx="768">
                  <c:v>24.32</c:v>
                </c:pt>
                <c:pt idx="769">
                  <c:v>24.32</c:v>
                </c:pt>
                <c:pt idx="770">
                  <c:v>24.32</c:v>
                </c:pt>
                <c:pt idx="771">
                  <c:v>24.32</c:v>
                </c:pt>
                <c:pt idx="772">
                  <c:v>24.32</c:v>
                </c:pt>
                <c:pt idx="773">
                  <c:v>24.34</c:v>
                </c:pt>
                <c:pt idx="774">
                  <c:v>24.34</c:v>
                </c:pt>
                <c:pt idx="775">
                  <c:v>24.34</c:v>
                </c:pt>
                <c:pt idx="776">
                  <c:v>24.36</c:v>
                </c:pt>
                <c:pt idx="777">
                  <c:v>24.35</c:v>
                </c:pt>
                <c:pt idx="778">
                  <c:v>24.36</c:v>
                </c:pt>
                <c:pt idx="779">
                  <c:v>24.36</c:v>
                </c:pt>
                <c:pt idx="780">
                  <c:v>24.36</c:v>
                </c:pt>
                <c:pt idx="781">
                  <c:v>24.36</c:v>
                </c:pt>
                <c:pt idx="782">
                  <c:v>24.36</c:v>
                </c:pt>
                <c:pt idx="783">
                  <c:v>24.36</c:v>
                </c:pt>
                <c:pt idx="784">
                  <c:v>24.36</c:v>
                </c:pt>
                <c:pt idx="785">
                  <c:v>24.38</c:v>
                </c:pt>
                <c:pt idx="786">
                  <c:v>24.4</c:v>
                </c:pt>
                <c:pt idx="787">
                  <c:v>24.4</c:v>
                </c:pt>
                <c:pt idx="788">
                  <c:v>24.4</c:v>
                </c:pt>
                <c:pt idx="789">
                  <c:v>24.4</c:v>
                </c:pt>
                <c:pt idx="790">
                  <c:v>24.4</c:v>
                </c:pt>
                <c:pt idx="791">
                  <c:v>24.4</c:v>
                </c:pt>
                <c:pt idx="792">
                  <c:v>24.4</c:v>
                </c:pt>
                <c:pt idx="793">
                  <c:v>24.4</c:v>
                </c:pt>
                <c:pt idx="794">
                  <c:v>24.4</c:v>
                </c:pt>
                <c:pt idx="795">
                  <c:v>24.41</c:v>
                </c:pt>
                <c:pt idx="796">
                  <c:v>24.41</c:v>
                </c:pt>
                <c:pt idx="797">
                  <c:v>24.42</c:v>
                </c:pt>
                <c:pt idx="798">
                  <c:v>24.44</c:v>
                </c:pt>
                <c:pt idx="799">
                  <c:v>24.42</c:v>
                </c:pt>
                <c:pt idx="800">
                  <c:v>24.44</c:v>
                </c:pt>
                <c:pt idx="801">
                  <c:v>24.44</c:v>
                </c:pt>
                <c:pt idx="802">
                  <c:v>24.44</c:v>
                </c:pt>
                <c:pt idx="803">
                  <c:v>24.44</c:v>
                </c:pt>
                <c:pt idx="804">
                  <c:v>24.44</c:v>
                </c:pt>
                <c:pt idx="805">
                  <c:v>24.44</c:v>
                </c:pt>
                <c:pt idx="806">
                  <c:v>24.44</c:v>
                </c:pt>
                <c:pt idx="807">
                  <c:v>24.45</c:v>
                </c:pt>
                <c:pt idx="808">
                  <c:v>24.44</c:v>
                </c:pt>
                <c:pt idx="809">
                  <c:v>24.45</c:v>
                </c:pt>
                <c:pt idx="810">
                  <c:v>24.48</c:v>
                </c:pt>
                <c:pt idx="811">
                  <c:v>24.48</c:v>
                </c:pt>
                <c:pt idx="812">
                  <c:v>24.48</c:v>
                </c:pt>
                <c:pt idx="813">
                  <c:v>24.48</c:v>
                </c:pt>
                <c:pt idx="814">
                  <c:v>24.48</c:v>
                </c:pt>
                <c:pt idx="815">
                  <c:v>24.48</c:v>
                </c:pt>
                <c:pt idx="816">
                  <c:v>24.48</c:v>
                </c:pt>
                <c:pt idx="817">
                  <c:v>24.48</c:v>
                </c:pt>
                <c:pt idx="818">
                  <c:v>24.48</c:v>
                </c:pt>
                <c:pt idx="819">
                  <c:v>24.49</c:v>
                </c:pt>
                <c:pt idx="820">
                  <c:v>24.51</c:v>
                </c:pt>
                <c:pt idx="821">
                  <c:v>24.52</c:v>
                </c:pt>
                <c:pt idx="822">
                  <c:v>24.52</c:v>
                </c:pt>
                <c:pt idx="823">
                  <c:v>24.52</c:v>
                </c:pt>
                <c:pt idx="824">
                  <c:v>24.52</c:v>
                </c:pt>
                <c:pt idx="825">
                  <c:v>24.52</c:v>
                </c:pt>
                <c:pt idx="826">
                  <c:v>24.52</c:v>
                </c:pt>
                <c:pt idx="827">
                  <c:v>24.52</c:v>
                </c:pt>
                <c:pt idx="828">
                  <c:v>24.52</c:v>
                </c:pt>
                <c:pt idx="829">
                  <c:v>24.53</c:v>
                </c:pt>
                <c:pt idx="830">
                  <c:v>24.53</c:v>
                </c:pt>
                <c:pt idx="831">
                  <c:v>24.54</c:v>
                </c:pt>
                <c:pt idx="832">
                  <c:v>24.54</c:v>
                </c:pt>
                <c:pt idx="833">
                  <c:v>24.54</c:v>
                </c:pt>
                <c:pt idx="834">
                  <c:v>24.53</c:v>
                </c:pt>
                <c:pt idx="835">
                  <c:v>24.56</c:v>
                </c:pt>
                <c:pt idx="836">
                  <c:v>24.57</c:v>
                </c:pt>
                <c:pt idx="837">
                  <c:v>24.58</c:v>
                </c:pt>
                <c:pt idx="838">
                  <c:v>24.58</c:v>
                </c:pt>
                <c:pt idx="839">
                  <c:v>24.58</c:v>
                </c:pt>
                <c:pt idx="840">
                  <c:v>24.58</c:v>
                </c:pt>
                <c:pt idx="841">
                  <c:v>24.58</c:v>
                </c:pt>
                <c:pt idx="842">
                  <c:v>24.57</c:v>
                </c:pt>
                <c:pt idx="843">
                  <c:v>24.57</c:v>
                </c:pt>
                <c:pt idx="844">
                  <c:v>24.57</c:v>
                </c:pt>
                <c:pt idx="845">
                  <c:v>24.58</c:v>
                </c:pt>
                <c:pt idx="846">
                  <c:v>24.58</c:v>
                </c:pt>
                <c:pt idx="847">
                  <c:v>24.59</c:v>
                </c:pt>
                <c:pt idx="848">
                  <c:v>24.59</c:v>
                </c:pt>
                <c:pt idx="849">
                  <c:v>24.6</c:v>
                </c:pt>
                <c:pt idx="850">
                  <c:v>24.6</c:v>
                </c:pt>
                <c:pt idx="851">
                  <c:v>24.6</c:v>
                </c:pt>
                <c:pt idx="852">
                  <c:v>24.6</c:v>
                </c:pt>
                <c:pt idx="853">
                  <c:v>24.6</c:v>
                </c:pt>
                <c:pt idx="854">
                  <c:v>24.6</c:v>
                </c:pt>
                <c:pt idx="855">
                  <c:v>24.6</c:v>
                </c:pt>
                <c:pt idx="856">
                  <c:v>24.6</c:v>
                </c:pt>
                <c:pt idx="857">
                  <c:v>24.6</c:v>
                </c:pt>
                <c:pt idx="858">
                  <c:v>24.61</c:v>
                </c:pt>
                <c:pt idx="859">
                  <c:v>24.62</c:v>
                </c:pt>
                <c:pt idx="860">
                  <c:v>24.63</c:v>
                </c:pt>
                <c:pt idx="861">
                  <c:v>24.64</c:v>
                </c:pt>
                <c:pt idx="862">
                  <c:v>24.64</c:v>
                </c:pt>
                <c:pt idx="863">
                  <c:v>24.64</c:v>
                </c:pt>
                <c:pt idx="864">
                  <c:v>24.64</c:v>
                </c:pt>
                <c:pt idx="865">
                  <c:v>24.64</c:v>
                </c:pt>
                <c:pt idx="866">
                  <c:v>24.64</c:v>
                </c:pt>
                <c:pt idx="867">
                  <c:v>24.64</c:v>
                </c:pt>
                <c:pt idx="868">
                  <c:v>24.64</c:v>
                </c:pt>
                <c:pt idx="869">
                  <c:v>24.64</c:v>
                </c:pt>
                <c:pt idx="870">
                  <c:v>24.65</c:v>
                </c:pt>
                <c:pt idx="871">
                  <c:v>24.66</c:v>
                </c:pt>
                <c:pt idx="872">
                  <c:v>24.66</c:v>
                </c:pt>
                <c:pt idx="873">
                  <c:v>24.66</c:v>
                </c:pt>
                <c:pt idx="874">
                  <c:v>24.67</c:v>
                </c:pt>
                <c:pt idx="875">
                  <c:v>24.67</c:v>
                </c:pt>
                <c:pt idx="876">
                  <c:v>24.67</c:v>
                </c:pt>
                <c:pt idx="877">
                  <c:v>24.67</c:v>
                </c:pt>
                <c:pt idx="878">
                  <c:v>24.67</c:v>
                </c:pt>
                <c:pt idx="879">
                  <c:v>24.67</c:v>
                </c:pt>
                <c:pt idx="880">
                  <c:v>24.67</c:v>
                </c:pt>
                <c:pt idx="881">
                  <c:v>24.67</c:v>
                </c:pt>
                <c:pt idx="882">
                  <c:v>24.67</c:v>
                </c:pt>
                <c:pt idx="883">
                  <c:v>24.67</c:v>
                </c:pt>
                <c:pt idx="884">
                  <c:v>24.67</c:v>
                </c:pt>
                <c:pt idx="885">
                  <c:v>24.67</c:v>
                </c:pt>
                <c:pt idx="886">
                  <c:v>24.68</c:v>
                </c:pt>
                <c:pt idx="887">
                  <c:v>24.71</c:v>
                </c:pt>
                <c:pt idx="888">
                  <c:v>24.71</c:v>
                </c:pt>
                <c:pt idx="889">
                  <c:v>24.71</c:v>
                </c:pt>
                <c:pt idx="890">
                  <c:v>24.7</c:v>
                </c:pt>
                <c:pt idx="891">
                  <c:v>24.7</c:v>
                </c:pt>
                <c:pt idx="892">
                  <c:v>24.7</c:v>
                </c:pt>
                <c:pt idx="893">
                  <c:v>24.71</c:v>
                </c:pt>
                <c:pt idx="894">
                  <c:v>24.71</c:v>
                </c:pt>
                <c:pt idx="895">
                  <c:v>24.71</c:v>
                </c:pt>
                <c:pt idx="896">
                  <c:v>24.71</c:v>
                </c:pt>
                <c:pt idx="897">
                  <c:v>24.71</c:v>
                </c:pt>
                <c:pt idx="898">
                  <c:v>24.72</c:v>
                </c:pt>
                <c:pt idx="899">
                  <c:v>24.73</c:v>
                </c:pt>
                <c:pt idx="900">
                  <c:v>24.73</c:v>
                </c:pt>
                <c:pt idx="901">
                  <c:v>24.73</c:v>
                </c:pt>
                <c:pt idx="902">
                  <c:v>24.73</c:v>
                </c:pt>
                <c:pt idx="903">
                  <c:v>24.73</c:v>
                </c:pt>
                <c:pt idx="904">
                  <c:v>24.74</c:v>
                </c:pt>
                <c:pt idx="905">
                  <c:v>24.75</c:v>
                </c:pt>
                <c:pt idx="906">
                  <c:v>24.75</c:v>
                </c:pt>
                <c:pt idx="907">
                  <c:v>24.75</c:v>
                </c:pt>
                <c:pt idx="908">
                  <c:v>24.75</c:v>
                </c:pt>
                <c:pt idx="909">
                  <c:v>24.75</c:v>
                </c:pt>
                <c:pt idx="910">
                  <c:v>24.75</c:v>
                </c:pt>
                <c:pt idx="911">
                  <c:v>24.75</c:v>
                </c:pt>
                <c:pt idx="912">
                  <c:v>24.75</c:v>
                </c:pt>
                <c:pt idx="913">
                  <c:v>24.75</c:v>
                </c:pt>
                <c:pt idx="914">
                  <c:v>24.76</c:v>
                </c:pt>
                <c:pt idx="915">
                  <c:v>24.77</c:v>
                </c:pt>
                <c:pt idx="916">
                  <c:v>24.78</c:v>
                </c:pt>
                <c:pt idx="917">
                  <c:v>24.78</c:v>
                </c:pt>
                <c:pt idx="918">
                  <c:v>24.78</c:v>
                </c:pt>
                <c:pt idx="919">
                  <c:v>24.79</c:v>
                </c:pt>
                <c:pt idx="920">
                  <c:v>24.79</c:v>
                </c:pt>
                <c:pt idx="921">
                  <c:v>24.79</c:v>
                </c:pt>
                <c:pt idx="922">
                  <c:v>24.79</c:v>
                </c:pt>
                <c:pt idx="923">
                  <c:v>24.79</c:v>
                </c:pt>
                <c:pt idx="924">
                  <c:v>24.79</c:v>
                </c:pt>
                <c:pt idx="925">
                  <c:v>24.79</c:v>
                </c:pt>
                <c:pt idx="926">
                  <c:v>24.79</c:v>
                </c:pt>
                <c:pt idx="927">
                  <c:v>24.79</c:v>
                </c:pt>
                <c:pt idx="928">
                  <c:v>24.79</c:v>
                </c:pt>
                <c:pt idx="929">
                  <c:v>24.81</c:v>
                </c:pt>
                <c:pt idx="930">
                  <c:v>24.82</c:v>
                </c:pt>
                <c:pt idx="931">
                  <c:v>24.83</c:v>
                </c:pt>
                <c:pt idx="932">
                  <c:v>24.83</c:v>
                </c:pt>
                <c:pt idx="933">
                  <c:v>24.83</c:v>
                </c:pt>
                <c:pt idx="934">
                  <c:v>24.83</c:v>
                </c:pt>
                <c:pt idx="935">
                  <c:v>24.83</c:v>
                </c:pt>
                <c:pt idx="936">
                  <c:v>24.83</c:v>
                </c:pt>
                <c:pt idx="937">
                  <c:v>24.83</c:v>
                </c:pt>
                <c:pt idx="938">
                  <c:v>24.83</c:v>
                </c:pt>
                <c:pt idx="939">
                  <c:v>24.83</c:v>
                </c:pt>
                <c:pt idx="940">
                  <c:v>24.83</c:v>
                </c:pt>
                <c:pt idx="941">
                  <c:v>24.84</c:v>
                </c:pt>
                <c:pt idx="942">
                  <c:v>24.85</c:v>
                </c:pt>
                <c:pt idx="943">
                  <c:v>24.87</c:v>
                </c:pt>
                <c:pt idx="944">
                  <c:v>24.87</c:v>
                </c:pt>
                <c:pt idx="945">
                  <c:v>24.87</c:v>
                </c:pt>
                <c:pt idx="946">
                  <c:v>24.87</c:v>
                </c:pt>
                <c:pt idx="947">
                  <c:v>24.87</c:v>
                </c:pt>
                <c:pt idx="948">
                  <c:v>24.87</c:v>
                </c:pt>
                <c:pt idx="949">
                  <c:v>24.87</c:v>
                </c:pt>
                <c:pt idx="950">
                  <c:v>24.87</c:v>
                </c:pt>
                <c:pt idx="951">
                  <c:v>24.87</c:v>
                </c:pt>
                <c:pt idx="952">
                  <c:v>24.87</c:v>
                </c:pt>
                <c:pt idx="953">
                  <c:v>24.87</c:v>
                </c:pt>
                <c:pt idx="954">
                  <c:v>24.87</c:v>
                </c:pt>
                <c:pt idx="955">
                  <c:v>24.87</c:v>
                </c:pt>
                <c:pt idx="956">
                  <c:v>24.89</c:v>
                </c:pt>
                <c:pt idx="957">
                  <c:v>24.89</c:v>
                </c:pt>
                <c:pt idx="958">
                  <c:v>24.89</c:v>
                </c:pt>
                <c:pt idx="959">
                  <c:v>24.89</c:v>
                </c:pt>
                <c:pt idx="960">
                  <c:v>24.89</c:v>
                </c:pt>
                <c:pt idx="961">
                  <c:v>24.9</c:v>
                </c:pt>
                <c:pt idx="962">
                  <c:v>24.91</c:v>
                </c:pt>
                <c:pt idx="963">
                  <c:v>24.91</c:v>
                </c:pt>
                <c:pt idx="964">
                  <c:v>24.91</c:v>
                </c:pt>
                <c:pt idx="965">
                  <c:v>24.91</c:v>
                </c:pt>
                <c:pt idx="966">
                  <c:v>24.91</c:v>
                </c:pt>
                <c:pt idx="967">
                  <c:v>24.91</c:v>
                </c:pt>
                <c:pt idx="968">
                  <c:v>24.91</c:v>
                </c:pt>
                <c:pt idx="969">
                  <c:v>24.91</c:v>
                </c:pt>
                <c:pt idx="970">
                  <c:v>24.91</c:v>
                </c:pt>
                <c:pt idx="971">
                  <c:v>24.91</c:v>
                </c:pt>
                <c:pt idx="972">
                  <c:v>24.93</c:v>
                </c:pt>
                <c:pt idx="973">
                  <c:v>24.94</c:v>
                </c:pt>
                <c:pt idx="974">
                  <c:v>24.94</c:v>
                </c:pt>
                <c:pt idx="975">
                  <c:v>24.95</c:v>
                </c:pt>
                <c:pt idx="976">
                  <c:v>24.95</c:v>
                </c:pt>
                <c:pt idx="977">
                  <c:v>24.95</c:v>
                </c:pt>
                <c:pt idx="978">
                  <c:v>24.95</c:v>
                </c:pt>
                <c:pt idx="979">
                  <c:v>24.95</c:v>
                </c:pt>
                <c:pt idx="980">
                  <c:v>24.95</c:v>
                </c:pt>
                <c:pt idx="981">
                  <c:v>24.95</c:v>
                </c:pt>
                <c:pt idx="982">
                  <c:v>24.95</c:v>
                </c:pt>
                <c:pt idx="983">
                  <c:v>24.95</c:v>
                </c:pt>
                <c:pt idx="984">
                  <c:v>24.95</c:v>
                </c:pt>
                <c:pt idx="985">
                  <c:v>24.95</c:v>
                </c:pt>
                <c:pt idx="986">
                  <c:v>24.96</c:v>
                </c:pt>
                <c:pt idx="987">
                  <c:v>24.96</c:v>
                </c:pt>
                <c:pt idx="988">
                  <c:v>24.97</c:v>
                </c:pt>
                <c:pt idx="989">
                  <c:v>24.97</c:v>
                </c:pt>
                <c:pt idx="990">
                  <c:v>24.98</c:v>
                </c:pt>
                <c:pt idx="991">
                  <c:v>24.98</c:v>
                </c:pt>
                <c:pt idx="992">
                  <c:v>24.99</c:v>
                </c:pt>
                <c:pt idx="993">
                  <c:v>24.99</c:v>
                </c:pt>
                <c:pt idx="994">
                  <c:v>24.99</c:v>
                </c:pt>
                <c:pt idx="995">
                  <c:v>24.98</c:v>
                </c:pt>
                <c:pt idx="996">
                  <c:v>24.99</c:v>
                </c:pt>
                <c:pt idx="997">
                  <c:v>24.99</c:v>
                </c:pt>
                <c:pt idx="998">
                  <c:v>24.99</c:v>
                </c:pt>
                <c:pt idx="999">
                  <c:v>24.99</c:v>
                </c:pt>
                <c:pt idx="1000">
                  <c:v>24.99</c:v>
                </c:pt>
                <c:pt idx="1001">
                  <c:v>24.99</c:v>
                </c:pt>
                <c:pt idx="1002">
                  <c:v>24.99</c:v>
                </c:pt>
                <c:pt idx="1003">
                  <c:v>25</c:v>
                </c:pt>
                <c:pt idx="1004">
                  <c:v>24.99</c:v>
                </c:pt>
                <c:pt idx="1005">
                  <c:v>25.02</c:v>
                </c:pt>
                <c:pt idx="1006">
                  <c:v>25.02</c:v>
                </c:pt>
                <c:pt idx="1007">
                  <c:v>25.03</c:v>
                </c:pt>
                <c:pt idx="1008">
                  <c:v>25.03</c:v>
                </c:pt>
                <c:pt idx="1009">
                  <c:v>25.03</c:v>
                </c:pt>
                <c:pt idx="1010">
                  <c:v>25.02</c:v>
                </c:pt>
                <c:pt idx="1011">
                  <c:v>25.02</c:v>
                </c:pt>
                <c:pt idx="1012">
                  <c:v>25.02</c:v>
                </c:pt>
                <c:pt idx="1013">
                  <c:v>25.02</c:v>
                </c:pt>
                <c:pt idx="1014">
                  <c:v>25.02</c:v>
                </c:pt>
                <c:pt idx="1015">
                  <c:v>25.02</c:v>
                </c:pt>
                <c:pt idx="1016">
                  <c:v>25.02</c:v>
                </c:pt>
                <c:pt idx="1017">
                  <c:v>25.03</c:v>
                </c:pt>
                <c:pt idx="1018">
                  <c:v>25.03</c:v>
                </c:pt>
                <c:pt idx="1019">
                  <c:v>25.03</c:v>
                </c:pt>
                <c:pt idx="1020">
                  <c:v>25.03</c:v>
                </c:pt>
                <c:pt idx="1021">
                  <c:v>25.03</c:v>
                </c:pt>
                <c:pt idx="1022">
                  <c:v>25.03</c:v>
                </c:pt>
                <c:pt idx="1023">
                  <c:v>25.03</c:v>
                </c:pt>
                <c:pt idx="1024">
                  <c:v>25.03</c:v>
                </c:pt>
                <c:pt idx="1025">
                  <c:v>25.04</c:v>
                </c:pt>
                <c:pt idx="1026">
                  <c:v>25.05</c:v>
                </c:pt>
                <c:pt idx="1027">
                  <c:v>25.05</c:v>
                </c:pt>
                <c:pt idx="1028">
                  <c:v>25.05</c:v>
                </c:pt>
                <c:pt idx="1029">
                  <c:v>25.05</c:v>
                </c:pt>
                <c:pt idx="1030">
                  <c:v>25.05</c:v>
                </c:pt>
                <c:pt idx="1031">
                  <c:v>25.05</c:v>
                </c:pt>
                <c:pt idx="1032">
                  <c:v>25.05</c:v>
                </c:pt>
                <c:pt idx="1033">
                  <c:v>25.05</c:v>
                </c:pt>
                <c:pt idx="1034">
                  <c:v>25.05</c:v>
                </c:pt>
                <c:pt idx="1035">
                  <c:v>25.05</c:v>
                </c:pt>
                <c:pt idx="1036">
                  <c:v>25.05</c:v>
                </c:pt>
                <c:pt idx="1037">
                  <c:v>25.06</c:v>
                </c:pt>
                <c:pt idx="1038">
                  <c:v>25.06</c:v>
                </c:pt>
                <c:pt idx="1039">
                  <c:v>25.06</c:v>
                </c:pt>
                <c:pt idx="1040">
                  <c:v>25.06</c:v>
                </c:pt>
                <c:pt idx="1041">
                  <c:v>25.07</c:v>
                </c:pt>
                <c:pt idx="1042">
                  <c:v>25.07</c:v>
                </c:pt>
                <c:pt idx="1043">
                  <c:v>25.09</c:v>
                </c:pt>
                <c:pt idx="1044">
                  <c:v>25.09</c:v>
                </c:pt>
                <c:pt idx="1045">
                  <c:v>25.09</c:v>
                </c:pt>
                <c:pt idx="1046">
                  <c:v>25.09</c:v>
                </c:pt>
                <c:pt idx="1047">
                  <c:v>25.09</c:v>
                </c:pt>
                <c:pt idx="1048">
                  <c:v>25.09</c:v>
                </c:pt>
                <c:pt idx="1049">
                  <c:v>25.09</c:v>
                </c:pt>
                <c:pt idx="1050">
                  <c:v>25.09</c:v>
                </c:pt>
                <c:pt idx="1051">
                  <c:v>25.09</c:v>
                </c:pt>
                <c:pt idx="1052">
                  <c:v>25.09</c:v>
                </c:pt>
                <c:pt idx="1053">
                  <c:v>25.09</c:v>
                </c:pt>
                <c:pt idx="1054">
                  <c:v>25.09</c:v>
                </c:pt>
                <c:pt idx="1055">
                  <c:v>25.09</c:v>
                </c:pt>
                <c:pt idx="1056">
                  <c:v>25.09</c:v>
                </c:pt>
                <c:pt idx="1057">
                  <c:v>25.1</c:v>
                </c:pt>
                <c:pt idx="1058">
                  <c:v>25.11</c:v>
                </c:pt>
                <c:pt idx="1059">
                  <c:v>25.1</c:v>
                </c:pt>
                <c:pt idx="1060">
                  <c:v>25.1</c:v>
                </c:pt>
                <c:pt idx="1061">
                  <c:v>25.11</c:v>
                </c:pt>
                <c:pt idx="1062">
                  <c:v>25.11</c:v>
                </c:pt>
                <c:pt idx="1063">
                  <c:v>25.11</c:v>
                </c:pt>
                <c:pt idx="1064">
                  <c:v>25.11</c:v>
                </c:pt>
                <c:pt idx="1065">
                  <c:v>25.11</c:v>
                </c:pt>
                <c:pt idx="1066">
                  <c:v>25.13</c:v>
                </c:pt>
                <c:pt idx="1067">
                  <c:v>25.12</c:v>
                </c:pt>
                <c:pt idx="1068">
                  <c:v>25.11</c:v>
                </c:pt>
                <c:pt idx="1069">
                  <c:v>25.11</c:v>
                </c:pt>
                <c:pt idx="1070">
                  <c:v>25.15</c:v>
                </c:pt>
                <c:pt idx="1071">
                  <c:v>25.2</c:v>
                </c:pt>
                <c:pt idx="1072">
                  <c:v>25.23</c:v>
                </c:pt>
                <c:pt idx="1073">
                  <c:v>25.25</c:v>
                </c:pt>
                <c:pt idx="1074">
                  <c:v>25.24</c:v>
                </c:pt>
                <c:pt idx="1075">
                  <c:v>25.24</c:v>
                </c:pt>
                <c:pt idx="1076">
                  <c:v>25.26</c:v>
                </c:pt>
                <c:pt idx="1077">
                  <c:v>25.25</c:v>
                </c:pt>
                <c:pt idx="1078">
                  <c:v>25.27</c:v>
                </c:pt>
                <c:pt idx="1079">
                  <c:v>25.3</c:v>
                </c:pt>
                <c:pt idx="1080">
                  <c:v>25.31</c:v>
                </c:pt>
                <c:pt idx="1081">
                  <c:v>25.31</c:v>
                </c:pt>
                <c:pt idx="1082">
                  <c:v>25.31</c:v>
                </c:pt>
                <c:pt idx="1083">
                  <c:v>25.31</c:v>
                </c:pt>
                <c:pt idx="1084">
                  <c:v>25.31</c:v>
                </c:pt>
                <c:pt idx="1085">
                  <c:v>25.31</c:v>
                </c:pt>
                <c:pt idx="1086">
                  <c:v>25.3</c:v>
                </c:pt>
                <c:pt idx="1087">
                  <c:v>25.3</c:v>
                </c:pt>
                <c:pt idx="1088">
                  <c:v>25.27</c:v>
                </c:pt>
                <c:pt idx="1089">
                  <c:v>25.27</c:v>
                </c:pt>
                <c:pt idx="1090">
                  <c:v>25.27</c:v>
                </c:pt>
                <c:pt idx="1091">
                  <c:v>25.27</c:v>
                </c:pt>
                <c:pt idx="1092">
                  <c:v>25.23</c:v>
                </c:pt>
                <c:pt idx="1093">
                  <c:v>25.23</c:v>
                </c:pt>
                <c:pt idx="1094">
                  <c:v>25.2</c:v>
                </c:pt>
                <c:pt idx="1095">
                  <c:v>25.19</c:v>
                </c:pt>
                <c:pt idx="1096">
                  <c:v>25.19</c:v>
                </c:pt>
                <c:pt idx="1097">
                  <c:v>25.19</c:v>
                </c:pt>
                <c:pt idx="1098">
                  <c:v>25.18</c:v>
                </c:pt>
                <c:pt idx="1099">
                  <c:v>25.18</c:v>
                </c:pt>
                <c:pt idx="1100">
                  <c:v>25.18</c:v>
                </c:pt>
                <c:pt idx="1101">
                  <c:v>25.18</c:v>
                </c:pt>
                <c:pt idx="1102">
                  <c:v>25.17</c:v>
                </c:pt>
                <c:pt idx="1103">
                  <c:v>25.17</c:v>
                </c:pt>
                <c:pt idx="1104">
                  <c:v>25.18</c:v>
                </c:pt>
                <c:pt idx="1105">
                  <c:v>25.18</c:v>
                </c:pt>
                <c:pt idx="1106">
                  <c:v>25.18</c:v>
                </c:pt>
                <c:pt idx="1107">
                  <c:v>25.2</c:v>
                </c:pt>
                <c:pt idx="1108">
                  <c:v>25.19</c:v>
                </c:pt>
                <c:pt idx="1109">
                  <c:v>25.19</c:v>
                </c:pt>
                <c:pt idx="1110">
                  <c:v>25.19</c:v>
                </c:pt>
                <c:pt idx="1111">
                  <c:v>25.18</c:v>
                </c:pt>
                <c:pt idx="1112">
                  <c:v>25.19</c:v>
                </c:pt>
                <c:pt idx="1113">
                  <c:v>25.18</c:v>
                </c:pt>
                <c:pt idx="1114">
                  <c:v>25.17</c:v>
                </c:pt>
                <c:pt idx="1115">
                  <c:v>25.21</c:v>
                </c:pt>
                <c:pt idx="1116">
                  <c:v>25.19</c:v>
                </c:pt>
                <c:pt idx="1117">
                  <c:v>25.18</c:v>
                </c:pt>
                <c:pt idx="1118">
                  <c:v>25.17</c:v>
                </c:pt>
                <c:pt idx="1119">
                  <c:v>25.17</c:v>
                </c:pt>
                <c:pt idx="1120">
                  <c:v>25.17</c:v>
                </c:pt>
                <c:pt idx="1121">
                  <c:v>25.18</c:v>
                </c:pt>
                <c:pt idx="1122">
                  <c:v>25.19</c:v>
                </c:pt>
                <c:pt idx="1123">
                  <c:v>25.19</c:v>
                </c:pt>
                <c:pt idx="1124">
                  <c:v>25.19</c:v>
                </c:pt>
                <c:pt idx="1125">
                  <c:v>25.18</c:v>
                </c:pt>
                <c:pt idx="1126">
                  <c:v>25.17</c:v>
                </c:pt>
                <c:pt idx="1127">
                  <c:v>25.17</c:v>
                </c:pt>
                <c:pt idx="1128">
                  <c:v>25.17</c:v>
                </c:pt>
                <c:pt idx="1129">
                  <c:v>25.17</c:v>
                </c:pt>
                <c:pt idx="1130">
                  <c:v>25.15</c:v>
                </c:pt>
                <c:pt idx="1131">
                  <c:v>25.15</c:v>
                </c:pt>
                <c:pt idx="1132">
                  <c:v>25.14</c:v>
                </c:pt>
                <c:pt idx="1133">
                  <c:v>25.14</c:v>
                </c:pt>
                <c:pt idx="1134">
                  <c:v>25.13</c:v>
                </c:pt>
                <c:pt idx="1135">
                  <c:v>25.14</c:v>
                </c:pt>
                <c:pt idx="1136">
                  <c:v>25.15</c:v>
                </c:pt>
                <c:pt idx="1137">
                  <c:v>25.15</c:v>
                </c:pt>
                <c:pt idx="1138">
                  <c:v>25.17</c:v>
                </c:pt>
                <c:pt idx="1139">
                  <c:v>25.18</c:v>
                </c:pt>
                <c:pt idx="1140">
                  <c:v>25.19</c:v>
                </c:pt>
                <c:pt idx="1141">
                  <c:v>25.19</c:v>
                </c:pt>
                <c:pt idx="1142">
                  <c:v>25.19</c:v>
                </c:pt>
                <c:pt idx="1143">
                  <c:v>25.19</c:v>
                </c:pt>
                <c:pt idx="1144">
                  <c:v>25.19</c:v>
                </c:pt>
                <c:pt idx="1145">
                  <c:v>25.19</c:v>
                </c:pt>
                <c:pt idx="1146">
                  <c:v>25.19</c:v>
                </c:pt>
                <c:pt idx="1147">
                  <c:v>25.2</c:v>
                </c:pt>
                <c:pt idx="1148">
                  <c:v>25.21</c:v>
                </c:pt>
                <c:pt idx="1149">
                  <c:v>25.21</c:v>
                </c:pt>
                <c:pt idx="1150">
                  <c:v>25.23</c:v>
                </c:pt>
                <c:pt idx="1151">
                  <c:v>25.25</c:v>
                </c:pt>
                <c:pt idx="1152">
                  <c:v>25.25</c:v>
                </c:pt>
                <c:pt idx="1153">
                  <c:v>25.27</c:v>
                </c:pt>
                <c:pt idx="1154">
                  <c:v>25.27</c:v>
                </c:pt>
                <c:pt idx="1155">
                  <c:v>25.28</c:v>
                </c:pt>
                <c:pt idx="1156">
                  <c:v>25.26</c:v>
                </c:pt>
                <c:pt idx="1157">
                  <c:v>25.21</c:v>
                </c:pt>
                <c:pt idx="1158">
                  <c:v>25.19</c:v>
                </c:pt>
                <c:pt idx="1159">
                  <c:v>25.19</c:v>
                </c:pt>
                <c:pt idx="1160">
                  <c:v>25.19</c:v>
                </c:pt>
                <c:pt idx="1161">
                  <c:v>25.19</c:v>
                </c:pt>
                <c:pt idx="1162">
                  <c:v>25.19</c:v>
                </c:pt>
                <c:pt idx="1163">
                  <c:v>25.19</c:v>
                </c:pt>
                <c:pt idx="1164">
                  <c:v>25.18</c:v>
                </c:pt>
                <c:pt idx="1165">
                  <c:v>25.19</c:v>
                </c:pt>
                <c:pt idx="1166">
                  <c:v>25.19</c:v>
                </c:pt>
                <c:pt idx="1167">
                  <c:v>25.19</c:v>
                </c:pt>
                <c:pt idx="1168">
                  <c:v>25.19</c:v>
                </c:pt>
                <c:pt idx="1169">
                  <c:v>25.21</c:v>
                </c:pt>
                <c:pt idx="1170">
                  <c:v>25.23</c:v>
                </c:pt>
                <c:pt idx="1171">
                  <c:v>25.23</c:v>
                </c:pt>
                <c:pt idx="1172">
                  <c:v>25.25</c:v>
                </c:pt>
                <c:pt idx="1173">
                  <c:v>25.25</c:v>
                </c:pt>
                <c:pt idx="1174">
                  <c:v>25.25</c:v>
                </c:pt>
                <c:pt idx="1175">
                  <c:v>25.25</c:v>
                </c:pt>
                <c:pt idx="1176">
                  <c:v>25.25</c:v>
                </c:pt>
                <c:pt idx="1177">
                  <c:v>25.25</c:v>
                </c:pt>
                <c:pt idx="1178">
                  <c:v>25.25</c:v>
                </c:pt>
                <c:pt idx="1179">
                  <c:v>25.27</c:v>
                </c:pt>
                <c:pt idx="1180">
                  <c:v>25.27</c:v>
                </c:pt>
                <c:pt idx="1181">
                  <c:v>25.27</c:v>
                </c:pt>
                <c:pt idx="1182">
                  <c:v>25.27</c:v>
                </c:pt>
                <c:pt idx="1183">
                  <c:v>25.28</c:v>
                </c:pt>
                <c:pt idx="1184">
                  <c:v>25.28</c:v>
                </c:pt>
                <c:pt idx="1185">
                  <c:v>25.29</c:v>
                </c:pt>
                <c:pt idx="1186">
                  <c:v>25.28</c:v>
                </c:pt>
                <c:pt idx="1187">
                  <c:v>25.27</c:v>
                </c:pt>
                <c:pt idx="1188">
                  <c:v>25.27</c:v>
                </c:pt>
                <c:pt idx="1189">
                  <c:v>25.27</c:v>
                </c:pt>
                <c:pt idx="1190">
                  <c:v>25.27</c:v>
                </c:pt>
                <c:pt idx="1191">
                  <c:v>25.27</c:v>
                </c:pt>
                <c:pt idx="1192">
                  <c:v>25.28</c:v>
                </c:pt>
                <c:pt idx="1193">
                  <c:v>25.25</c:v>
                </c:pt>
                <c:pt idx="1194">
                  <c:v>25.24</c:v>
                </c:pt>
                <c:pt idx="1195">
                  <c:v>25.23</c:v>
                </c:pt>
                <c:pt idx="1196">
                  <c:v>25.23</c:v>
                </c:pt>
                <c:pt idx="1197">
                  <c:v>25.23</c:v>
                </c:pt>
                <c:pt idx="1198">
                  <c:v>25.23</c:v>
                </c:pt>
                <c:pt idx="1199">
                  <c:v>25.23</c:v>
                </c:pt>
                <c:pt idx="1200">
                  <c:v>25.23</c:v>
                </c:pt>
                <c:pt idx="1201">
                  <c:v>25.23</c:v>
                </c:pt>
                <c:pt idx="1202">
                  <c:v>25.23</c:v>
                </c:pt>
                <c:pt idx="1203">
                  <c:v>25.23</c:v>
                </c:pt>
                <c:pt idx="1204">
                  <c:v>25.23</c:v>
                </c:pt>
                <c:pt idx="1205">
                  <c:v>25.23</c:v>
                </c:pt>
                <c:pt idx="1206">
                  <c:v>25.23</c:v>
                </c:pt>
                <c:pt idx="1207">
                  <c:v>25.23</c:v>
                </c:pt>
                <c:pt idx="1208">
                  <c:v>25.23</c:v>
                </c:pt>
                <c:pt idx="1209">
                  <c:v>25.2</c:v>
                </c:pt>
                <c:pt idx="1210">
                  <c:v>25.2</c:v>
                </c:pt>
                <c:pt idx="1211">
                  <c:v>25.19</c:v>
                </c:pt>
                <c:pt idx="1212">
                  <c:v>25.19</c:v>
                </c:pt>
                <c:pt idx="1213">
                  <c:v>25.23</c:v>
                </c:pt>
                <c:pt idx="1214">
                  <c:v>25.2</c:v>
                </c:pt>
                <c:pt idx="1215">
                  <c:v>25.23</c:v>
                </c:pt>
                <c:pt idx="1216">
                  <c:v>25.24</c:v>
                </c:pt>
                <c:pt idx="1217">
                  <c:v>25.22</c:v>
                </c:pt>
                <c:pt idx="1218">
                  <c:v>25.21</c:v>
                </c:pt>
                <c:pt idx="1219">
                  <c:v>25.24</c:v>
                </c:pt>
                <c:pt idx="1220">
                  <c:v>25.24</c:v>
                </c:pt>
                <c:pt idx="1221">
                  <c:v>25.23</c:v>
                </c:pt>
                <c:pt idx="1222">
                  <c:v>25.24</c:v>
                </c:pt>
                <c:pt idx="1223">
                  <c:v>25.24</c:v>
                </c:pt>
                <c:pt idx="1224">
                  <c:v>25.24</c:v>
                </c:pt>
                <c:pt idx="1225">
                  <c:v>25.2</c:v>
                </c:pt>
                <c:pt idx="1226">
                  <c:v>25.22</c:v>
                </c:pt>
                <c:pt idx="1227">
                  <c:v>25.21</c:v>
                </c:pt>
                <c:pt idx="1228">
                  <c:v>25.19</c:v>
                </c:pt>
                <c:pt idx="1229">
                  <c:v>25.19</c:v>
                </c:pt>
                <c:pt idx="1230">
                  <c:v>25.17</c:v>
                </c:pt>
                <c:pt idx="1231">
                  <c:v>25.17</c:v>
                </c:pt>
                <c:pt idx="1232">
                  <c:v>25.17</c:v>
                </c:pt>
                <c:pt idx="1233">
                  <c:v>25.17</c:v>
                </c:pt>
                <c:pt idx="1234">
                  <c:v>25.17</c:v>
                </c:pt>
                <c:pt idx="1235">
                  <c:v>25.17</c:v>
                </c:pt>
                <c:pt idx="1236">
                  <c:v>25.17</c:v>
                </c:pt>
                <c:pt idx="1237">
                  <c:v>25.19</c:v>
                </c:pt>
                <c:pt idx="1238">
                  <c:v>25.21</c:v>
                </c:pt>
                <c:pt idx="1239">
                  <c:v>25.25</c:v>
                </c:pt>
                <c:pt idx="1240">
                  <c:v>25.25</c:v>
                </c:pt>
                <c:pt idx="1241">
                  <c:v>25.3</c:v>
                </c:pt>
                <c:pt idx="1242">
                  <c:v>25.33</c:v>
                </c:pt>
                <c:pt idx="1243">
                  <c:v>25.34</c:v>
                </c:pt>
                <c:pt idx="1244">
                  <c:v>25.35</c:v>
                </c:pt>
                <c:pt idx="1245">
                  <c:v>25.33</c:v>
                </c:pt>
                <c:pt idx="1246">
                  <c:v>25.3</c:v>
                </c:pt>
                <c:pt idx="1247">
                  <c:v>25.29</c:v>
                </c:pt>
                <c:pt idx="1248">
                  <c:v>25.27</c:v>
                </c:pt>
                <c:pt idx="1249">
                  <c:v>25.27</c:v>
                </c:pt>
                <c:pt idx="1250">
                  <c:v>25.27</c:v>
                </c:pt>
                <c:pt idx="1251">
                  <c:v>25.27</c:v>
                </c:pt>
                <c:pt idx="1252">
                  <c:v>25.26</c:v>
                </c:pt>
                <c:pt idx="1253">
                  <c:v>25.28</c:v>
                </c:pt>
                <c:pt idx="1254">
                  <c:v>25.27</c:v>
                </c:pt>
                <c:pt idx="1255">
                  <c:v>25.27</c:v>
                </c:pt>
                <c:pt idx="1256">
                  <c:v>25.25</c:v>
                </c:pt>
                <c:pt idx="1257">
                  <c:v>25.25</c:v>
                </c:pt>
                <c:pt idx="1258">
                  <c:v>25.25</c:v>
                </c:pt>
                <c:pt idx="1259">
                  <c:v>25.22</c:v>
                </c:pt>
                <c:pt idx="1260">
                  <c:v>25.25</c:v>
                </c:pt>
                <c:pt idx="1261">
                  <c:v>25.25</c:v>
                </c:pt>
                <c:pt idx="1262">
                  <c:v>25.26</c:v>
                </c:pt>
                <c:pt idx="1263">
                  <c:v>25.27</c:v>
                </c:pt>
                <c:pt idx="1264">
                  <c:v>25.25</c:v>
                </c:pt>
                <c:pt idx="1265">
                  <c:v>25.25</c:v>
                </c:pt>
                <c:pt idx="1266">
                  <c:v>25.25</c:v>
                </c:pt>
                <c:pt idx="1267">
                  <c:v>25.25</c:v>
                </c:pt>
                <c:pt idx="1268">
                  <c:v>25.21</c:v>
                </c:pt>
                <c:pt idx="1269">
                  <c:v>25.2</c:v>
                </c:pt>
                <c:pt idx="1270">
                  <c:v>25.2</c:v>
                </c:pt>
                <c:pt idx="1271">
                  <c:v>25.19</c:v>
                </c:pt>
                <c:pt idx="1272">
                  <c:v>25.17</c:v>
                </c:pt>
                <c:pt idx="1273">
                  <c:v>25.17</c:v>
                </c:pt>
                <c:pt idx="1274">
                  <c:v>25.17</c:v>
                </c:pt>
                <c:pt idx="1275">
                  <c:v>25.17</c:v>
                </c:pt>
                <c:pt idx="1276">
                  <c:v>25.12</c:v>
                </c:pt>
                <c:pt idx="1277">
                  <c:v>25.07</c:v>
                </c:pt>
                <c:pt idx="1278">
                  <c:v>25.09</c:v>
                </c:pt>
                <c:pt idx="1279">
                  <c:v>25.08</c:v>
                </c:pt>
                <c:pt idx="1280">
                  <c:v>25.07</c:v>
                </c:pt>
                <c:pt idx="1281">
                  <c:v>25.07</c:v>
                </c:pt>
                <c:pt idx="1282">
                  <c:v>25.07</c:v>
                </c:pt>
                <c:pt idx="1283">
                  <c:v>25.07</c:v>
                </c:pt>
                <c:pt idx="1284">
                  <c:v>25.08</c:v>
                </c:pt>
                <c:pt idx="1285">
                  <c:v>25.09</c:v>
                </c:pt>
                <c:pt idx="1286">
                  <c:v>25.11</c:v>
                </c:pt>
                <c:pt idx="1287">
                  <c:v>25.11</c:v>
                </c:pt>
                <c:pt idx="1288">
                  <c:v>25.11</c:v>
                </c:pt>
                <c:pt idx="1289">
                  <c:v>25.12</c:v>
                </c:pt>
                <c:pt idx="1290">
                  <c:v>25.12</c:v>
                </c:pt>
                <c:pt idx="1291">
                  <c:v>25.12</c:v>
                </c:pt>
                <c:pt idx="1292">
                  <c:v>25.13</c:v>
                </c:pt>
                <c:pt idx="1293">
                  <c:v>25.12</c:v>
                </c:pt>
                <c:pt idx="1294">
                  <c:v>25.12</c:v>
                </c:pt>
                <c:pt idx="1295">
                  <c:v>25.12</c:v>
                </c:pt>
                <c:pt idx="1296">
                  <c:v>25.11</c:v>
                </c:pt>
                <c:pt idx="1297">
                  <c:v>25.11</c:v>
                </c:pt>
                <c:pt idx="1298">
                  <c:v>25.12</c:v>
                </c:pt>
                <c:pt idx="1299">
                  <c:v>25.12</c:v>
                </c:pt>
                <c:pt idx="1300">
                  <c:v>25.12</c:v>
                </c:pt>
                <c:pt idx="1301">
                  <c:v>25.1</c:v>
                </c:pt>
                <c:pt idx="1302">
                  <c:v>25.07</c:v>
                </c:pt>
                <c:pt idx="1303">
                  <c:v>25.04</c:v>
                </c:pt>
                <c:pt idx="1304">
                  <c:v>25.03</c:v>
                </c:pt>
                <c:pt idx="1305">
                  <c:v>25.03</c:v>
                </c:pt>
                <c:pt idx="1306">
                  <c:v>25.01</c:v>
                </c:pt>
                <c:pt idx="1307">
                  <c:v>25.01</c:v>
                </c:pt>
                <c:pt idx="1308">
                  <c:v>25.01</c:v>
                </c:pt>
                <c:pt idx="1309">
                  <c:v>25</c:v>
                </c:pt>
                <c:pt idx="1310">
                  <c:v>25</c:v>
                </c:pt>
                <c:pt idx="1311">
                  <c:v>25</c:v>
                </c:pt>
                <c:pt idx="1312">
                  <c:v>24.98</c:v>
                </c:pt>
                <c:pt idx="1313">
                  <c:v>24.98</c:v>
                </c:pt>
                <c:pt idx="1314">
                  <c:v>24.98</c:v>
                </c:pt>
                <c:pt idx="1315">
                  <c:v>24.98</c:v>
                </c:pt>
                <c:pt idx="1316">
                  <c:v>24.98</c:v>
                </c:pt>
                <c:pt idx="1317">
                  <c:v>24.98</c:v>
                </c:pt>
                <c:pt idx="1318">
                  <c:v>24.97</c:v>
                </c:pt>
                <c:pt idx="1319">
                  <c:v>24.97</c:v>
                </c:pt>
                <c:pt idx="1320">
                  <c:v>24.97</c:v>
                </c:pt>
                <c:pt idx="1321">
                  <c:v>24.96</c:v>
                </c:pt>
                <c:pt idx="1322">
                  <c:v>24.96</c:v>
                </c:pt>
                <c:pt idx="1323">
                  <c:v>24.95</c:v>
                </c:pt>
                <c:pt idx="1324">
                  <c:v>24.95</c:v>
                </c:pt>
                <c:pt idx="1325">
                  <c:v>24.95</c:v>
                </c:pt>
                <c:pt idx="1326">
                  <c:v>24.95</c:v>
                </c:pt>
                <c:pt idx="1327">
                  <c:v>24.95</c:v>
                </c:pt>
                <c:pt idx="1328">
                  <c:v>24.93</c:v>
                </c:pt>
                <c:pt idx="1329">
                  <c:v>24.93</c:v>
                </c:pt>
                <c:pt idx="1330">
                  <c:v>24.93</c:v>
                </c:pt>
                <c:pt idx="1331">
                  <c:v>24.92</c:v>
                </c:pt>
                <c:pt idx="1332">
                  <c:v>24.91</c:v>
                </c:pt>
                <c:pt idx="1333">
                  <c:v>24.91</c:v>
                </c:pt>
                <c:pt idx="1334">
                  <c:v>24.91</c:v>
                </c:pt>
                <c:pt idx="1335">
                  <c:v>24.89</c:v>
                </c:pt>
                <c:pt idx="1336">
                  <c:v>24.87</c:v>
                </c:pt>
                <c:pt idx="1337">
                  <c:v>24.87</c:v>
                </c:pt>
                <c:pt idx="1338">
                  <c:v>24.87</c:v>
                </c:pt>
                <c:pt idx="1339">
                  <c:v>24.85</c:v>
                </c:pt>
                <c:pt idx="1340">
                  <c:v>24.85</c:v>
                </c:pt>
                <c:pt idx="1341">
                  <c:v>24.85</c:v>
                </c:pt>
                <c:pt idx="1342">
                  <c:v>24.84</c:v>
                </c:pt>
                <c:pt idx="1343">
                  <c:v>24.83</c:v>
                </c:pt>
                <c:pt idx="1344">
                  <c:v>24.83</c:v>
                </c:pt>
                <c:pt idx="1345">
                  <c:v>24.83</c:v>
                </c:pt>
                <c:pt idx="1346">
                  <c:v>24.82</c:v>
                </c:pt>
                <c:pt idx="1347">
                  <c:v>24.8</c:v>
                </c:pt>
                <c:pt idx="1348">
                  <c:v>24.8</c:v>
                </c:pt>
                <c:pt idx="1349">
                  <c:v>24.8</c:v>
                </c:pt>
                <c:pt idx="1350">
                  <c:v>24.79</c:v>
                </c:pt>
                <c:pt idx="1351">
                  <c:v>24.79</c:v>
                </c:pt>
                <c:pt idx="1352">
                  <c:v>24.79</c:v>
                </c:pt>
                <c:pt idx="1353">
                  <c:v>24.78</c:v>
                </c:pt>
                <c:pt idx="1354">
                  <c:v>24.77</c:v>
                </c:pt>
                <c:pt idx="1355">
                  <c:v>24.77</c:v>
                </c:pt>
                <c:pt idx="1356">
                  <c:v>24.75</c:v>
                </c:pt>
                <c:pt idx="1357">
                  <c:v>24.75</c:v>
                </c:pt>
                <c:pt idx="1358">
                  <c:v>24.75</c:v>
                </c:pt>
                <c:pt idx="1359">
                  <c:v>24.73</c:v>
                </c:pt>
                <c:pt idx="1360">
                  <c:v>24.73</c:v>
                </c:pt>
                <c:pt idx="1361">
                  <c:v>24.71</c:v>
                </c:pt>
                <c:pt idx="1362">
                  <c:v>24.71</c:v>
                </c:pt>
                <c:pt idx="1363">
                  <c:v>24.71</c:v>
                </c:pt>
                <c:pt idx="1364">
                  <c:v>24.71</c:v>
                </c:pt>
                <c:pt idx="1365">
                  <c:v>24.69</c:v>
                </c:pt>
                <c:pt idx="1366">
                  <c:v>24.69</c:v>
                </c:pt>
                <c:pt idx="1367">
                  <c:v>24.69</c:v>
                </c:pt>
                <c:pt idx="1368">
                  <c:v>24.67</c:v>
                </c:pt>
                <c:pt idx="1369">
                  <c:v>24.67</c:v>
                </c:pt>
                <c:pt idx="1370">
                  <c:v>24.67</c:v>
                </c:pt>
                <c:pt idx="1371">
                  <c:v>24.65</c:v>
                </c:pt>
                <c:pt idx="1372">
                  <c:v>24.62</c:v>
                </c:pt>
                <c:pt idx="1373">
                  <c:v>24.62</c:v>
                </c:pt>
                <c:pt idx="1374">
                  <c:v>24.59</c:v>
                </c:pt>
                <c:pt idx="1375">
                  <c:v>24.59</c:v>
                </c:pt>
                <c:pt idx="1376">
                  <c:v>24.59</c:v>
                </c:pt>
                <c:pt idx="1377">
                  <c:v>24.57</c:v>
                </c:pt>
                <c:pt idx="1378">
                  <c:v>24.55</c:v>
                </c:pt>
                <c:pt idx="1379">
                  <c:v>24.55</c:v>
                </c:pt>
                <c:pt idx="1380">
                  <c:v>24.55</c:v>
                </c:pt>
                <c:pt idx="1381">
                  <c:v>24.53</c:v>
                </c:pt>
                <c:pt idx="1382">
                  <c:v>24.51</c:v>
                </c:pt>
                <c:pt idx="1383">
                  <c:v>24.51</c:v>
                </c:pt>
                <c:pt idx="1384">
                  <c:v>24.49</c:v>
                </c:pt>
                <c:pt idx="1385">
                  <c:v>24.48</c:v>
                </c:pt>
                <c:pt idx="1386">
                  <c:v>24.47</c:v>
                </c:pt>
                <c:pt idx="1387">
                  <c:v>24.45</c:v>
                </c:pt>
                <c:pt idx="1388">
                  <c:v>24.44</c:v>
                </c:pt>
                <c:pt idx="1389">
                  <c:v>24.43</c:v>
                </c:pt>
                <c:pt idx="1390">
                  <c:v>24.41</c:v>
                </c:pt>
                <c:pt idx="1391">
                  <c:v>24.39</c:v>
                </c:pt>
                <c:pt idx="1392">
                  <c:v>24.38</c:v>
                </c:pt>
                <c:pt idx="1393">
                  <c:v>24.36</c:v>
                </c:pt>
                <c:pt idx="1394">
                  <c:v>24.34</c:v>
                </c:pt>
                <c:pt idx="1395">
                  <c:v>24.34</c:v>
                </c:pt>
                <c:pt idx="1396">
                  <c:v>24.32</c:v>
                </c:pt>
                <c:pt idx="1397">
                  <c:v>24.3</c:v>
                </c:pt>
                <c:pt idx="1398">
                  <c:v>24.29</c:v>
                </c:pt>
                <c:pt idx="1399">
                  <c:v>24.26</c:v>
                </c:pt>
                <c:pt idx="1400">
                  <c:v>24.26</c:v>
                </c:pt>
                <c:pt idx="1401">
                  <c:v>24.24</c:v>
                </c:pt>
                <c:pt idx="1402">
                  <c:v>24.22</c:v>
                </c:pt>
                <c:pt idx="1403">
                  <c:v>24.19</c:v>
                </c:pt>
                <c:pt idx="1404">
                  <c:v>24.18</c:v>
                </c:pt>
                <c:pt idx="1405">
                  <c:v>24.16</c:v>
                </c:pt>
                <c:pt idx="1406">
                  <c:v>24.14</c:v>
                </c:pt>
                <c:pt idx="1407">
                  <c:v>24.13</c:v>
                </c:pt>
                <c:pt idx="1408">
                  <c:v>24.12</c:v>
                </c:pt>
                <c:pt idx="1409">
                  <c:v>24.08</c:v>
                </c:pt>
                <c:pt idx="1410">
                  <c:v>24.06</c:v>
                </c:pt>
                <c:pt idx="1411">
                  <c:v>24.04</c:v>
                </c:pt>
                <c:pt idx="1412">
                  <c:v>24.02</c:v>
                </c:pt>
                <c:pt idx="1413">
                  <c:v>24</c:v>
                </c:pt>
                <c:pt idx="1414">
                  <c:v>23.99</c:v>
                </c:pt>
                <c:pt idx="1415">
                  <c:v>23.97</c:v>
                </c:pt>
                <c:pt idx="1416">
                  <c:v>23.96</c:v>
                </c:pt>
                <c:pt idx="1417">
                  <c:v>23.94</c:v>
                </c:pt>
                <c:pt idx="1418">
                  <c:v>23.92</c:v>
                </c:pt>
                <c:pt idx="1419">
                  <c:v>23.9</c:v>
                </c:pt>
                <c:pt idx="1420">
                  <c:v>23.88</c:v>
                </c:pt>
                <c:pt idx="1421">
                  <c:v>23.86</c:v>
                </c:pt>
                <c:pt idx="1422">
                  <c:v>23.84</c:v>
                </c:pt>
                <c:pt idx="1423">
                  <c:v>23.83</c:v>
                </c:pt>
                <c:pt idx="1424">
                  <c:v>23.81</c:v>
                </c:pt>
                <c:pt idx="1425">
                  <c:v>23.79</c:v>
                </c:pt>
                <c:pt idx="1426">
                  <c:v>23.78</c:v>
                </c:pt>
                <c:pt idx="1427">
                  <c:v>23.75</c:v>
                </c:pt>
                <c:pt idx="1428">
                  <c:v>23.73</c:v>
                </c:pt>
                <c:pt idx="1429">
                  <c:v>23.73</c:v>
                </c:pt>
                <c:pt idx="1430">
                  <c:v>23.7</c:v>
                </c:pt>
                <c:pt idx="1431">
                  <c:v>23.68</c:v>
                </c:pt>
                <c:pt idx="1432">
                  <c:v>23.67</c:v>
                </c:pt>
                <c:pt idx="1433">
                  <c:v>23.65</c:v>
                </c:pt>
                <c:pt idx="1434">
                  <c:v>23.64</c:v>
                </c:pt>
                <c:pt idx="1435">
                  <c:v>23.62</c:v>
                </c:pt>
                <c:pt idx="1436">
                  <c:v>23.6</c:v>
                </c:pt>
                <c:pt idx="1437">
                  <c:v>23.57</c:v>
                </c:pt>
                <c:pt idx="1438">
                  <c:v>23.57</c:v>
                </c:pt>
                <c:pt idx="1439">
                  <c:v>23.55</c:v>
                </c:pt>
                <c:pt idx="1440">
                  <c:v>23.53</c:v>
                </c:pt>
                <c:pt idx="1441">
                  <c:v>23.52</c:v>
                </c:pt>
                <c:pt idx="1442">
                  <c:v>23.5</c:v>
                </c:pt>
                <c:pt idx="1443">
                  <c:v>23.46</c:v>
                </c:pt>
                <c:pt idx="1444">
                  <c:v>23.45</c:v>
                </c:pt>
                <c:pt idx="1445">
                  <c:v>23.42</c:v>
                </c:pt>
                <c:pt idx="1446">
                  <c:v>23.4</c:v>
                </c:pt>
                <c:pt idx="1447">
                  <c:v>23.38</c:v>
                </c:pt>
                <c:pt idx="1448">
                  <c:v>23.36</c:v>
                </c:pt>
                <c:pt idx="1449">
                  <c:v>23.34</c:v>
                </c:pt>
                <c:pt idx="1450">
                  <c:v>23.32</c:v>
                </c:pt>
                <c:pt idx="1451">
                  <c:v>23.3</c:v>
                </c:pt>
                <c:pt idx="1452">
                  <c:v>23.3</c:v>
                </c:pt>
                <c:pt idx="1453">
                  <c:v>23.26</c:v>
                </c:pt>
                <c:pt idx="1454">
                  <c:v>23.26</c:v>
                </c:pt>
                <c:pt idx="1455">
                  <c:v>23.24</c:v>
                </c:pt>
                <c:pt idx="1456">
                  <c:v>23.22</c:v>
                </c:pt>
                <c:pt idx="1457">
                  <c:v>23.19</c:v>
                </c:pt>
                <c:pt idx="1458">
                  <c:v>23.17</c:v>
                </c:pt>
                <c:pt idx="1459">
                  <c:v>23.14</c:v>
                </c:pt>
                <c:pt idx="1460">
                  <c:v>23.13</c:v>
                </c:pt>
                <c:pt idx="1461">
                  <c:v>23.09</c:v>
                </c:pt>
                <c:pt idx="1462">
                  <c:v>23.09</c:v>
                </c:pt>
                <c:pt idx="1463">
                  <c:v>23.05</c:v>
                </c:pt>
                <c:pt idx="1464">
                  <c:v>23.03</c:v>
                </c:pt>
                <c:pt idx="1465">
                  <c:v>23.01</c:v>
                </c:pt>
                <c:pt idx="1466">
                  <c:v>22.99</c:v>
                </c:pt>
                <c:pt idx="1467">
                  <c:v>22.97</c:v>
                </c:pt>
                <c:pt idx="1468">
                  <c:v>22.94</c:v>
                </c:pt>
                <c:pt idx="1469">
                  <c:v>22.94</c:v>
                </c:pt>
                <c:pt idx="1470">
                  <c:v>22.9</c:v>
                </c:pt>
                <c:pt idx="1471">
                  <c:v>22.88</c:v>
                </c:pt>
                <c:pt idx="1472">
                  <c:v>22.85</c:v>
                </c:pt>
                <c:pt idx="1473">
                  <c:v>22.83</c:v>
                </c:pt>
                <c:pt idx="1474">
                  <c:v>22.8</c:v>
                </c:pt>
                <c:pt idx="1475">
                  <c:v>22.78</c:v>
                </c:pt>
                <c:pt idx="1476">
                  <c:v>22.77</c:v>
                </c:pt>
                <c:pt idx="1477">
                  <c:v>22.73</c:v>
                </c:pt>
                <c:pt idx="1478">
                  <c:v>22.72</c:v>
                </c:pt>
                <c:pt idx="1479">
                  <c:v>22.7</c:v>
                </c:pt>
                <c:pt idx="1480">
                  <c:v>22.66</c:v>
                </c:pt>
                <c:pt idx="1481">
                  <c:v>22.65</c:v>
                </c:pt>
                <c:pt idx="1482">
                  <c:v>22.63</c:v>
                </c:pt>
                <c:pt idx="1483">
                  <c:v>22.6</c:v>
                </c:pt>
                <c:pt idx="1484">
                  <c:v>22.58</c:v>
                </c:pt>
                <c:pt idx="1485">
                  <c:v>22.55</c:v>
                </c:pt>
                <c:pt idx="1486">
                  <c:v>22.53</c:v>
                </c:pt>
                <c:pt idx="1487">
                  <c:v>22.51</c:v>
                </c:pt>
                <c:pt idx="1488">
                  <c:v>22.5</c:v>
                </c:pt>
                <c:pt idx="1489">
                  <c:v>22.47</c:v>
                </c:pt>
                <c:pt idx="1490">
                  <c:v>22.46</c:v>
                </c:pt>
                <c:pt idx="1491">
                  <c:v>22.42</c:v>
                </c:pt>
                <c:pt idx="1492">
                  <c:v>22.42</c:v>
                </c:pt>
                <c:pt idx="1493">
                  <c:v>22.39</c:v>
                </c:pt>
                <c:pt idx="1494">
                  <c:v>22.38</c:v>
                </c:pt>
                <c:pt idx="1495">
                  <c:v>22.35</c:v>
                </c:pt>
                <c:pt idx="1496">
                  <c:v>22.35</c:v>
                </c:pt>
                <c:pt idx="1497">
                  <c:v>22.34</c:v>
                </c:pt>
                <c:pt idx="1498">
                  <c:v>22.32</c:v>
                </c:pt>
                <c:pt idx="1499">
                  <c:v>22.29</c:v>
                </c:pt>
                <c:pt idx="1500">
                  <c:v>22.27</c:v>
                </c:pt>
                <c:pt idx="1501">
                  <c:v>22.26</c:v>
                </c:pt>
                <c:pt idx="1502">
                  <c:v>22.24</c:v>
                </c:pt>
                <c:pt idx="1503">
                  <c:v>22.22</c:v>
                </c:pt>
                <c:pt idx="1504">
                  <c:v>22.21</c:v>
                </c:pt>
                <c:pt idx="1505">
                  <c:v>22.19</c:v>
                </c:pt>
                <c:pt idx="1506">
                  <c:v>22.17</c:v>
                </c:pt>
                <c:pt idx="1507">
                  <c:v>22.15</c:v>
                </c:pt>
                <c:pt idx="1508">
                  <c:v>22.13</c:v>
                </c:pt>
                <c:pt idx="1509">
                  <c:v>22.13</c:v>
                </c:pt>
                <c:pt idx="1510">
                  <c:v>22.1</c:v>
                </c:pt>
                <c:pt idx="1511">
                  <c:v>22.07</c:v>
                </c:pt>
                <c:pt idx="1512">
                  <c:v>22.07</c:v>
                </c:pt>
                <c:pt idx="1513">
                  <c:v>22.03</c:v>
                </c:pt>
                <c:pt idx="1514">
                  <c:v>22.03</c:v>
                </c:pt>
                <c:pt idx="1515">
                  <c:v>22.02</c:v>
                </c:pt>
                <c:pt idx="1516">
                  <c:v>21.99</c:v>
                </c:pt>
                <c:pt idx="1517">
                  <c:v>21.99</c:v>
                </c:pt>
                <c:pt idx="1518">
                  <c:v>21.96</c:v>
                </c:pt>
                <c:pt idx="1519">
                  <c:v>21.95</c:v>
                </c:pt>
                <c:pt idx="1520">
                  <c:v>21.93</c:v>
                </c:pt>
                <c:pt idx="1521">
                  <c:v>21.91</c:v>
                </c:pt>
                <c:pt idx="1522">
                  <c:v>21.89</c:v>
                </c:pt>
                <c:pt idx="1523">
                  <c:v>21.87</c:v>
                </c:pt>
                <c:pt idx="1524">
                  <c:v>21.86</c:v>
                </c:pt>
                <c:pt idx="1525">
                  <c:v>21.84</c:v>
                </c:pt>
                <c:pt idx="1526">
                  <c:v>21.82</c:v>
                </c:pt>
                <c:pt idx="1527">
                  <c:v>21.8</c:v>
                </c:pt>
                <c:pt idx="1528">
                  <c:v>21.78</c:v>
                </c:pt>
                <c:pt idx="1529">
                  <c:v>21.74</c:v>
                </c:pt>
                <c:pt idx="1530">
                  <c:v>21.74</c:v>
                </c:pt>
                <c:pt idx="1531">
                  <c:v>21.73</c:v>
                </c:pt>
                <c:pt idx="1532">
                  <c:v>21.71</c:v>
                </c:pt>
                <c:pt idx="1533">
                  <c:v>21.69</c:v>
                </c:pt>
                <c:pt idx="1534">
                  <c:v>21.68</c:v>
                </c:pt>
                <c:pt idx="1535">
                  <c:v>21.66</c:v>
                </c:pt>
                <c:pt idx="1536">
                  <c:v>21.64</c:v>
                </c:pt>
                <c:pt idx="1537">
                  <c:v>21.62</c:v>
                </c:pt>
                <c:pt idx="1538">
                  <c:v>21.6</c:v>
                </c:pt>
                <c:pt idx="1539">
                  <c:v>21.58</c:v>
                </c:pt>
                <c:pt idx="1540">
                  <c:v>21.55</c:v>
                </c:pt>
                <c:pt idx="1541">
                  <c:v>21.54</c:v>
                </c:pt>
                <c:pt idx="1542">
                  <c:v>21.52</c:v>
                </c:pt>
                <c:pt idx="1543">
                  <c:v>21.52</c:v>
                </c:pt>
                <c:pt idx="1544">
                  <c:v>21.5</c:v>
                </c:pt>
                <c:pt idx="1545">
                  <c:v>21.48</c:v>
                </c:pt>
                <c:pt idx="1546">
                  <c:v>21.48</c:v>
                </c:pt>
                <c:pt idx="1547">
                  <c:v>21.44</c:v>
                </c:pt>
                <c:pt idx="1548">
                  <c:v>21.44</c:v>
                </c:pt>
                <c:pt idx="1549">
                  <c:v>21.42</c:v>
                </c:pt>
                <c:pt idx="1550">
                  <c:v>21.41</c:v>
                </c:pt>
                <c:pt idx="1551">
                  <c:v>21.41</c:v>
                </c:pt>
                <c:pt idx="1552">
                  <c:v>21.4</c:v>
                </c:pt>
                <c:pt idx="1553">
                  <c:v>21.38</c:v>
                </c:pt>
                <c:pt idx="1554">
                  <c:v>21.36</c:v>
                </c:pt>
                <c:pt idx="1555">
                  <c:v>21.34</c:v>
                </c:pt>
                <c:pt idx="1556">
                  <c:v>21.33</c:v>
                </c:pt>
                <c:pt idx="1557">
                  <c:v>21.31</c:v>
                </c:pt>
                <c:pt idx="1558">
                  <c:v>21.29</c:v>
                </c:pt>
                <c:pt idx="1559">
                  <c:v>21.28</c:v>
                </c:pt>
                <c:pt idx="1560">
                  <c:v>21.26</c:v>
                </c:pt>
                <c:pt idx="1561">
                  <c:v>21.24</c:v>
                </c:pt>
                <c:pt idx="1562">
                  <c:v>21.23</c:v>
                </c:pt>
                <c:pt idx="1563">
                  <c:v>21.22</c:v>
                </c:pt>
                <c:pt idx="1564">
                  <c:v>21.21</c:v>
                </c:pt>
                <c:pt idx="1565">
                  <c:v>21.19</c:v>
                </c:pt>
                <c:pt idx="1566">
                  <c:v>21.19</c:v>
                </c:pt>
                <c:pt idx="1567">
                  <c:v>21.17</c:v>
                </c:pt>
                <c:pt idx="1568">
                  <c:v>21.14</c:v>
                </c:pt>
                <c:pt idx="1569">
                  <c:v>21.14</c:v>
                </c:pt>
                <c:pt idx="1570">
                  <c:v>21.12</c:v>
                </c:pt>
                <c:pt idx="1571">
                  <c:v>21.1</c:v>
                </c:pt>
                <c:pt idx="1572">
                  <c:v>21.08</c:v>
                </c:pt>
                <c:pt idx="1573">
                  <c:v>21.07</c:v>
                </c:pt>
                <c:pt idx="1574">
                  <c:v>21.05</c:v>
                </c:pt>
                <c:pt idx="1575">
                  <c:v>21.03</c:v>
                </c:pt>
                <c:pt idx="1576">
                  <c:v>21</c:v>
                </c:pt>
                <c:pt idx="1577">
                  <c:v>21</c:v>
                </c:pt>
                <c:pt idx="1578">
                  <c:v>20.98</c:v>
                </c:pt>
                <c:pt idx="1579">
                  <c:v>20.96</c:v>
                </c:pt>
                <c:pt idx="1580">
                  <c:v>20.95</c:v>
                </c:pt>
                <c:pt idx="1581">
                  <c:v>20.93</c:v>
                </c:pt>
                <c:pt idx="1582">
                  <c:v>20.93</c:v>
                </c:pt>
                <c:pt idx="1583">
                  <c:v>20.89</c:v>
                </c:pt>
                <c:pt idx="1584">
                  <c:v>20.89</c:v>
                </c:pt>
                <c:pt idx="1585">
                  <c:v>20.87</c:v>
                </c:pt>
                <c:pt idx="1586">
                  <c:v>20.85</c:v>
                </c:pt>
                <c:pt idx="1587">
                  <c:v>20.82</c:v>
                </c:pt>
                <c:pt idx="1588">
                  <c:v>20.81</c:v>
                </c:pt>
                <c:pt idx="1589">
                  <c:v>20.79</c:v>
                </c:pt>
                <c:pt idx="1590">
                  <c:v>20.78</c:v>
                </c:pt>
                <c:pt idx="1591">
                  <c:v>20.76</c:v>
                </c:pt>
                <c:pt idx="1592">
                  <c:v>20.74</c:v>
                </c:pt>
                <c:pt idx="1593">
                  <c:v>20.72</c:v>
                </c:pt>
                <c:pt idx="1594">
                  <c:v>20.71</c:v>
                </c:pt>
                <c:pt idx="1595">
                  <c:v>20.68</c:v>
                </c:pt>
                <c:pt idx="1596">
                  <c:v>20.67</c:v>
                </c:pt>
                <c:pt idx="1597">
                  <c:v>20.65</c:v>
                </c:pt>
                <c:pt idx="1598">
                  <c:v>20.62</c:v>
                </c:pt>
                <c:pt idx="1599">
                  <c:v>20.62</c:v>
                </c:pt>
                <c:pt idx="1600">
                  <c:v>20.59</c:v>
                </c:pt>
                <c:pt idx="1601">
                  <c:v>20.58</c:v>
                </c:pt>
                <c:pt idx="1602">
                  <c:v>20.57</c:v>
                </c:pt>
                <c:pt idx="1603">
                  <c:v>20.54</c:v>
                </c:pt>
                <c:pt idx="1604">
                  <c:v>20.54</c:v>
                </c:pt>
                <c:pt idx="1605">
                  <c:v>20.5</c:v>
                </c:pt>
                <c:pt idx="1606">
                  <c:v>20.51</c:v>
                </c:pt>
                <c:pt idx="1607">
                  <c:v>20.49</c:v>
                </c:pt>
                <c:pt idx="1608">
                  <c:v>20.46</c:v>
                </c:pt>
                <c:pt idx="1609">
                  <c:v>20.440000000000001</c:v>
                </c:pt>
                <c:pt idx="1610">
                  <c:v>20.420000000000002</c:v>
                </c:pt>
                <c:pt idx="1611">
                  <c:v>20.399999999999999</c:v>
                </c:pt>
                <c:pt idx="1612">
                  <c:v>20.38</c:v>
                </c:pt>
                <c:pt idx="1613">
                  <c:v>20.37</c:v>
                </c:pt>
                <c:pt idx="1614">
                  <c:v>20.34</c:v>
                </c:pt>
                <c:pt idx="1615">
                  <c:v>20.32</c:v>
                </c:pt>
                <c:pt idx="1616">
                  <c:v>20.3</c:v>
                </c:pt>
                <c:pt idx="1617">
                  <c:v>20.3</c:v>
                </c:pt>
                <c:pt idx="1618">
                  <c:v>20.260000000000002</c:v>
                </c:pt>
                <c:pt idx="1619">
                  <c:v>20.25</c:v>
                </c:pt>
                <c:pt idx="1620">
                  <c:v>20.21</c:v>
                </c:pt>
                <c:pt idx="1621">
                  <c:v>20.190000000000001</c:v>
                </c:pt>
                <c:pt idx="1622">
                  <c:v>20.170000000000002</c:v>
                </c:pt>
                <c:pt idx="1623">
                  <c:v>20.16</c:v>
                </c:pt>
                <c:pt idx="1624">
                  <c:v>20.13</c:v>
                </c:pt>
                <c:pt idx="1625">
                  <c:v>20.09</c:v>
                </c:pt>
                <c:pt idx="1626">
                  <c:v>20.079999999999998</c:v>
                </c:pt>
                <c:pt idx="1627">
                  <c:v>20.059999999999999</c:v>
                </c:pt>
                <c:pt idx="1628">
                  <c:v>20.03</c:v>
                </c:pt>
                <c:pt idx="1629">
                  <c:v>20</c:v>
                </c:pt>
                <c:pt idx="1630">
                  <c:v>19.96</c:v>
                </c:pt>
                <c:pt idx="1631">
                  <c:v>19.96</c:v>
                </c:pt>
                <c:pt idx="1632">
                  <c:v>19.93</c:v>
                </c:pt>
                <c:pt idx="1633">
                  <c:v>19.89</c:v>
                </c:pt>
                <c:pt idx="1634">
                  <c:v>19.86</c:v>
                </c:pt>
                <c:pt idx="1635">
                  <c:v>19.829999999999998</c:v>
                </c:pt>
                <c:pt idx="1636">
                  <c:v>19.809999999999999</c:v>
                </c:pt>
                <c:pt idx="1637">
                  <c:v>19.78</c:v>
                </c:pt>
                <c:pt idx="1638">
                  <c:v>19.760000000000002</c:v>
                </c:pt>
                <c:pt idx="1639">
                  <c:v>19.739999999999998</c:v>
                </c:pt>
                <c:pt idx="1640">
                  <c:v>19.73</c:v>
                </c:pt>
                <c:pt idx="1641">
                  <c:v>19.72</c:v>
                </c:pt>
                <c:pt idx="1642">
                  <c:v>19.7</c:v>
                </c:pt>
                <c:pt idx="1643">
                  <c:v>19.670000000000002</c:v>
                </c:pt>
                <c:pt idx="1644">
                  <c:v>19.66</c:v>
                </c:pt>
                <c:pt idx="1645">
                  <c:v>19.64</c:v>
                </c:pt>
                <c:pt idx="1646">
                  <c:v>19.62</c:v>
                </c:pt>
                <c:pt idx="1647">
                  <c:v>19.579999999999998</c:v>
                </c:pt>
                <c:pt idx="1648">
                  <c:v>19.559999999999999</c:v>
                </c:pt>
                <c:pt idx="1649">
                  <c:v>19.54</c:v>
                </c:pt>
                <c:pt idx="1650">
                  <c:v>19.52</c:v>
                </c:pt>
              </c:numCache>
            </c:numRef>
          </c:yVal>
          <c:smooth val="0"/>
          <c:extLst>
            <c:ext xmlns:c16="http://schemas.microsoft.com/office/drawing/2014/chart" uri="{C3380CC4-5D6E-409C-BE32-E72D297353CC}">
              <c16:uniqueId val="{00000003-5C8E-4EB8-8C6B-3F8418A6F9EA}"/>
            </c:ext>
          </c:extLst>
        </c:ser>
        <c:ser>
          <c:idx val="4"/>
          <c:order val="4"/>
          <c:tx>
            <c:strRef>
              <c:f>Kaktovik_Hr3!$F$7</c:f>
              <c:strCache>
                <c:ptCount val="1"/>
                <c:pt idx="0">
                  <c:v>WST3</c:v>
                </c:pt>
              </c:strCache>
            </c:strRef>
          </c:tx>
          <c:marker>
            <c:symbol val="none"/>
          </c:marker>
          <c:xVal>
            <c:numRef>
              <c:f>Kaktovik_Hr3!$A$10:$A$1660</c:f>
              <c:numCache>
                <c:formatCode>mm/dd/yy\ hh:mm</c:formatCode>
                <c:ptCount val="1651"/>
                <c:pt idx="0">
                  <c:v>42530.334027777775</c:v>
                </c:pt>
                <c:pt idx="1">
                  <c:v>42530.375</c:v>
                </c:pt>
                <c:pt idx="2">
                  <c:v>42530.5</c:v>
                </c:pt>
                <c:pt idx="3">
                  <c:v>42530.625</c:v>
                </c:pt>
                <c:pt idx="4">
                  <c:v>42530.75</c:v>
                </c:pt>
                <c:pt idx="5">
                  <c:v>42530.875</c:v>
                </c:pt>
                <c:pt idx="6">
                  <c:v>42531</c:v>
                </c:pt>
                <c:pt idx="7">
                  <c:v>42531.125</c:v>
                </c:pt>
                <c:pt idx="8">
                  <c:v>42531.25</c:v>
                </c:pt>
                <c:pt idx="9">
                  <c:v>42531.375</c:v>
                </c:pt>
                <c:pt idx="10">
                  <c:v>42531.5</c:v>
                </c:pt>
                <c:pt idx="11">
                  <c:v>42531.625</c:v>
                </c:pt>
                <c:pt idx="12">
                  <c:v>42531.75</c:v>
                </c:pt>
                <c:pt idx="13">
                  <c:v>42531.875</c:v>
                </c:pt>
                <c:pt idx="14">
                  <c:v>42532</c:v>
                </c:pt>
                <c:pt idx="15">
                  <c:v>42532.125</c:v>
                </c:pt>
                <c:pt idx="16">
                  <c:v>42532.25</c:v>
                </c:pt>
                <c:pt idx="17">
                  <c:v>42532.375</c:v>
                </c:pt>
                <c:pt idx="18">
                  <c:v>42532.5</c:v>
                </c:pt>
                <c:pt idx="19">
                  <c:v>42532.625</c:v>
                </c:pt>
                <c:pt idx="20">
                  <c:v>42532.75</c:v>
                </c:pt>
                <c:pt idx="21">
                  <c:v>42532.875</c:v>
                </c:pt>
                <c:pt idx="22">
                  <c:v>42533</c:v>
                </c:pt>
                <c:pt idx="23">
                  <c:v>42533.125</c:v>
                </c:pt>
                <c:pt idx="24">
                  <c:v>42533.25</c:v>
                </c:pt>
                <c:pt idx="25">
                  <c:v>42533.375</c:v>
                </c:pt>
                <c:pt idx="26">
                  <c:v>42533.5</c:v>
                </c:pt>
                <c:pt idx="27">
                  <c:v>42533.625</c:v>
                </c:pt>
                <c:pt idx="28">
                  <c:v>42533.75</c:v>
                </c:pt>
                <c:pt idx="29">
                  <c:v>42533.875</c:v>
                </c:pt>
                <c:pt idx="30">
                  <c:v>42534</c:v>
                </c:pt>
                <c:pt idx="31">
                  <c:v>42534.125</c:v>
                </c:pt>
                <c:pt idx="32">
                  <c:v>42534.25</c:v>
                </c:pt>
                <c:pt idx="33">
                  <c:v>42534.375</c:v>
                </c:pt>
                <c:pt idx="34">
                  <c:v>42534.5</c:v>
                </c:pt>
                <c:pt idx="35">
                  <c:v>42534.625</c:v>
                </c:pt>
                <c:pt idx="36">
                  <c:v>42534.75</c:v>
                </c:pt>
                <c:pt idx="37">
                  <c:v>42534.875</c:v>
                </c:pt>
                <c:pt idx="38">
                  <c:v>42535</c:v>
                </c:pt>
                <c:pt idx="39">
                  <c:v>42535.125</c:v>
                </c:pt>
                <c:pt idx="40">
                  <c:v>42535.25</c:v>
                </c:pt>
                <c:pt idx="41">
                  <c:v>42535.375</c:v>
                </c:pt>
                <c:pt idx="42">
                  <c:v>42535.5</c:v>
                </c:pt>
                <c:pt idx="43">
                  <c:v>42535.625</c:v>
                </c:pt>
                <c:pt idx="44">
                  <c:v>42535.75</c:v>
                </c:pt>
                <c:pt idx="45">
                  <c:v>42535.875</c:v>
                </c:pt>
                <c:pt idx="46">
                  <c:v>42536</c:v>
                </c:pt>
                <c:pt idx="47">
                  <c:v>42536.125</c:v>
                </c:pt>
                <c:pt idx="48">
                  <c:v>42536.25</c:v>
                </c:pt>
                <c:pt idx="49">
                  <c:v>42536.375</c:v>
                </c:pt>
                <c:pt idx="50">
                  <c:v>42536.5</c:v>
                </c:pt>
                <c:pt idx="51">
                  <c:v>42536.625</c:v>
                </c:pt>
                <c:pt idx="52">
                  <c:v>42536.75</c:v>
                </c:pt>
                <c:pt idx="53">
                  <c:v>42536.875</c:v>
                </c:pt>
                <c:pt idx="54">
                  <c:v>42537</c:v>
                </c:pt>
                <c:pt idx="55">
                  <c:v>42537.125</c:v>
                </c:pt>
                <c:pt idx="56">
                  <c:v>42537.25</c:v>
                </c:pt>
                <c:pt idx="57">
                  <c:v>42537.375</c:v>
                </c:pt>
                <c:pt idx="58">
                  <c:v>42537.5</c:v>
                </c:pt>
                <c:pt idx="59">
                  <c:v>42537.625</c:v>
                </c:pt>
                <c:pt idx="60">
                  <c:v>42537.75</c:v>
                </c:pt>
                <c:pt idx="61">
                  <c:v>42537.875</c:v>
                </c:pt>
                <c:pt idx="62">
                  <c:v>42538</c:v>
                </c:pt>
                <c:pt idx="63">
                  <c:v>42538.125</c:v>
                </c:pt>
                <c:pt idx="64">
                  <c:v>42538.25</c:v>
                </c:pt>
                <c:pt idx="65">
                  <c:v>42538.375</c:v>
                </c:pt>
                <c:pt idx="66">
                  <c:v>42538.5</c:v>
                </c:pt>
                <c:pt idx="67">
                  <c:v>42538.625</c:v>
                </c:pt>
                <c:pt idx="68">
                  <c:v>42538.75</c:v>
                </c:pt>
                <c:pt idx="69">
                  <c:v>42538.875</c:v>
                </c:pt>
                <c:pt idx="70">
                  <c:v>42539</c:v>
                </c:pt>
                <c:pt idx="71">
                  <c:v>42539.125</c:v>
                </c:pt>
                <c:pt idx="72">
                  <c:v>42539.25</c:v>
                </c:pt>
                <c:pt idx="73">
                  <c:v>42539.375</c:v>
                </c:pt>
                <c:pt idx="74">
                  <c:v>42539.5</c:v>
                </c:pt>
                <c:pt idx="75">
                  <c:v>42539.625</c:v>
                </c:pt>
                <c:pt idx="76">
                  <c:v>42539.75</c:v>
                </c:pt>
                <c:pt idx="77">
                  <c:v>42539.875</c:v>
                </c:pt>
                <c:pt idx="78">
                  <c:v>42540</c:v>
                </c:pt>
                <c:pt idx="79">
                  <c:v>42540.125</c:v>
                </c:pt>
                <c:pt idx="80">
                  <c:v>42540.25</c:v>
                </c:pt>
                <c:pt idx="81">
                  <c:v>42540.375</c:v>
                </c:pt>
                <c:pt idx="82">
                  <c:v>42540.5</c:v>
                </c:pt>
                <c:pt idx="83">
                  <c:v>42540.625</c:v>
                </c:pt>
                <c:pt idx="84">
                  <c:v>42540.75</c:v>
                </c:pt>
                <c:pt idx="85">
                  <c:v>42541</c:v>
                </c:pt>
                <c:pt idx="86">
                  <c:v>42541.125</c:v>
                </c:pt>
                <c:pt idx="87">
                  <c:v>42541.25</c:v>
                </c:pt>
                <c:pt idx="88">
                  <c:v>42541.375</c:v>
                </c:pt>
                <c:pt idx="89">
                  <c:v>42541.5</c:v>
                </c:pt>
                <c:pt idx="90">
                  <c:v>42541.625</c:v>
                </c:pt>
                <c:pt idx="91">
                  <c:v>42541.75</c:v>
                </c:pt>
                <c:pt idx="92">
                  <c:v>42541.875</c:v>
                </c:pt>
                <c:pt idx="93">
                  <c:v>42542</c:v>
                </c:pt>
                <c:pt idx="94">
                  <c:v>42542.125</c:v>
                </c:pt>
                <c:pt idx="95">
                  <c:v>42542.25</c:v>
                </c:pt>
                <c:pt idx="96">
                  <c:v>42542.375</c:v>
                </c:pt>
                <c:pt idx="97">
                  <c:v>42542.5</c:v>
                </c:pt>
                <c:pt idx="98">
                  <c:v>42542.625</c:v>
                </c:pt>
                <c:pt idx="99">
                  <c:v>42542.75</c:v>
                </c:pt>
                <c:pt idx="100">
                  <c:v>42542.875</c:v>
                </c:pt>
                <c:pt idx="101">
                  <c:v>42543</c:v>
                </c:pt>
                <c:pt idx="102">
                  <c:v>42543.125</c:v>
                </c:pt>
                <c:pt idx="103">
                  <c:v>42543.25</c:v>
                </c:pt>
                <c:pt idx="104">
                  <c:v>42543.375</c:v>
                </c:pt>
                <c:pt idx="105">
                  <c:v>42543.5</c:v>
                </c:pt>
                <c:pt idx="106">
                  <c:v>42543.625</c:v>
                </c:pt>
                <c:pt idx="107">
                  <c:v>42543.75</c:v>
                </c:pt>
                <c:pt idx="108">
                  <c:v>42543.875</c:v>
                </c:pt>
                <c:pt idx="109">
                  <c:v>42544</c:v>
                </c:pt>
                <c:pt idx="110">
                  <c:v>42544.125</c:v>
                </c:pt>
                <c:pt idx="111">
                  <c:v>42544.25</c:v>
                </c:pt>
                <c:pt idx="112">
                  <c:v>42544.25</c:v>
                </c:pt>
                <c:pt idx="113">
                  <c:v>42544.375</c:v>
                </c:pt>
                <c:pt idx="114">
                  <c:v>42544.5</c:v>
                </c:pt>
                <c:pt idx="115">
                  <c:v>42544.625</c:v>
                </c:pt>
                <c:pt idx="116">
                  <c:v>42544.75</c:v>
                </c:pt>
                <c:pt idx="117">
                  <c:v>42544.875</c:v>
                </c:pt>
                <c:pt idx="118">
                  <c:v>42545</c:v>
                </c:pt>
                <c:pt idx="119">
                  <c:v>42545.125</c:v>
                </c:pt>
                <c:pt idx="120">
                  <c:v>42545.25</c:v>
                </c:pt>
                <c:pt idx="121">
                  <c:v>42545.375</c:v>
                </c:pt>
                <c:pt idx="122">
                  <c:v>42545.5</c:v>
                </c:pt>
                <c:pt idx="123">
                  <c:v>42545.625</c:v>
                </c:pt>
                <c:pt idx="124">
                  <c:v>42545.75</c:v>
                </c:pt>
                <c:pt idx="125">
                  <c:v>42545.875</c:v>
                </c:pt>
                <c:pt idx="126">
                  <c:v>42546</c:v>
                </c:pt>
                <c:pt idx="127">
                  <c:v>42546.125</c:v>
                </c:pt>
                <c:pt idx="128">
                  <c:v>42546.25</c:v>
                </c:pt>
                <c:pt idx="129">
                  <c:v>42546.375</c:v>
                </c:pt>
                <c:pt idx="130">
                  <c:v>42546.5</c:v>
                </c:pt>
                <c:pt idx="131">
                  <c:v>42546.625</c:v>
                </c:pt>
                <c:pt idx="132">
                  <c:v>42546.75</c:v>
                </c:pt>
                <c:pt idx="133">
                  <c:v>42546.875</c:v>
                </c:pt>
                <c:pt idx="134">
                  <c:v>42547</c:v>
                </c:pt>
                <c:pt idx="135">
                  <c:v>42547.125</c:v>
                </c:pt>
                <c:pt idx="136">
                  <c:v>42547.25</c:v>
                </c:pt>
                <c:pt idx="137">
                  <c:v>42547.375</c:v>
                </c:pt>
                <c:pt idx="138">
                  <c:v>42547.5</c:v>
                </c:pt>
                <c:pt idx="139">
                  <c:v>42547.625</c:v>
                </c:pt>
                <c:pt idx="140">
                  <c:v>42547.75</c:v>
                </c:pt>
                <c:pt idx="141">
                  <c:v>42547.875</c:v>
                </c:pt>
                <c:pt idx="142">
                  <c:v>42548</c:v>
                </c:pt>
                <c:pt idx="143">
                  <c:v>42548.125</c:v>
                </c:pt>
                <c:pt idx="144">
                  <c:v>42548.25</c:v>
                </c:pt>
                <c:pt idx="145">
                  <c:v>42548.375</c:v>
                </c:pt>
                <c:pt idx="146">
                  <c:v>42548.5</c:v>
                </c:pt>
                <c:pt idx="147">
                  <c:v>42548.625</c:v>
                </c:pt>
                <c:pt idx="148">
                  <c:v>42548.75</c:v>
                </c:pt>
                <c:pt idx="149">
                  <c:v>42548.875</c:v>
                </c:pt>
                <c:pt idx="150">
                  <c:v>42549</c:v>
                </c:pt>
                <c:pt idx="151">
                  <c:v>42549.125</c:v>
                </c:pt>
                <c:pt idx="152">
                  <c:v>42549.25</c:v>
                </c:pt>
                <c:pt idx="153">
                  <c:v>42549.375</c:v>
                </c:pt>
                <c:pt idx="154">
                  <c:v>42549.5</c:v>
                </c:pt>
                <c:pt idx="155">
                  <c:v>42549.625</c:v>
                </c:pt>
                <c:pt idx="156">
                  <c:v>42549.75</c:v>
                </c:pt>
                <c:pt idx="157">
                  <c:v>42549.875</c:v>
                </c:pt>
                <c:pt idx="158">
                  <c:v>42550</c:v>
                </c:pt>
                <c:pt idx="159">
                  <c:v>42550.125</c:v>
                </c:pt>
                <c:pt idx="160">
                  <c:v>42550.25</c:v>
                </c:pt>
                <c:pt idx="161">
                  <c:v>42550.375</c:v>
                </c:pt>
                <c:pt idx="162">
                  <c:v>42550.5</c:v>
                </c:pt>
                <c:pt idx="163">
                  <c:v>42550.625</c:v>
                </c:pt>
                <c:pt idx="164">
                  <c:v>42550.75</c:v>
                </c:pt>
                <c:pt idx="165">
                  <c:v>42550.875</c:v>
                </c:pt>
                <c:pt idx="166">
                  <c:v>42551</c:v>
                </c:pt>
                <c:pt idx="167">
                  <c:v>42551.125</c:v>
                </c:pt>
                <c:pt idx="168">
                  <c:v>42551.25</c:v>
                </c:pt>
                <c:pt idx="169">
                  <c:v>42551.375</c:v>
                </c:pt>
                <c:pt idx="170">
                  <c:v>42551.5</c:v>
                </c:pt>
                <c:pt idx="171">
                  <c:v>42551.625</c:v>
                </c:pt>
                <c:pt idx="172">
                  <c:v>42551.75</c:v>
                </c:pt>
                <c:pt idx="173">
                  <c:v>42551.875</c:v>
                </c:pt>
                <c:pt idx="174">
                  <c:v>42552</c:v>
                </c:pt>
                <c:pt idx="175">
                  <c:v>42552.125</c:v>
                </c:pt>
                <c:pt idx="176">
                  <c:v>42552.25</c:v>
                </c:pt>
                <c:pt idx="177">
                  <c:v>42552.375</c:v>
                </c:pt>
                <c:pt idx="178">
                  <c:v>42552.5</c:v>
                </c:pt>
                <c:pt idx="179">
                  <c:v>42552.625</c:v>
                </c:pt>
                <c:pt idx="180">
                  <c:v>42552.75</c:v>
                </c:pt>
                <c:pt idx="181">
                  <c:v>42552.875</c:v>
                </c:pt>
                <c:pt idx="182">
                  <c:v>42553</c:v>
                </c:pt>
                <c:pt idx="183">
                  <c:v>42553.125</c:v>
                </c:pt>
                <c:pt idx="184">
                  <c:v>42553.25</c:v>
                </c:pt>
                <c:pt idx="185">
                  <c:v>42553.375</c:v>
                </c:pt>
                <c:pt idx="186">
                  <c:v>42553.5</c:v>
                </c:pt>
                <c:pt idx="187">
                  <c:v>42553.625</c:v>
                </c:pt>
                <c:pt idx="188">
                  <c:v>42553.75</c:v>
                </c:pt>
                <c:pt idx="189">
                  <c:v>42553.875</c:v>
                </c:pt>
                <c:pt idx="190">
                  <c:v>42554</c:v>
                </c:pt>
                <c:pt idx="191">
                  <c:v>42554.125</c:v>
                </c:pt>
                <c:pt idx="192">
                  <c:v>42554.25</c:v>
                </c:pt>
                <c:pt idx="193">
                  <c:v>42554.375</c:v>
                </c:pt>
                <c:pt idx="194">
                  <c:v>42554.5</c:v>
                </c:pt>
                <c:pt idx="195">
                  <c:v>42554.625</c:v>
                </c:pt>
                <c:pt idx="196">
                  <c:v>42554.75</c:v>
                </c:pt>
                <c:pt idx="197">
                  <c:v>42554.875</c:v>
                </c:pt>
                <c:pt idx="198">
                  <c:v>42555</c:v>
                </c:pt>
                <c:pt idx="199">
                  <c:v>42555.125</c:v>
                </c:pt>
                <c:pt idx="200">
                  <c:v>42555.25</c:v>
                </c:pt>
                <c:pt idx="201">
                  <c:v>42555.375</c:v>
                </c:pt>
                <c:pt idx="202">
                  <c:v>42555.5</c:v>
                </c:pt>
                <c:pt idx="203">
                  <c:v>42555.625</c:v>
                </c:pt>
                <c:pt idx="204">
                  <c:v>42555.75</c:v>
                </c:pt>
                <c:pt idx="205">
                  <c:v>42555.875</c:v>
                </c:pt>
                <c:pt idx="206">
                  <c:v>42556</c:v>
                </c:pt>
                <c:pt idx="207">
                  <c:v>42556.125</c:v>
                </c:pt>
                <c:pt idx="208">
                  <c:v>42556.25</c:v>
                </c:pt>
                <c:pt idx="209">
                  <c:v>42556.375</c:v>
                </c:pt>
                <c:pt idx="210">
                  <c:v>42556.5</c:v>
                </c:pt>
                <c:pt idx="211">
                  <c:v>42556.625</c:v>
                </c:pt>
                <c:pt idx="212">
                  <c:v>42556.75</c:v>
                </c:pt>
                <c:pt idx="213">
                  <c:v>42556.875</c:v>
                </c:pt>
                <c:pt idx="214">
                  <c:v>42557</c:v>
                </c:pt>
                <c:pt idx="215">
                  <c:v>42557.125</c:v>
                </c:pt>
                <c:pt idx="216">
                  <c:v>42557.25</c:v>
                </c:pt>
                <c:pt idx="217">
                  <c:v>42557.375</c:v>
                </c:pt>
                <c:pt idx="218">
                  <c:v>42557.5</c:v>
                </c:pt>
                <c:pt idx="219">
                  <c:v>42557.625</c:v>
                </c:pt>
                <c:pt idx="220">
                  <c:v>42557.75</c:v>
                </c:pt>
                <c:pt idx="221">
                  <c:v>42557.875</c:v>
                </c:pt>
                <c:pt idx="222">
                  <c:v>42558</c:v>
                </c:pt>
                <c:pt idx="223">
                  <c:v>42558.125</c:v>
                </c:pt>
                <c:pt idx="224">
                  <c:v>42558.25</c:v>
                </c:pt>
                <c:pt idx="225">
                  <c:v>42558.375</c:v>
                </c:pt>
                <c:pt idx="226">
                  <c:v>42558.5</c:v>
                </c:pt>
                <c:pt idx="227">
                  <c:v>42558.625</c:v>
                </c:pt>
                <c:pt idx="228">
                  <c:v>42558.75</c:v>
                </c:pt>
                <c:pt idx="229">
                  <c:v>42558.875</c:v>
                </c:pt>
                <c:pt idx="230">
                  <c:v>42559</c:v>
                </c:pt>
                <c:pt idx="231">
                  <c:v>42559.125</c:v>
                </c:pt>
                <c:pt idx="232">
                  <c:v>42559.25</c:v>
                </c:pt>
                <c:pt idx="233">
                  <c:v>42559.375</c:v>
                </c:pt>
                <c:pt idx="234">
                  <c:v>42559.5</c:v>
                </c:pt>
                <c:pt idx="235">
                  <c:v>42559.625</c:v>
                </c:pt>
                <c:pt idx="236">
                  <c:v>42559.75</c:v>
                </c:pt>
                <c:pt idx="237">
                  <c:v>42559.875</c:v>
                </c:pt>
                <c:pt idx="238">
                  <c:v>42560</c:v>
                </c:pt>
                <c:pt idx="239">
                  <c:v>42560.125</c:v>
                </c:pt>
                <c:pt idx="240">
                  <c:v>42560.25</c:v>
                </c:pt>
                <c:pt idx="241">
                  <c:v>42560.375</c:v>
                </c:pt>
                <c:pt idx="242">
                  <c:v>42560.5</c:v>
                </c:pt>
                <c:pt idx="243">
                  <c:v>42560.625</c:v>
                </c:pt>
                <c:pt idx="244">
                  <c:v>42560.75</c:v>
                </c:pt>
                <c:pt idx="245">
                  <c:v>42560.875</c:v>
                </c:pt>
                <c:pt idx="246">
                  <c:v>42561</c:v>
                </c:pt>
                <c:pt idx="247">
                  <c:v>42561.125</c:v>
                </c:pt>
                <c:pt idx="248">
                  <c:v>42561.25</c:v>
                </c:pt>
                <c:pt idx="249">
                  <c:v>42561.375</c:v>
                </c:pt>
                <c:pt idx="250">
                  <c:v>42561.5</c:v>
                </c:pt>
                <c:pt idx="251">
                  <c:v>42561.625</c:v>
                </c:pt>
                <c:pt idx="252">
                  <c:v>42561.75</c:v>
                </c:pt>
                <c:pt idx="253">
                  <c:v>42561.875</c:v>
                </c:pt>
                <c:pt idx="254">
                  <c:v>42562</c:v>
                </c:pt>
                <c:pt idx="255">
                  <c:v>42562.125</c:v>
                </c:pt>
                <c:pt idx="256">
                  <c:v>42562.25</c:v>
                </c:pt>
                <c:pt idx="257">
                  <c:v>42562.375</c:v>
                </c:pt>
                <c:pt idx="258">
                  <c:v>42562.5</c:v>
                </c:pt>
                <c:pt idx="259">
                  <c:v>42562.625</c:v>
                </c:pt>
                <c:pt idx="260">
                  <c:v>42562.75</c:v>
                </c:pt>
                <c:pt idx="261">
                  <c:v>42562.875</c:v>
                </c:pt>
                <c:pt idx="262">
                  <c:v>42563</c:v>
                </c:pt>
                <c:pt idx="263">
                  <c:v>42563.125</c:v>
                </c:pt>
                <c:pt idx="264">
                  <c:v>42563.25</c:v>
                </c:pt>
                <c:pt idx="265">
                  <c:v>42563.375</c:v>
                </c:pt>
                <c:pt idx="266">
                  <c:v>42563.5</c:v>
                </c:pt>
                <c:pt idx="267">
                  <c:v>42563.625</c:v>
                </c:pt>
                <c:pt idx="268">
                  <c:v>42563.75</c:v>
                </c:pt>
                <c:pt idx="269">
                  <c:v>42563.875</c:v>
                </c:pt>
                <c:pt idx="270">
                  <c:v>42564</c:v>
                </c:pt>
                <c:pt idx="271">
                  <c:v>42564.125</c:v>
                </c:pt>
                <c:pt idx="272">
                  <c:v>42564.25</c:v>
                </c:pt>
                <c:pt idx="273">
                  <c:v>42564.375</c:v>
                </c:pt>
                <c:pt idx="274">
                  <c:v>42564.5</c:v>
                </c:pt>
                <c:pt idx="275">
                  <c:v>42564.625</c:v>
                </c:pt>
                <c:pt idx="276">
                  <c:v>42564.75</c:v>
                </c:pt>
                <c:pt idx="277">
                  <c:v>42564.875</c:v>
                </c:pt>
                <c:pt idx="278">
                  <c:v>42565</c:v>
                </c:pt>
                <c:pt idx="279">
                  <c:v>42565.125</c:v>
                </c:pt>
                <c:pt idx="280">
                  <c:v>42565.25</c:v>
                </c:pt>
                <c:pt idx="281">
                  <c:v>42565.375</c:v>
                </c:pt>
                <c:pt idx="282">
                  <c:v>42565.5</c:v>
                </c:pt>
                <c:pt idx="283">
                  <c:v>42565.625</c:v>
                </c:pt>
                <c:pt idx="284">
                  <c:v>42565.75</c:v>
                </c:pt>
                <c:pt idx="285">
                  <c:v>42565.875</c:v>
                </c:pt>
                <c:pt idx="286">
                  <c:v>42566</c:v>
                </c:pt>
                <c:pt idx="287">
                  <c:v>42566.125</c:v>
                </c:pt>
                <c:pt idx="288">
                  <c:v>42566.25</c:v>
                </c:pt>
                <c:pt idx="289">
                  <c:v>42566.375</c:v>
                </c:pt>
                <c:pt idx="290">
                  <c:v>42566.5</c:v>
                </c:pt>
                <c:pt idx="291">
                  <c:v>42566.625</c:v>
                </c:pt>
                <c:pt idx="292">
                  <c:v>42566.75</c:v>
                </c:pt>
                <c:pt idx="293">
                  <c:v>42566.875</c:v>
                </c:pt>
                <c:pt idx="294">
                  <c:v>42567</c:v>
                </c:pt>
                <c:pt idx="295">
                  <c:v>42567.125</c:v>
                </c:pt>
                <c:pt idx="296">
                  <c:v>42567.25</c:v>
                </c:pt>
                <c:pt idx="297">
                  <c:v>42567.375</c:v>
                </c:pt>
                <c:pt idx="298">
                  <c:v>42567.5</c:v>
                </c:pt>
                <c:pt idx="299">
                  <c:v>42567.625</c:v>
                </c:pt>
                <c:pt idx="300">
                  <c:v>42567.75</c:v>
                </c:pt>
                <c:pt idx="301">
                  <c:v>42567.875</c:v>
                </c:pt>
                <c:pt idx="302">
                  <c:v>42568</c:v>
                </c:pt>
                <c:pt idx="303">
                  <c:v>42568.125</c:v>
                </c:pt>
                <c:pt idx="304">
                  <c:v>42568.25</c:v>
                </c:pt>
                <c:pt idx="305">
                  <c:v>42568.375</c:v>
                </c:pt>
                <c:pt idx="306">
                  <c:v>42568.5</c:v>
                </c:pt>
                <c:pt idx="307">
                  <c:v>42568.625</c:v>
                </c:pt>
                <c:pt idx="308">
                  <c:v>42568.75</c:v>
                </c:pt>
                <c:pt idx="309">
                  <c:v>42568.875</c:v>
                </c:pt>
                <c:pt idx="310">
                  <c:v>42569</c:v>
                </c:pt>
                <c:pt idx="311">
                  <c:v>42569.125</c:v>
                </c:pt>
                <c:pt idx="312">
                  <c:v>42569.25</c:v>
                </c:pt>
                <c:pt idx="313">
                  <c:v>42569.25</c:v>
                </c:pt>
                <c:pt idx="314">
                  <c:v>42569.375</c:v>
                </c:pt>
                <c:pt idx="315">
                  <c:v>42569.5</c:v>
                </c:pt>
                <c:pt idx="316">
                  <c:v>42569.625</c:v>
                </c:pt>
                <c:pt idx="317">
                  <c:v>42569.75</c:v>
                </c:pt>
                <c:pt idx="318">
                  <c:v>42569.875</c:v>
                </c:pt>
                <c:pt idx="319">
                  <c:v>42570</c:v>
                </c:pt>
                <c:pt idx="320">
                  <c:v>42570.125</c:v>
                </c:pt>
                <c:pt idx="321">
                  <c:v>42570.25</c:v>
                </c:pt>
                <c:pt idx="322">
                  <c:v>42570.375</c:v>
                </c:pt>
                <c:pt idx="323">
                  <c:v>42570.375</c:v>
                </c:pt>
                <c:pt idx="324">
                  <c:v>42570.5</c:v>
                </c:pt>
                <c:pt idx="325">
                  <c:v>42570.625</c:v>
                </c:pt>
                <c:pt idx="326">
                  <c:v>42570.75</c:v>
                </c:pt>
                <c:pt idx="327">
                  <c:v>42570.875</c:v>
                </c:pt>
                <c:pt idx="328">
                  <c:v>42571</c:v>
                </c:pt>
                <c:pt idx="329">
                  <c:v>42571.125</c:v>
                </c:pt>
                <c:pt idx="330">
                  <c:v>42571.25</c:v>
                </c:pt>
                <c:pt idx="331">
                  <c:v>42571.375</c:v>
                </c:pt>
                <c:pt idx="332">
                  <c:v>42571.5</c:v>
                </c:pt>
                <c:pt idx="333">
                  <c:v>42571.625</c:v>
                </c:pt>
                <c:pt idx="334">
                  <c:v>42571.75</c:v>
                </c:pt>
                <c:pt idx="335">
                  <c:v>42571.875</c:v>
                </c:pt>
                <c:pt idx="336">
                  <c:v>42572</c:v>
                </c:pt>
                <c:pt idx="337">
                  <c:v>42572.125</c:v>
                </c:pt>
                <c:pt idx="338">
                  <c:v>42572.25</c:v>
                </c:pt>
                <c:pt idx="339">
                  <c:v>42572.375</c:v>
                </c:pt>
                <c:pt idx="340">
                  <c:v>42572.5</c:v>
                </c:pt>
                <c:pt idx="341">
                  <c:v>42572.625</c:v>
                </c:pt>
                <c:pt idx="342">
                  <c:v>42572.75</c:v>
                </c:pt>
                <c:pt idx="343">
                  <c:v>42572.75</c:v>
                </c:pt>
                <c:pt idx="344">
                  <c:v>42572.875</c:v>
                </c:pt>
                <c:pt idx="345">
                  <c:v>42573</c:v>
                </c:pt>
                <c:pt idx="346">
                  <c:v>42573.125</c:v>
                </c:pt>
                <c:pt idx="347">
                  <c:v>42573.25</c:v>
                </c:pt>
                <c:pt idx="348">
                  <c:v>42573.375</c:v>
                </c:pt>
                <c:pt idx="349">
                  <c:v>42573.5</c:v>
                </c:pt>
                <c:pt idx="350">
                  <c:v>42573.625</c:v>
                </c:pt>
                <c:pt idx="351">
                  <c:v>42573.75</c:v>
                </c:pt>
                <c:pt idx="352">
                  <c:v>42573.875</c:v>
                </c:pt>
                <c:pt idx="353">
                  <c:v>42574</c:v>
                </c:pt>
                <c:pt idx="354">
                  <c:v>42574.125</c:v>
                </c:pt>
                <c:pt idx="355">
                  <c:v>42574.25</c:v>
                </c:pt>
                <c:pt idx="356">
                  <c:v>42574.375</c:v>
                </c:pt>
                <c:pt idx="357">
                  <c:v>42574.5</c:v>
                </c:pt>
                <c:pt idx="358">
                  <c:v>42574.625</c:v>
                </c:pt>
                <c:pt idx="359">
                  <c:v>42574.75</c:v>
                </c:pt>
                <c:pt idx="360">
                  <c:v>42574.875</c:v>
                </c:pt>
                <c:pt idx="361">
                  <c:v>42575</c:v>
                </c:pt>
                <c:pt idx="362">
                  <c:v>42575.25</c:v>
                </c:pt>
                <c:pt idx="363">
                  <c:v>42575.375</c:v>
                </c:pt>
                <c:pt idx="364">
                  <c:v>42575.5</c:v>
                </c:pt>
                <c:pt idx="365">
                  <c:v>42575.625</c:v>
                </c:pt>
                <c:pt idx="366">
                  <c:v>42575.75</c:v>
                </c:pt>
                <c:pt idx="367">
                  <c:v>42575.875</c:v>
                </c:pt>
                <c:pt idx="368">
                  <c:v>42576</c:v>
                </c:pt>
                <c:pt idx="369">
                  <c:v>42576.125</c:v>
                </c:pt>
                <c:pt idx="370">
                  <c:v>42576.25</c:v>
                </c:pt>
                <c:pt idx="371">
                  <c:v>42576.375</c:v>
                </c:pt>
                <c:pt idx="372">
                  <c:v>42576.5</c:v>
                </c:pt>
                <c:pt idx="373">
                  <c:v>42576.625</c:v>
                </c:pt>
                <c:pt idx="374">
                  <c:v>42576.75</c:v>
                </c:pt>
                <c:pt idx="375">
                  <c:v>42576.875</c:v>
                </c:pt>
                <c:pt idx="376">
                  <c:v>42577</c:v>
                </c:pt>
                <c:pt idx="377">
                  <c:v>42577.125</c:v>
                </c:pt>
                <c:pt idx="378">
                  <c:v>42577.25</c:v>
                </c:pt>
                <c:pt idx="379">
                  <c:v>42577.375</c:v>
                </c:pt>
                <c:pt idx="380">
                  <c:v>42577.5</c:v>
                </c:pt>
                <c:pt idx="381">
                  <c:v>42577.625</c:v>
                </c:pt>
                <c:pt idx="382">
                  <c:v>42577.75</c:v>
                </c:pt>
                <c:pt idx="383">
                  <c:v>42577.875</c:v>
                </c:pt>
                <c:pt idx="384">
                  <c:v>42578</c:v>
                </c:pt>
                <c:pt idx="385">
                  <c:v>42578.125</c:v>
                </c:pt>
                <c:pt idx="386">
                  <c:v>42578.25</c:v>
                </c:pt>
                <c:pt idx="387">
                  <c:v>42578.375</c:v>
                </c:pt>
                <c:pt idx="388">
                  <c:v>42578.5</c:v>
                </c:pt>
                <c:pt idx="389">
                  <c:v>42578.625</c:v>
                </c:pt>
                <c:pt idx="390">
                  <c:v>42578.75</c:v>
                </c:pt>
                <c:pt idx="391">
                  <c:v>42578.875</c:v>
                </c:pt>
                <c:pt idx="392">
                  <c:v>42579</c:v>
                </c:pt>
                <c:pt idx="393">
                  <c:v>42579.125</c:v>
                </c:pt>
                <c:pt idx="394">
                  <c:v>42579.25</c:v>
                </c:pt>
                <c:pt idx="395">
                  <c:v>42579.375</c:v>
                </c:pt>
                <c:pt idx="396">
                  <c:v>42579.5</c:v>
                </c:pt>
                <c:pt idx="397">
                  <c:v>42579.625</c:v>
                </c:pt>
                <c:pt idx="398">
                  <c:v>42579.75</c:v>
                </c:pt>
                <c:pt idx="399">
                  <c:v>42579.875</c:v>
                </c:pt>
                <c:pt idx="400">
                  <c:v>42580</c:v>
                </c:pt>
                <c:pt idx="401">
                  <c:v>42580.125</c:v>
                </c:pt>
                <c:pt idx="402">
                  <c:v>42580.25</c:v>
                </c:pt>
                <c:pt idx="403">
                  <c:v>42580.375</c:v>
                </c:pt>
                <c:pt idx="404">
                  <c:v>42580.5</c:v>
                </c:pt>
                <c:pt idx="405">
                  <c:v>42580.625</c:v>
                </c:pt>
                <c:pt idx="406">
                  <c:v>42580.75</c:v>
                </c:pt>
                <c:pt idx="407">
                  <c:v>42580.875</c:v>
                </c:pt>
                <c:pt idx="408">
                  <c:v>42581</c:v>
                </c:pt>
                <c:pt idx="409">
                  <c:v>42581.125</c:v>
                </c:pt>
                <c:pt idx="410">
                  <c:v>42581.25</c:v>
                </c:pt>
                <c:pt idx="411">
                  <c:v>42581.375</c:v>
                </c:pt>
                <c:pt idx="412">
                  <c:v>42581.5</c:v>
                </c:pt>
                <c:pt idx="413">
                  <c:v>42581.625</c:v>
                </c:pt>
                <c:pt idx="414">
                  <c:v>42581.75</c:v>
                </c:pt>
                <c:pt idx="415">
                  <c:v>42581.875</c:v>
                </c:pt>
                <c:pt idx="416">
                  <c:v>42582</c:v>
                </c:pt>
                <c:pt idx="417">
                  <c:v>42582.125</c:v>
                </c:pt>
                <c:pt idx="418">
                  <c:v>42582.25</c:v>
                </c:pt>
                <c:pt idx="419">
                  <c:v>42582.375</c:v>
                </c:pt>
                <c:pt idx="420">
                  <c:v>42582.5</c:v>
                </c:pt>
                <c:pt idx="421">
                  <c:v>42582.625</c:v>
                </c:pt>
                <c:pt idx="422">
                  <c:v>42582.75</c:v>
                </c:pt>
                <c:pt idx="423">
                  <c:v>42582.875</c:v>
                </c:pt>
                <c:pt idx="424">
                  <c:v>42583</c:v>
                </c:pt>
                <c:pt idx="425">
                  <c:v>42583.125</c:v>
                </c:pt>
                <c:pt idx="426">
                  <c:v>42583.25</c:v>
                </c:pt>
                <c:pt idx="427">
                  <c:v>42583.375</c:v>
                </c:pt>
                <c:pt idx="428">
                  <c:v>42583.5</c:v>
                </c:pt>
                <c:pt idx="429">
                  <c:v>42583.625</c:v>
                </c:pt>
                <c:pt idx="430">
                  <c:v>42583.75</c:v>
                </c:pt>
                <c:pt idx="431">
                  <c:v>42583.875</c:v>
                </c:pt>
                <c:pt idx="432">
                  <c:v>42584</c:v>
                </c:pt>
                <c:pt idx="433">
                  <c:v>42584.125</c:v>
                </c:pt>
                <c:pt idx="434">
                  <c:v>42584.25</c:v>
                </c:pt>
                <c:pt idx="435">
                  <c:v>42584.375</c:v>
                </c:pt>
                <c:pt idx="436">
                  <c:v>42584.5</c:v>
                </c:pt>
                <c:pt idx="437">
                  <c:v>42584.625</c:v>
                </c:pt>
                <c:pt idx="438">
                  <c:v>42584.75</c:v>
                </c:pt>
                <c:pt idx="439">
                  <c:v>42584.875</c:v>
                </c:pt>
                <c:pt idx="440">
                  <c:v>42585</c:v>
                </c:pt>
                <c:pt idx="441">
                  <c:v>42585.125</c:v>
                </c:pt>
                <c:pt idx="442">
                  <c:v>42585.25</c:v>
                </c:pt>
                <c:pt idx="443">
                  <c:v>42585.375</c:v>
                </c:pt>
                <c:pt idx="444">
                  <c:v>42585.5</c:v>
                </c:pt>
                <c:pt idx="445">
                  <c:v>42585.625</c:v>
                </c:pt>
                <c:pt idx="446">
                  <c:v>42585.75</c:v>
                </c:pt>
                <c:pt idx="447">
                  <c:v>42585.875</c:v>
                </c:pt>
                <c:pt idx="448">
                  <c:v>42586</c:v>
                </c:pt>
                <c:pt idx="449">
                  <c:v>42586.125</c:v>
                </c:pt>
                <c:pt idx="450">
                  <c:v>42586.25</c:v>
                </c:pt>
                <c:pt idx="451">
                  <c:v>42586.375</c:v>
                </c:pt>
                <c:pt idx="452">
                  <c:v>42586.5</c:v>
                </c:pt>
                <c:pt idx="453">
                  <c:v>42586.625</c:v>
                </c:pt>
                <c:pt idx="454">
                  <c:v>42586.75</c:v>
                </c:pt>
                <c:pt idx="455">
                  <c:v>42586.875</c:v>
                </c:pt>
                <c:pt idx="456">
                  <c:v>42587</c:v>
                </c:pt>
                <c:pt idx="457">
                  <c:v>42587.125</c:v>
                </c:pt>
                <c:pt idx="458">
                  <c:v>42587.25</c:v>
                </c:pt>
                <c:pt idx="459">
                  <c:v>42587.375</c:v>
                </c:pt>
                <c:pt idx="460">
                  <c:v>42587.5</c:v>
                </c:pt>
                <c:pt idx="461">
                  <c:v>42587.625</c:v>
                </c:pt>
                <c:pt idx="462">
                  <c:v>42587.75</c:v>
                </c:pt>
                <c:pt idx="463">
                  <c:v>42587.875</c:v>
                </c:pt>
                <c:pt idx="464">
                  <c:v>42588</c:v>
                </c:pt>
                <c:pt idx="465">
                  <c:v>42588.125</c:v>
                </c:pt>
                <c:pt idx="466">
                  <c:v>42588.25</c:v>
                </c:pt>
                <c:pt idx="467">
                  <c:v>42588.375</c:v>
                </c:pt>
                <c:pt idx="468">
                  <c:v>42588.5</c:v>
                </c:pt>
                <c:pt idx="469">
                  <c:v>42588.625</c:v>
                </c:pt>
                <c:pt idx="470">
                  <c:v>42588.75</c:v>
                </c:pt>
                <c:pt idx="471">
                  <c:v>42588.875</c:v>
                </c:pt>
                <c:pt idx="472">
                  <c:v>42589</c:v>
                </c:pt>
                <c:pt idx="473">
                  <c:v>42589.125</c:v>
                </c:pt>
                <c:pt idx="474">
                  <c:v>42589.25</c:v>
                </c:pt>
                <c:pt idx="475">
                  <c:v>42589.375</c:v>
                </c:pt>
                <c:pt idx="476">
                  <c:v>42589.5</c:v>
                </c:pt>
                <c:pt idx="477">
                  <c:v>42589.625</c:v>
                </c:pt>
                <c:pt idx="478">
                  <c:v>42589.75</c:v>
                </c:pt>
                <c:pt idx="479">
                  <c:v>42589.875</c:v>
                </c:pt>
                <c:pt idx="480">
                  <c:v>42590</c:v>
                </c:pt>
                <c:pt idx="481">
                  <c:v>42590.125</c:v>
                </c:pt>
                <c:pt idx="482">
                  <c:v>42590.25</c:v>
                </c:pt>
                <c:pt idx="483">
                  <c:v>42590.375</c:v>
                </c:pt>
                <c:pt idx="484">
                  <c:v>42590.5</c:v>
                </c:pt>
                <c:pt idx="485">
                  <c:v>42590.625</c:v>
                </c:pt>
                <c:pt idx="486">
                  <c:v>42590.75</c:v>
                </c:pt>
                <c:pt idx="487">
                  <c:v>42590.875</c:v>
                </c:pt>
                <c:pt idx="488">
                  <c:v>42591</c:v>
                </c:pt>
                <c:pt idx="489">
                  <c:v>42591.125</c:v>
                </c:pt>
                <c:pt idx="490">
                  <c:v>42591.25</c:v>
                </c:pt>
                <c:pt idx="491">
                  <c:v>42591.375</c:v>
                </c:pt>
                <c:pt idx="492">
                  <c:v>42591.5</c:v>
                </c:pt>
                <c:pt idx="493">
                  <c:v>42591.625</c:v>
                </c:pt>
                <c:pt idx="494">
                  <c:v>42591.75</c:v>
                </c:pt>
                <c:pt idx="495">
                  <c:v>42591.875</c:v>
                </c:pt>
                <c:pt idx="496">
                  <c:v>42592</c:v>
                </c:pt>
                <c:pt idx="497">
                  <c:v>42592.125</c:v>
                </c:pt>
                <c:pt idx="498">
                  <c:v>42592.25</c:v>
                </c:pt>
                <c:pt idx="499">
                  <c:v>42592.375</c:v>
                </c:pt>
                <c:pt idx="500">
                  <c:v>42592.5</c:v>
                </c:pt>
                <c:pt idx="501">
                  <c:v>42592.625</c:v>
                </c:pt>
                <c:pt idx="502">
                  <c:v>42592.75</c:v>
                </c:pt>
                <c:pt idx="503">
                  <c:v>42592.875</c:v>
                </c:pt>
                <c:pt idx="504">
                  <c:v>42593</c:v>
                </c:pt>
                <c:pt idx="505">
                  <c:v>42593.125</c:v>
                </c:pt>
                <c:pt idx="506">
                  <c:v>42593.25</c:v>
                </c:pt>
                <c:pt idx="507">
                  <c:v>42593.375</c:v>
                </c:pt>
                <c:pt idx="508">
                  <c:v>42593.5</c:v>
                </c:pt>
                <c:pt idx="509">
                  <c:v>42593.625</c:v>
                </c:pt>
                <c:pt idx="510">
                  <c:v>42593.75</c:v>
                </c:pt>
                <c:pt idx="511">
                  <c:v>42593.875</c:v>
                </c:pt>
                <c:pt idx="512">
                  <c:v>42594</c:v>
                </c:pt>
                <c:pt idx="513">
                  <c:v>42594.125</c:v>
                </c:pt>
                <c:pt idx="514">
                  <c:v>42594.25</c:v>
                </c:pt>
                <c:pt idx="515">
                  <c:v>42594.375</c:v>
                </c:pt>
                <c:pt idx="516">
                  <c:v>42594.5</c:v>
                </c:pt>
                <c:pt idx="517">
                  <c:v>42594.625</c:v>
                </c:pt>
                <c:pt idx="518">
                  <c:v>42594.75</c:v>
                </c:pt>
                <c:pt idx="519">
                  <c:v>42594.875</c:v>
                </c:pt>
                <c:pt idx="520">
                  <c:v>42595</c:v>
                </c:pt>
                <c:pt idx="521">
                  <c:v>42595.125</c:v>
                </c:pt>
                <c:pt idx="522">
                  <c:v>42595.25</c:v>
                </c:pt>
                <c:pt idx="523">
                  <c:v>42595.375</c:v>
                </c:pt>
                <c:pt idx="524">
                  <c:v>42595.5</c:v>
                </c:pt>
                <c:pt idx="525">
                  <c:v>42595.625</c:v>
                </c:pt>
                <c:pt idx="526">
                  <c:v>42595.75</c:v>
                </c:pt>
                <c:pt idx="527">
                  <c:v>42595.875</c:v>
                </c:pt>
                <c:pt idx="528">
                  <c:v>42596</c:v>
                </c:pt>
                <c:pt idx="529">
                  <c:v>42596.125</c:v>
                </c:pt>
                <c:pt idx="530">
                  <c:v>42596.25</c:v>
                </c:pt>
                <c:pt idx="531">
                  <c:v>42596.375</c:v>
                </c:pt>
                <c:pt idx="532">
                  <c:v>42596.5</c:v>
                </c:pt>
                <c:pt idx="533">
                  <c:v>42596.625</c:v>
                </c:pt>
                <c:pt idx="534">
                  <c:v>42596.75</c:v>
                </c:pt>
                <c:pt idx="535">
                  <c:v>42596.875</c:v>
                </c:pt>
                <c:pt idx="536">
                  <c:v>42597</c:v>
                </c:pt>
                <c:pt idx="537">
                  <c:v>42597.125</c:v>
                </c:pt>
                <c:pt idx="538">
                  <c:v>42597.25</c:v>
                </c:pt>
                <c:pt idx="539">
                  <c:v>42597.375</c:v>
                </c:pt>
                <c:pt idx="540">
                  <c:v>42597.5</c:v>
                </c:pt>
                <c:pt idx="541">
                  <c:v>42597.625</c:v>
                </c:pt>
                <c:pt idx="542">
                  <c:v>42597.75</c:v>
                </c:pt>
                <c:pt idx="543">
                  <c:v>42597.875</c:v>
                </c:pt>
                <c:pt idx="544">
                  <c:v>42598</c:v>
                </c:pt>
                <c:pt idx="545">
                  <c:v>42598.125</c:v>
                </c:pt>
                <c:pt idx="546">
                  <c:v>42598.25</c:v>
                </c:pt>
                <c:pt idx="547">
                  <c:v>42598.375</c:v>
                </c:pt>
                <c:pt idx="548">
                  <c:v>42598.5</c:v>
                </c:pt>
                <c:pt idx="549">
                  <c:v>42598.625</c:v>
                </c:pt>
                <c:pt idx="550">
                  <c:v>42598.75</c:v>
                </c:pt>
                <c:pt idx="551">
                  <c:v>42598.875</c:v>
                </c:pt>
                <c:pt idx="552">
                  <c:v>42599</c:v>
                </c:pt>
                <c:pt idx="553">
                  <c:v>42599.125</c:v>
                </c:pt>
                <c:pt idx="554">
                  <c:v>42599.25</c:v>
                </c:pt>
                <c:pt idx="555">
                  <c:v>42599.375</c:v>
                </c:pt>
                <c:pt idx="556">
                  <c:v>42599.5</c:v>
                </c:pt>
                <c:pt idx="557">
                  <c:v>42599.625</c:v>
                </c:pt>
                <c:pt idx="558">
                  <c:v>42599.75</c:v>
                </c:pt>
                <c:pt idx="559">
                  <c:v>42599.875</c:v>
                </c:pt>
                <c:pt idx="560">
                  <c:v>42600</c:v>
                </c:pt>
                <c:pt idx="561">
                  <c:v>42600.125</c:v>
                </c:pt>
                <c:pt idx="562">
                  <c:v>42600.25</c:v>
                </c:pt>
                <c:pt idx="563">
                  <c:v>42600.375</c:v>
                </c:pt>
                <c:pt idx="564">
                  <c:v>42600.5</c:v>
                </c:pt>
                <c:pt idx="565">
                  <c:v>42600.625</c:v>
                </c:pt>
                <c:pt idx="566">
                  <c:v>42600.75</c:v>
                </c:pt>
                <c:pt idx="567">
                  <c:v>42600.875</c:v>
                </c:pt>
                <c:pt idx="568">
                  <c:v>42601</c:v>
                </c:pt>
                <c:pt idx="569">
                  <c:v>42601.125</c:v>
                </c:pt>
                <c:pt idx="570">
                  <c:v>42601.25</c:v>
                </c:pt>
                <c:pt idx="571">
                  <c:v>42601.375</c:v>
                </c:pt>
                <c:pt idx="572">
                  <c:v>42601.5</c:v>
                </c:pt>
                <c:pt idx="573">
                  <c:v>42601.625</c:v>
                </c:pt>
                <c:pt idx="574">
                  <c:v>42601.75</c:v>
                </c:pt>
                <c:pt idx="575">
                  <c:v>42601.875</c:v>
                </c:pt>
                <c:pt idx="576">
                  <c:v>42602</c:v>
                </c:pt>
                <c:pt idx="577">
                  <c:v>42602.125</c:v>
                </c:pt>
                <c:pt idx="578">
                  <c:v>42602.25</c:v>
                </c:pt>
                <c:pt idx="579">
                  <c:v>42602.375</c:v>
                </c:pt>
                <c:pt idx="580">
                  <c:v>42602.5</c:v>
                </c:pt>
                <c:pt idx="581">
                  <c:v>42602.625</c:v>
                </c:pt>
                <c:pt idx="582">
                  <c:v>42602.75</c:v>
                </c:pt>
                <c:pt idx="583">
                  <c:v>42602.875</c:v>
                </c:pt>
                <c:pt idx="584">
                  <c:v>42603</c:v>
                </c:pt>
                <c:pt idx="585">
                  <c:v>42603.125</c:v>
                </c:pt>
                <c:pt idx="586">
                  <c:v>42603.25</c:v>
                </c:pt>
                <c:pt idx="587">
                  <c:v>42603.375</c:v>
                </c:pt>
                <c:pt idx="588">
                  <c:v>42603.5</c:v>
                </c:pt>
                <c:pt idx="589">
                  <c:v>42603.625</c:v>
                </c:pt>
                <c:pt idx="590">
                  <c:v>42603.75</c:v>
                </c:pt>
                <c:pt idx="591">
                  <c:v>42603.875</c:v>
                </c:pt>
                <c:pt idx="592">
                  <c:v>42604</c:v>
                </c:pt>
                <c:pt idx="593">
                  <c:v>42604.125</c:v>
                </c:pt>
                <c:pt idx="594">
                  <c:v>42604.25</c:v>
                </c:pt>
                <c:pt idx="595">
                  <c:v>42604.375</c:v>
                </c:pt>
                <c:pt idx="596">
                  <c:v>42604.5</c:v>
                </c:pt>
                <c:pt idx="597">
                  <c:v>42604.625</c:v>
                </c:pt>
                <c:pt idx="598">
                  <c:v>42604.75</c:v>
                </c:pt>
                <c:pt idx="599">
                  <c:v>42604.875</c:v>
                </c:pt>
                <c:pt idx="600">
                  <c:v>42605</c:v>
                </c:pt>
                <c:pt idx="601">
                  <c:v>42605.125</c:v>
                </c:pt>
                <c:pt idx="602">
                  <c:v>42605.25</c:v>
                </c:pt>
                <c:pt idx="603">
                  <c:v>42605.375</c:v>
                </c:pt>
                <c:pt idx="604">
                  <c:v>42605.5</c:v>
                </c:pt>
                <c:pt idx="605">
                  <c:v>42605.625</c:v>
                </c:pt>
                <c:pt idx="606">
                  <c:v>42605.75</c:v>
                </c:pt>
                <c:pt idx="607">
                  <c:v>42605.875</c:v>
                </c:pt>
                <c:pt idx="608">
                  <c:v>42606</c:v>
                </c:pt>
                <c:pt idx="609">
                  <c:v>42606.125</c:v>
                </c:pt>
                <c:pt idx="610">
                  <c:v>42606.25</c:v>
                </c:pt>
                <c:pt idx="611">
                  <c:v>42606.375</c:v>
                </c:pt>
                <c:pt idx="612">
                  <c:v>42606.5</c:v>
                </c:pt>
                <c:pt idx="613">
                  <c:v>42606.625</c:v>
                </c:pt>
                <c:pt idx="614">
                  <c:v>42606.75</c:v>
                </c:pt>
                <c:pt idx="615">
                  <c:v>42606.875</c:v>
                </c:pt>
                <c:pt idx="616">
                  <c:v>42607</c:v>
                </c:pt>
                <c:pt idx="617">
                  <c:v>42607.125</c:v>
                </c:pt>
                <c:pt idx="618">
                  <c:v>42607.25</c:v>
                </c:pt>
                <c:pt idx="619">
                  <c:v>42607.375</c:v>
                </c:pt>
                <c:pt idx="620">
                  <c:v>42607.5</c:v>
                </c:pt>
                <c:pt idx="621">
                  <c:v>42607.625</c:v>
                </c:pt>
                <c:pt idx="622">
                  <c:v>42607.75</c:v>
                </c:pt>
                <c:pt idx="623">
                  <c:v>42607.875</c:v>
                </c:pt>
                <c:pt idx="624">
                  <c:v>42608</c:v>
                </c:pt>
                <c:pt idx="625">
                  <c:v>42608.125</c:v>
                </c:pt>
                <c:pt idx="626">
                  <c:v>42608.25</c:v>
                </c:pt>
                <c:pt idx="627">
                  <c:v>42608.375</c:v>
                </c:pt>
                <c:pt idx="628">
                  <c:v>42608.5</c:v>
                </c:pt>
                <c:pt idx="629">
                  <c:v>42608.625</c:v>
                </c:pt>
                <c:pt idx="630">
                  <c:v>42608.75</c:v>
                </c:pt>
                <c:pt idx="631">
                  <c:v>42608.875</c:v>
                </c:pt>
                <c:pt idx="632">
                  <c:v>42609</c:v>
                </c:pt>
                <c:pt idx="633">
                  <c:v>42609.125</c:v>
                </c:pt>
                <c:pt idx="634">
                  <c:v>42609.25</c:v>
                </c:pt>
                <c:pt idx="635">
                  <c:v>42609.375</c:v>
                </c:pt>
                <c:pt idx="636">
                  <c:v>42609.5</c:v>
                </c:pt>
                <c:pt idx="637">
                  <c:v>42609.625</c:v>
                </c:pt>
                <c:pt idx="638">
                  <c:v>42609.75</c:v>
                </c:pt>
                <c:pt idx="639">
                  <c:v>42609.875</c:v>
                </c:pt>
                <c:pt idx="640">
                  <c:v>42610</c:v>
                </c:pt>
                <c:pt idx="641">
                  <c:v>42610.125</c:v>
                </c:pt>
                <c:pt idx="642">
                  <c:v>42610.25</c:v>
                </c:pt>
                <c:pt idx="643">
                  <c:v>42610.375</c:v>
                </c:pt>
                <c:pt idx="644">
                  <c:v>42610.5</c:v>
                </c:pt>
                <c:pt idx="645">
                  <c:v>42610.625</c:v>
                </c:pt>
                <c:pt idx="646">
                  <c:v>42610.75</c:v>
                </c:pt>
                <c:pt idx="647">
                  <c:v>42610.875</c:v>
                </c:pt>
                <c:pt idx="648">
                  <c:v>42611</c:v>
                </c:pt>
                <c:pt idx="649">
                  <c:v>42611.125</c:v>
                </c:pt>
                <c:pt idx="650">
                  <c:v>42611.25</c:v>
                </c:pt>
                <c:pt idx="651">
                  <c:v>42611.375</c:v>
                </c:pt>
                <c:pt idx="652">
                  <c:v>42611.5</c:v>
                </c:pt>
                <c:pt idx="653">
                  <c:v>42611.625</c:v>
                </c:pt>
                <c:pt idx="654">
                  <c:v>42611.75</c:v>
                </c:pt>
                <c:pt idx="655">
                  <c:v>42611.875</c:v>
                </c:pt>
                <c:pt idx="656">
                  <c:v>42612</c:v>
                </c:pt>
                <c:pt idx="657">
                  <c:v>42612.125</c:v>
                </c:pt>
                <c:pt idx="658">
                  <c:v>42612.25</c:v>
                </c:pt>
                <c:pt idx="659">
                  <c:v>42612.375</c:v>
                </c:pt>
                <c:pt idx="660">
                  <c:v>42612.5</c:v>
                </c:pt>
                <c:pt idx="661">
                  <c:v>42612.625</c:v>
                </c:pt>
                <c:pt idx="662">
                  <c:v>42612.75</c:v>
                </c:pt>
                <c:pt idx="663">
                  <c:v>42612.875</c:v>
                </c:pt>
                <c:pt idx="664">
                  <c:v>42613</c:v>
                </c:pt>
                <c:pt idx="665">
                  <c:v>42613.125</c:v>
                </c:pt>
                <c:pt idx="666">
                  <c:v>42613.25</c:v>
                </c:pt>
                <c:pt idx="667">
                  <c:v>42613.375</c:v>
                </c:pt>
                <c:pt idx="668">
                  <c:v>42613.5</c:v>
                </c:pt>
                <c:pt idx="669">
                  <c:v>42613.625</c:v>
                </c:pt>
                <c:pt idx="670">
                  <c:v>42613.75</c:v>
                </c:pt>
                <c:pt idx="671">
                  <c:v>42613.875</c:v>
                </c:pt>
                <c:pt idx="672">
                  <c:v>42614</c:v>
                </c:pt>
                <c:pt idx="673">
                  <c:v>42614.125</c:v>
                </c:pt>
                <c:pt idx="674">
                  <c:v>42614.25</c:v>
                </c:pt>
                <c:pt idx="675">
                  <c:v>42614.375</c:v>
                </c:pt>
                <c:pt idx="676">
                  <c:v>42614.5</c:v>
                </c:pt>
                <c:pt idx="677">
                  <c:v>42614.625</c:v>
                </c:pt>
                <c:pt idx="678">
                  <c:v>42614.75</c:v>
                </c:pt>
                <c:pt idx="679">
                  <c:v>42614.875</c:v>
                </c:pt>
                <c:pt idx="680">
                  <c:v>42615</c:v>
                </c:pt>
                <c:pt idx="681">
                  <c:v>42615.125</c:v>
                </c:pt>
                <c:pt idx="682">
                  <c:v>42615.25</c:v>
                </c:pt>
                <c:pt idx="683">
                  <c:v>42615.375</c:v>
                </c:pt>
                <c:pt idx="684">
                  <c:v>42615.5</c:v>
                </c:pt>
                <c:pt idx="685">
                  <c:v>42615.625</c:v>
                </c:pt>
                <c:pt idx="686">
                  <c:v>42615.75</c:v>
                </c:pt>
                <c:pt idx="687">
                  <c:v>42615.875</c:v>
                </c:pt>
                <c:pt idx="688">
                  <c:v>42616</c:v>
                </c:pt>
                <c:pt idx="689">
                  <c:v>42616.125</c:v>
                </c:pt>
                <c:pt idx="690">
                  <c:v>42616.25</c:v>
                </c:pt>
                <c:pt idx="691">
                  <c:v>42616.375</c:v>
                </c:pt>
                <c:pt idx="692">
                  <c:v>42616.5</c:v>
                </c:pt>
                <c:pt idx="693">
                  <c:v>42616.625</c:v>
                </c:pt>
                <c:pt idx="694">
                  <c:v>42616.75</c:v>
                </c:pt>
                <c:pt idx="695">
                  <c:v>42616.875</c:v>
                </c:pt>
                <c:pt idx="696">
                  <c:v>42617</c:v>
                </c:pt>
                <c:pt idx="697">
                  <c:v>42617.125</c:v>
                </c:pt>
                <c:pt idx="698">
                  <c:v>42617.25</c:v>
                </c:pt>
                <c:pt idx="699">
                  <c:v>42617.375</c:v>
                </c:pt>
                <c:pt idx="700">
                  <c:v>42617.5</c:v>
                </c:pt>
                <c:pt idx="701">
                  <c:v>42617.625</c:v>
                </c:pt>
                <c:pt idx="702">
                  <c:v>42617.75</c:v>
                </c:pt>
                <c:pt idx="703">
                  <c:v>42617.875</c:v>
                </c:pt>
                <c:pt idx="704">
                  <c:v>42618</c:v>
                </c:pt>
                <c:pt idx="705">
                  <c:v>42618.125</c:v>
                </c:pt>
                <c:pt idx="706">
                  <c:v>42618.25</c:v>
                </c:pt>
                <c:pt idx="707">
                  <c:v>42618.375</c:v>
                </c:pt>
                <c:pt idx="708">
                  <c:v>42618.5</c:v>
                </c:pt>
                <c:pt idx="709">
                  <c:v>42618.625</c:v>
                </c:pt>
                <c:pt idx="710">
                  <c:v>42618.75</c:v>
                </c:pt>
                <c:pt idx="711">
                  <c:v>42618.875</c:v>
                </c:pt>
                <c:pt idx="712">
                  <c:v>42619</c:v>
                </c:pt>
                <c:pt idx="713">
                  <c:v>42619.125</c:v>
                </c:pt>
                <c:pt idx="714">
                  <c:v>42619.25</c:v>
                </c:pt>
                <c:pt idx="715">
                  <c:v>42619.375</c:v>
                </c:pt>
                <c:pt idx="716">
                  <c:v>42619.5</c:v>
                </c:pt>
                <c:pt idx="717">
                  <c:v>42619.625</c:v>
                </c:pt>
                <c:pt idx="718">
                  <c:v>42619.75</c:v>
                </c:pt>
                <c:pt idx="719">
                  <c:v>42619.875</c:v>
                </c:pt>
                <c:pt idx="720">
                  <c:v>42620</c:v>
                </c:pt>
                <c:pt idx="721">
                  <c:v>42620.125</c:v>
                </c:pt>
                <c:pt idx="722">
                  <c:v>42620.25</c:v>
                </c:pt>
                <c:pt idx="723">
                  <c:v>42620.375</c:v>
                </c:pt>
                <c:pt idx="724">
                  <c:v>42620.5</c:v>
                </c:pt>
                <c:pt idx="725">
                  <c:v>42620.625</c:v>
                </c:pt>
                <c:pt idx="726">
                  <c:v>42620.75</c:v>
                </c:pt>
                <c:pt idx="727">
                  <c:v>42620.875</c:v>
                </c:pt>
                <c:pt idx="728">
                  <c:v>42621</c:v>
                </c:pt>
                <c:pt idx="729">
                  <c:v>42621.125</c:v>
                </c:pt>
                <c:pt idx="730">
                  <c:v>42621.25</c:v>
                </c:pt>
                <c:pt idx="731">
                  <c:v>42621.375</c:v>
                </c:pt>
                <c:pt idx="732">
                  <c:v>42621.5</c:v>
                </c:pt>
                <c:pt idx="733">
                  <c:v>42621.625</c:v>
                </c:pt>
                <c:pt idx="734">
                  <c:v>42621.75</c:v>
                </c:pt>
                <c:pt idx="735">
                  <c:v>42621.875</c:v>
                </c:pt>
                <c:pt idx="736">
                  <c:v>42622</c:v>
                </c:pt>
                <c:pt idx="737">
                  <c:v>42622.125</c:v>
                </c:pt>
                <c:pt idx="738">
                  <c:v>42622.25</c:v>
                </c:pt>
                <c:pt idx="739">
                  <c:v>42622.375</c:v>
                </c:pt>
                <c:pt idx="740">
                  <c:v>42622.5</c:v>
                </c:pt>
                <c:pt idx="741">
                  <c:v>42622.625</c:v>
                </c:pt>
                <c:pt idx="742">
                  <c:v>42622.75</c:v>
                </c:pt>
                <c:pt idx="743">
                  <c:v>42622.875</c:v>
                </c:pt>
                <c:pt idx="744">
                  <c:v>42623</c:v>
                </c:pt>
                <c:pt idx="745">
                  <c:v>42623.125</c:v>
                </c:pt>
                <c:pt idx="746">
                  <c:v>42623.25</c:v>
                </c:pt>
                <c:pt idx="747">
                  <c:v>42623.375</c:v>
                </c:pt>
                <c:pt idx="748">
                  <c:v>42623.5</c:v>
                </c:pt>
                <c:pt idx="749">
                  <c:v>42623.625</c:v>
                </c:pt>
                <c:pt idx="750">
                  <c:v>42623.75</c:v>
                </c:pt>
                <c:pt idx="751">
                  <c:v>42623.875</c:v>
                </c:pt>
                <c:pt idx="752">
                  <c:v>42624</c:v>
                </c:pt>
                <c:pt idx="753">
                  <c:v>42624.125</c:v>
                </c:pt>
                <c:pt idx="754">
                  <c:v>42624.25</c:v>
                </c:pt>
                <c:pt idx="755">
                  <c:v>42624.375</c:v>
                </c:pt>
                <c:pt idx="756">
                  <c:v>42624.5</c:v>
                </c:pt>
                <c:pt idx="757">
                  <c:v>42624.625</c:v>
                </c:pt>
                <c:pt idx="758">
                  <c:v>42624.75</c:v>
                </c:pt>
                <c:pt idx="759">
                  <c:v>42624.875</c:v>
                </c:pt>
                <c:pt idx="760">
                  <c:v>42625</c:v>
                </c:pt>
                <c:pt idx="761">
                  <c:v>42625.125</c:v>
                </c:pt>
                <c:pt idx="762">
                  <c:v>42625.25</c:v>
                </c:pt>
                <c:pt idx="763">
                  <c:v>42625.375</c:v>
                </c:pt>
                <c:pt idx="764">
                  <c:v>42625.5</c:v>
                </c:pt>
                <c:pt idx="765">
                  <c:v>42625.625</c:v>
                </c:pt>
                <c:pt idx="766">
                  <c:v>42625.75</c:v>
                </c:pt>
                <c:pt idx="767">
                  <c:v>42625.875</c:v>
                </c:pt>
                <c:pt idx="768">
                  <c:v>42626</c:v>
                </c:pt>
                <c:pt idx="769">
                  <c:v>42626.125</c:v>
                </c:pt>
                <c:pt idx="770">
                  <c:v>42626.25</c:v>
                </c:pt>
                <c:pt idx="771">
                  <c:v>42626.375</c:v>
                </c:pt>
                <c:pt idx="772">
                  <c:v>42626.5</c:v>
                </c:pt>
                <c:pt idx="773">
                  <c:v>42626.625</c:v>
                </c:pt>
                <c:pt idx="774">
                  <c:v>42626.75</c:v>
                </c:pt>
                <c:pt idx="775">
                  <c:v>42626.875</c:v>
                </c:pt>
                <c:pt idx="776">
                  <c:v>42627</c:v>
                </c:pt>
                <c:pt idx="777">
                  <c:v>42627.125</c:v>
                </c:pt>
                <c:pt idx="778">
                  <c:v>42627.25</c:v>
                </c:pt>
                <c:pt idx="779">
                  <c:v>42627.375</c:v>
                </c:pt>
                <c:pt idx="780">
                  <c:v>42627.5</c:v>
                </c:pt>
                <c:pt idx="781">
                  <c:v>42627.625</c:v>
                </c:pt>
                <c:pt idx="782">
                  <c:v>42627.75</c:v>
                </c:pt>
                <c:pt idx="783">
                  <c:v>42627.875</c:v>
                </c:pt>
                <c:pt idx="784">
                  <c:v>42628</c:v>
                </c:pt>
                <c:pt idx="785">
                  <c:v>42628.125</c:v>
                </c:pt>
                <c:pt idx="786">
                  <c:v>42628.25</c:v>
                </c:pt>
                <c:pt idx="787">
                  <c:v>42628.375</c:v>
                </c:pt>
                <c:pt idx="788">
                  <c:v>42628.5</c:v>
                </c:pt>
                <c:pt idx="789">
                  <c:v>42628.625</c:v>
                </c:pt>
                <c:pt idx="790">
                  <c:v>42628.75</c:v>
                </c:pt>
                <c:pt idx="791">
                  <c:v>42628.875</c:v>
                </c:pt>
                <c:pt idx="792">
                  <c:v>42629</c:v>
                </c:pt>
                <c:pt idx="793">
                  <c:v>42629.125</c:v>
                </c:pt>
                <c:pt idx="794">
                  <c:v>42629.25</c:v>
                </c:pt>
                <c:pt idx="795">
                  <c:v>42629.375</c:v>
                </c:pt>
                <c:pt idx="796">
                  <c:v>42629.5</c:v>
                </c:pt>
                <c:pt idx="797">
                  <c:v>42629.625</c:v>
                </c:pt>
                <c:pt idx="798">
                  <c:v>42629.75</c:v>
                </c:pt>
                <c:pt idx="799">
                  <c:v>42629.875</c:v>
                </c:pt>
                <c:pt idx="800">
                  <c:v>42630.125</c:v>
                </c:pt>
                <c:pt idx="801">
                  <c:v>42630.25</c:v>
                </c:pt>
                <c:pt idx="802">
                  <c:v>42630.375</c:v>
                </c:pt>
                <c:pt idx="803">
                  <c:v>42630.5</c:v>
                </c:pt>
                <c:pt idx="804">
                  <c:v>42630.625</c:v>
                </c:pt>
                <c:pt idx="805">
                  <c:v>42630.75</c:v>
                </c:pt>
                <c:pt idx="806">
                  <c:v>42630.875</c:v>
                </c:pt>
                <c:pt idx="807">
                  <c:v>42631</c:v>
                </c:pt>
                <c:pt idx="808">
                  <c:v>42631.125</c:v>
                </c:pt>
                <c:pt idx="809">
                  <c:v>42631.25</c:v>
                </c:pt>
                <c:pt idx="810">
                  <c:v>42631.375</c:v>
                </c:pt>
                <c:pt idx="811">
                  <c:v>42631.5</c:v>
                </c:pt>
                <c:pt idx="812">
                  <c:v>42631.625</c:v>
                </c:pt>
                <c:pt idx="813">
                  <c:v>42631.75</c:v>
                </c:pt>
                <c:pt idx="814">
                  <c:v>42631.875</c:v>
                </c:pt>
                <c:pt idx="815">
                  <c:v>42632</c:v>
                </c:pt>
                <c:pt idx="816">
                  <c:v>42632.125</c:v>
                </c:pt>
                <c:pt idx="817">
                  <c:v>42632.25</c:v>
                </c:pt>
                <c:pt idx="818">
                  <c:v>42632.375</c:v>
                </c:pt>
                <c:pt idx="819">
                  <c:v>42632.5</c:v>
                </c:pt>
                <c:pt idx="820">
                  <c:v>42632.625</c:v>
                </c:pt>
                <c:pt idx="821">
                  <c:v>42632.75</c:v>
                </c:pt>
                <c:pt idx="822">
                  <c:v>42632.875</c:v>
                </c:pt>
                <c:pt idx="823">
                  <c:v>42633</c:v>
                </c:pt>
                <c:pt idx="824">
                  <c:v>42633.125</c:v>
                </c:pt>
                <c:pt idx="825">
                  <c:v>42633.25</c:v>
                </c:pt>
                <c:pt idx="826">
                  <c:v>42633.375</c:v>
                </c:pt>
                <c:pt idx="827">
                  <c:v>42633.5</c:v>
                </c:pt>
                <c:pt idx="828">
                  <c:v>42633.625</c:v>
                </c:pt>
                <c:pt idx="829">
                  <c:v>42633.75</c:v>
                </c:pt>
                <c:pt idx="830">
                  <c:v>42633.875</c:v>
                </c:pt>
                <c:pt idx="831">
                  <c:v>42634</c:v>
                </c:pt>
                <c:pt idx="832">
                  <c:v>42634.125</c:v>
                </c:pt>
                <c:pt idx="833">
                  <c:v>42634.25</c:v>
                </c:pt>
                <c:pt idx="834">
                  <c:v>42634.375</c:v>
                </c:pt>
                <c:pt idx="835">
                  <c:v>42634.5</c:v>
                </c:pt>
                <c:pt idx="836">
                  <c:v>42634.625</c:v>
                </c:pt>
                <c:pt idx="837">
                  <c:v>42634.75</c:v>
                </c:pt>
                <c:pt idx="838">
                  <c:v>42634.875</c:v>
                </c:pt>
                <c:pt idx="839">
                  <c:v>42635</c:v>
                </c:pt>
                <c:pt idx="840">
                  <c:v>42635.125</c:v>
                </c:pt>
                <c:pt idx="841">
                  <c:v>42635.25</c:v>
                </c:pt>
                <c:pt idx="842">
                  <c:v>42635.375</c:v>
                </c:pt>
                <c:pt idx="843">
                  <c:v>42635.5</c:v>
                </c:pt>
                <c:pt idx="844">
                  <c:v>42635.625</c:v>
                </c:pt>
                <c:pt idx="845">
                  <c:v>42635.75</c:v>
                </c:pt>
                <c:pt idx="846">
                  <c:v>42635.875</c:v>
                </c:pt>
                <c:pt idx="847">
                  <c:v>42636</c:v>
                </c:pt>
                <c:pt idx="848">
                  <c:v>42636.125</c:v>
                </c:pt>
                <c:pt idx="849">
                  <c:v>42636.25</c:v>
                </c:pt>
                <c:pt idx="850">
                  <c:v>42636.375</c:v>
                </c:pt>
                <c:pt idx="851">
                  <c:v>42636.5</c:v>
                </c:pt>
                <c:pt idx="852">
                  <c:v>42636.625</c:v>
                </c:pt>
                <c:pt idx="853">
                  <c:v>42636.75</c:v>
                </c:pt>
                <c:pt idx="854">
                  <c:v>42636.875</c:v>
                </c:pt>
                <c:pt idx="855">
                  <c:v>42637</c:v>
                </c:pt>
                <c:pt idx="856">
                  <c:v>42637.125</c:v>
                </c:pt>
                <c:pt idx="857">
                  <c:v>42637.25</c:v>
                </c:pt>
                <c:pt idx="858">
                  <c:v>42637.375</c:v>
                </c:pt>
                <c:pt idx="859">
                  <c:v>42637.5</c:v>
                </c:pt>
                <c:pt idx="860">
                  <c:v>42637.625</c:v>
                </c:pt>
                <c:pt idx="861">
                  <c:v>42637.75</c:v>
                </c:pt>
                <c:pt idx="862">
                  <c:v>42637.875</c:v>
                </c:pt>
                <c:pt idx="863">
                  <c:v>42638</c:v>
                </c:pt>
                <c:pt idx="864">
                  <c:v>42638.125</c:v>
                </c:pt>
                <c:pt idx="865">
                  <c:v>42638.25</c:v>
                </c:pt>
                <c:pt idx="866">
                  <c:v>42638.375</c:v>
                </c:pt>
                <c:pt idx="867">
                  <c:v>42638.5</c:v>
                </c:pt>
                <c:pt idx="868">
                  <c:v>42638.625</c:v>
                </c:pt>
                <c:pt idx="869">
                  <c:v>42638.75</c:v>
                </c:pt>
                <c:pt idx="870">
                  <c:v>42638.875</c:v>
                </c:pt>
                <c:pt idx="871">
                  <c:v>42639</c:v>
                </c:pt>
                <c:pt idx="872">
                  <c:v>42639.125</c:v>
                </c:pt>
                <c:pt idx="873">
                  <c:v>42639.25</c:v>
                </c:pt>
                <c:pt idx="874">
                  <c:v>42639.375</c:v>
                </c:pt>
                <c:pt idx="875">
                  <c:v>42639.5</c:v>
                </c:pt>
                <c:pt idx="876">
                  <c:v>42639.625</c:v>
                </c:pt>
                <c:pt idx="877">
                  <c:v>42639.75</c:v>
                </c:pt>
                <c:pt idx="878">
                  <c:v>42639.875</c:v>
                </c:pt>
                <c:pt idx="879">
                  <c:v>42640</c:v>
                </c:pt>
                <c:pt idx="880">
                  <c:v>42640.125</c:v>
                </c:pt>
                <c:pt idx="881">
                  <c:v>42640.25</c:v>
                </c:pt>
                <c:pt idx="882">
                  <c:v>42640.375</c:v>
                </c:pt>
                <c:pt idx="883">
                  <c:v>42640.5</c:v>
                </c:pt>
                <c:pt idx="884">
                  <c:v>42640.625</c:v>
                </c:pt>
                <c:pt idx="885">
                  <c:v>42640.75</c:v>
                </c:pt>
                <c:pt idx="886">
                  <c:v>42640.875</c:v>
                </c:pt>
                <c:pt idx="887">
                  <c:v>42641</c:v>
                </c:pt>
                <c:pt idx="888">
                  <c:v>42641.125</c:v>
                </c:pt>
                <c:pt idx="889">
                  <c:v>42641.25</c:v>
                </c:pt>
                <c:pt idx="890">
                  <c:v>42641.375</c:v>
                </c:pt>
                <c:pt idx="891">
                  <c:v>42641.5</c:v>
                </c:pt>
                <c:pt idx="892">
                  <c:v>42641.625</c:v>
                </c:pt>
                <c:pt idx="893">
                  <c:v>42641.75</c:v>
                </c:pt>
                <c:pt idx="894">
                  <c:v>42641.875</c:v>
                </c:pt>
                <c:pt idx="895">
                  <c:v>42642</c:v>
                </c:pt>
                <c:pt idx="896">
                  <c:v>42642.125</c:v>
                </c:pt>
                <c:pt idx="897">
                  <c:v>42642.25</c:v>
                </c:pt>
                <c:pt idx="898">
                  <c:v>42642.375</c:v>
                </c:pt>
                <c:pt idx="899">
                  <c:v>42642.5</c:v>
                </c:pt>
                <c:pt idx="900">
                  <c:v>42642.625</c:v>
                </c:pt>
                <c:pt idx="901">
                  <c:v>42642.75</c:v>
                </c:pt>
                <c:pt idx="902">
                  <c:v>42642.875</c:v>
                </c:pt>
                <c:pt idx="903">
                  <c:v>42643</c:v>
                </c:pt>
                <c:pt idx="904">
                  <c:v>42643.125</c:v>
                </c:pt>
                <c:pt idx="905">
                  <c:v>42643.25</c:v>
                </c:pt>
                <c:pt idx="906">
                  <c:v>42643.375</c:v>
                </c:pt>
                <c:pt idx="907">
                  <c:v>42643.5</c:v>
                </c:pt>
                <c:pt idx="908">
                  <c:v>42643.625</c:v>
                </c:pt>
                <c:pt idx="909">
                  <c:v>42643.75</c:v>
                </c:pt>
                <c:pt idx="910">
                  <c:v>42643.875</c:v>
                </c:pt>
                <c:pt idx="911">
                  <c:v>42644</c:v>
                </c:pt>
                <c:pt idx="912">
                  <c:v>42644.125</c:v>
                </c:pt>
                <c:pt idx="913">
                  <c:v>42644.25</c:v>
                </c:pt>
                <c:pt idx="914">
                  <c:v>42644.375</c:v>
                </c:pt>
                <c:pt idx="915">
                  <c:v>42644.5</c:v>
                </c:pt>
                <c:pt idx="916">
                  <c:v>42644.625</c:v>
                </c:pt>
                <c:pt idx="917">
                  <c:v>42644.75</c:v>
                </c:pt>
                <c:pt idx="918">
                  <c:v>42644.875</c:v>
                </c:pt>
                <c:pt idx="919">
                  <c:v>42645</c:v>
                </c:pt>
                <c:pt idx="920">
                  <c:v>42645.125</c:v>
                </c:pt>
                <c:pt idx="921">
                  <c:v>42645.25</c:v>
                </c:pt>
                <c:pt idx="922">
                  <c:v>42645.375</c:v>
                </c:pt>
                <c:pt idx="923">
                  <c:v>42645.5</c:v>
                </c:pt>
                <c:pt idx="924">
                  <c:v>42645.625</c:v>
                </c:pt>
                <c:pt idx="925">
                  <c:v>42645.75</c:v>
                </c:pt>
                <c:pt idx="926">
                  <c:v>42645.875</c:v>
                </c:pt>
                <c:pt idx="927">
                  <c:v>42646</c:v>
                </c:pt>
                <c:pt idx="928">
                  <c:v>42646.125</c:v>
                </c:pt>
                <c:pt idx="929">
                  <c:v>42646.25</c:v>
                </c:pt>
                <c:pt idx="930">
                  <c:v>42646.375</c:v>
                </c:pt>
                <c:pt idx="931">
                  <c:v>42646.5</c:v>
                </c:pt>
                <c:pt idx="932">
                  <c:v>42646.625</c:v>
                </c:pt>
                <c:pt idx="933">
                  <c:v>42646.75</c:v>
                </c:pt>
                <c:pt idx="934">
                  <c:v>42646.875</c:v>
                </c:pt>
                <c:pt idx="935">
                  <c:v>42647</c:v>
                </c:pt>
                <c:pt idx="936">
                  <c:v>42647.125</c:v>
                </c:pt>
                <c:pt idx="937">
                  <c:v>42647.25</c:v>
                </c:pt>
                <c:pt idx="938">
                  <c:v>42647.375</c:v>
                </c:pt>
                <c:pt idx="939">
                  <c:v>42647.5</c:v>
                </c:pt>
                <c:pt idx="940">
                  <c:v>42647.625</c:v>
                </c:pt>
                <c:pt idx="941">
                  <c:v>42647.75</c:v>
                </c:pt>
                <c:pt idx="942">
                  <c:v>42647.875</c:v>
                </c:pt>
                <c:pt idx="943">
                  <c:v>42648</c:v>
                </c:pt>
                <c:pt idx="944">
                  <c:v>42648.125</c:v>
                </c:pt>
                <c:pt idx="945">
                  <c:v>42648.25</c:v>
                </c:pt>
                <c:pt idx="946">
                  <c:v>42648.375</c:v>
                </c:pt>
                <c:pt idx="947">
                  <c:v>42648.5</c:v>
                </c:pt>
                <c:pt idx="948">
                  <c:v>42648.625</c:v>
                </c:pt>
                <c:pt idx="949">
                  <c:v>42648.75</c:v>
                </c:pt>
                <c:pt idx="950">
                  <c:v>42648.875</c:v>
                </c:pt>
                <c:pt idx="951">
                  <c:v>42649</c:v>
                </c:pt>
                <c:pt idx="952">
                  <c:v>42649.125</c:v>
                </c:pt>
                <c:pt idx="953">
                  <c:v>42649.25</c:v>
                </c:pt>
                <c:pt idx="954">
                  <c:v>42649.375</c:v>
                </c:pt>
                <c:pt idx="955">
                  <c:v>42649.5</c:v>
                </c:pt>
                <c:pt idx="956">
                  <c:v>42649.625</c:v>
                </c:pt>
                <c:pt idx="957">
                  <c:v>42649.75</c:v>
                </c:pt>
                <c:pt idx="958">
                  <c:v>42649.875</c:v>
                </c:pt>
                <c:pt idx="959">
                  <c:v>42650</c:v>
                </c:pt>
                <c:pt idx="960">
                  <c:v>42650.125</c:v>
                </c:pt>
                <c:pt idx="961">
                  <c:v>42650.25</c:v>
                </c:pt>
                <c:pt idx="962">
                  <c:v>42650.375</c:v>
                </c:pt>
                <c:pt idx="963">
                  <c:v>42650.5</c:v>
                </c:pt>
                <c:pt idx="964">
                  <c:v>42650.625</c:v>
                </c:pt>
                <c:pt idx="965">
                  <c:v>42650.75</c:v>
                </c:pt>
                <c:pt idx="966">
                  <c:v>42650.875</c:v>
                </c:pt>
                <c:pt idx="967">
                  <c:v>42651</c:v>
                </c:pt>
                <c:pt idx="968">
                  <c:v>42651.125</c:v>
                </c:pt>
                <c:pt idx="969">
                  <c:v>42651.25</c:v>
                </c:pt>
                <c:pt idx="970">
                  <c:v>42651.375</c:v>
                </c:pt>
                <c:pt idx="971">
                  <c:v>42651.5</c:v>
                </c:pt>
                <c:pt idx="972">
                  <c:v>42651.625</c:v>
                </c:pt>
                <c:pt idx="973">
                  <c:v>42651.75</c:v>
                </c:pt>
                <c:pt idx="974">
                  <c:v>42651.875</c:v>
                </c:pt>
                <c:pt idx="975">
                  <c:v>42652</c:v>
                </c:pt>
                <c:pt idx="976">
                  <c:v>42652.125</c:v>
                </c:pt>
                <c:pt idx="977">
                  <c:v>42652.25</c:v>
                </c:pt>
                <c:pt idx="978">
                  <c:v>42652.375</c:v>
                </c:pt>
                <c:pt idx="979">
                  <c:v>42652.5</c:v>
                </c:pt>
                <c:pt idx="980">
                  <c:v>42652.625</c:v>
                </c:pt>
                <c:pt idx="981">
                  <c:v>42652.75</c:v>
                </c:pt>
                <c:pt idx="982">
                  <c:v>42652.875</c:v>
                </c:pt>
                <c:pt idx="983">
                  <c:v>42653</c:v>
                </c:pt>
                <c:pt idx="984">
                  <c:v>42653.125</c:v>
                </c:pt>
                <c:pt idx="985">
                  <c:v>42653.25</c:v>
                </c:pt>
                <c:pt idx="986">
                  <c:v>42653.375</c:v>
                </c:pt>
                <c:pt idx="987">
                  <c:v>42653.5</c:v>
                </c:pt>
                <c:pt idx="988">
                  <c:v>42653.625</c:v>
                </c:pt>
                <c:pt idx="989">
                  <c:v>42653.75</c:v>
                </c:pt>
                <c:pt idx="990">
                  <c:v>42653.875</c:v>
                </c:pt>
                <c:pt idx="991">
                  <c:v>42654</c:v>
                </c:pt>
                <c:pt idx="992">
                  <c:v>42654.125</c:v>
                </c:pt>
                <c:pt idx="993">
                  <c:v>42654.25</c:v>
                </c:pt>
                <c:pt idx="994">
                  <c:v>42654.375</c:v>
                </c:pt>
                <c:pt idx="995">
                  <c:v>42654.5</c:v>
                </c:pt>
                <c:pt idx="996">
                  <c:v>42654.625</c:v>
                </c:pt>
                <c:pt idx="997">
                  <c:v>42654.75</c:v>
                </c:pt>
                <c:pt idx="998">
                  <c:v>42654.875</c:v>
                </c:pt>
                <c:pt idx="999">
                  <c:v>42655</c:v>
                </c:pt>
                <c:pt idx="1000">
                  <c:v>42655.125</c:v>
                </c:pt>
                <c:pt idx="1001">
                  <c:v>42655.25</c:v>
                </c:pt>
                <c:pt idx="1002">
                  <c:v>42655.375</c:v>
                </c:pt>
                <c:pt idx="1003">
                  <c:v>42655.5</c:v>
                </c:pt>
                <c:pt idx="1004">
                  <c:v>42655.625</c:v>
                </c:pt>
                <c:pt idx="1005">
                  <c:v>42655.75</c:v>
                </c:pt>
                <c:pt idx="1006">
                  <c:v>42655.875</c:v>
                </c:pt>
                <c:pt idx="1007">
                  <c:v>42656</c:v>
                </c:pt>
                <c:pt idx="1008">
                  <c:v>42656.125</c:v>
                </c:pt>
                <c:pt idx="1009">
                  <c:v>42656.25</c:v>
                </c:pt>
                <c:pt idx="1010">
                  <c:v>42656.375</c:v>
                </c:pt>
                <c:pt idx="1011">
                  <c:v>42656.5</c:v>
                </c:pt>
                <c:pt idx="1012">
                  <c:v>42656.625</c:v>
                </c:pt>
                <c:pt idx="1013">
                  <c:v>42656.75</c:v>
                </c:pt>
                <c:pt idx="1014">
                  <c:v>42656.875</c:v>
                </c:pt>
                <c:pt idx="1015">
                  <c:v>42657</c:v>
                </c:pt>
                <c:pt idx="1016">
                  <c:v>42657.125</c:v>
                </c:pt>
                <c:pt idx="1017">
                  <c:v>42657.25</c:v>
                </c:pt>
                <c:pt idx="1018">
                  <c:v>42657.375</c:v>
                </c:pt>
                <c:pt idx="1019">
                  <c:v>42657.5</c:v>
                </c:pt>
                <c:pt idx="1020">
                  <c:v>42657.625</c:v>
                </c:pt>
                <c:pt idx="1021">
                  <c:v>42657.75</c:v>
                </c:pt>
                <c:pt idx="1022">
                  <c:v>42657.875</c:v>
                </c:pt>
                <c:pt idx="1023">
                  <c:v>42658</c:v>
                </c:pt>
                <c:pt idx="1024">
                  <c:v>42658.125</c:v>
                </c:pt>
                <c:pt idx="1025">
                  <c:v>42658.25</c:v>
                </c:pt>
                <c:pt idx="1026">
                  <c:v>42658.375</c:v>
                </c:pt>
                <c:pt idx="1027">
                  <c:v>42658.5</c:v>
                </c:pt>
                <c:pt idx="1028">
                  <c:v>42658.625</c:v>
                </c:pt>
                <c:pt idx="1029">
                  <c:v>42658.75</c:v>
                </c:pt>
                <c:pt idx="1030">
                  <c:v>42658.875</c:v>
                </c:pt>
                <c:pt idx="1031">
                  <c:v>42659</c:v>
                </c:pt>
                <c:pt idx="1032">
                  <c:v>42659.125</c:v>
                </c:pt>
                <c:pt idx="1033">
                  <c:v>42659.25</c:v>
                </c:pt>
                <c:pt idx="1034">
                  <c:v>42659.375</c:v>
                </c:pt>
                <c:pt idx="1035">
                  <c:v>42659.5</c:v>
                </c:pt>
                <c:pt idx="1036">
                  <c:v>42659.625</c:v>
                </c:pt>
                <c:pt idx="1037">
                  <c:v>42659.75</c:v>
                </c:pt>
                <c:pt idx="1038">
                  <c:v>42659.75</c:v>
                </c:pt>
                <c:pt idx="1039">
                  <c:v>42659.875</c:v>
                </c:pt>
                <c:pt idx="1040">
                  <c:v>42660</c:v>
                </c:pt>
                <c:pt idx="1041">
                  <c:v>42660.125</c:v>
                </c:pt>
                <c:pt idx="1042">
                  <c:v>42660.25</c:v>
                </c:pt>
                <c:pt idx="1043">
                  <c:v>42660.375</c:v>
                </c:pt>
                <c:pt idx="1044">
                  <c:v>42660.5</c:v>
                </c:pt>
                <c:pt idx="1045">
                  <c:v>42660.625</c:v>
                </c:pt>
                <c:pt idx="1046">
                  <c:v>42660.75</c:v>
                </c:pt>
                <c:pt idx="1047">
                  <c:v>42660.875</c:v>
                </c:pt>
                <c:pt idx="1048">
                  <c:v>42661</c:v>
                </c:pt>
                <c:pt idx="1049">
                  <c:v>42661.125</c:v>
                </c:pt>
                <c:pt idx="1050">
                  <c:v>42661.25</c:v>
                </c:pt>
                <c:pt idx="1051">
                  <c:v>42661.375</c:v>
                </c:pt>
                <c:pt idx="1052">
                  <c:v>42661.5</c:v>
                </c:pt>
                <c:pt idx="1053">
                  <c:v>42661.625</c:v>
                </c:pt>
                <c:pt idx="1054">
                  <c:v>42661.75</c:v>
                </c:pt>
                <c:pt idx="1055">
                  <c:v>42661.875</c:v>
                </c:pt>
                <c:pt idx="1056">
                  <c:v>42662</c:v>
                </c:pt>
                <c:pt idx="1057">
                  <c:v>42662.125</c:v>
                </c:pt>
                <c:pt idx="1058">
                  <c:v>42662.25</c:v>
                </c:pt>
                <c:pt idx="1059">
                  <c:v>42662.375</c:v>
                </c:pt>
                <c:pt idx="1060">
                  <c:v>42662.5</c:v>
                </c:pt>
                <c:pt idx="1061">
                  <c:v>42662.625</c:v>
                </c:pt>
                <c:pt idx="1062">
                  <c:v>42662.75</c:v>
                </c:pt>
                <c:pt idx="1063">
                  <c:v>42662.875</c:v>
                </c:pt>
                <c:pt idx="1064">
                  <c:v>42663</c:v>
                </c:pt>
                <c:pt idx="1065">
                  <c:v>42663.125</c:v>
                </c:pt>
                <c:pt idx="1066">
                  <c:v>42663.25</c:v>
                </c:pt>
                <c:pt idx="1067">
                  <c:v>42663.375</c:v>
                </c:pt>
                <c:pt idx="1068">
                  <c:v>42663.5</c:v>
                </c:pt>
                <c:pt idx="1069">
                  <c:v>42663.875</c:v>
                </c:pt>
                <c:pt idx="1070">
                  <c:v>42664</c:v>
                </c:pt>
                <c:pt idx="1071">
                  <c:v>42664.125</c:v>
                </c:pt>
                <c:pt idx="1072">
                  <c:v>42664.25</c:v>
                </c:pt>
                <c:pt idx="1073">
                  <c:v>42664.375</c:v>
                </c:pt>
                <c:pt idx="1074">
                  <c:v>42664.5</c:v>
                </c:pt>
                <c:pt idx="1075">
                  <c:v>42664.625</c:v>
                </c:pt>
                <c:pt idx="1076">
                  <c:v>42664.75</c:v>
                </c:pt>
                <c:pt idx="1077">
                  <c:v>42664.875</c:v>
                </c:pt>
                <c:pt idx="1078">
                  <c:v>42665</c:v>
                </c:pt>
                <c:pt idx="1079">
                  <c:v>42665.125</c:v>
                </c:pt>
                <c:pt idx="1080">
                  <c:v>42665.25</c:v>
                </c:pt>
                <c:pt idx="1081">
                  <c:v>42665.375</c:v>
                </c:pt>
                <c:pt idx="1082">
                  <c:v>42665.5</c:v>
                </c:pt>
                <c:pt idx="1083">
                  <c:v>42665.625</c:v>
                </c:pt>
                <c:pt idx="1084">
                  <c:v>42665.75</c:v>
                </c:pt>
                <c:pt idx="1085">
                  <c:v>42665.875</c:v>
                </c:pt>
                <c:pt idx="1086">
                  <c:v>42666</c:v>
                </c:pt>
                <c:pt idx="1087">
                  <c:v>42666.125</c:v>
                </c:pt>
                <c:pt idx="1088">
                  <c:v>42666.25</c:v>
                </c:pt>
                <c:pt idx="1089">
                  <c:v>42666.375</c:v>
                </c:pt>
                <c:pt idx="1090">
                  <c:v>42666.5</c:v>
                </c:pt>
                <c:pt idx="1091">
                  <c:v>42666.625</c:v>
                </c:pt>
                <c:pt idx="1092">
                  <c:v>42666.75</c:v>
                </c:pt>
                <c:pt idx="1093">
                  <c:v>42666.875</c:v>
                </c:pt>
                <c:pt idx="1094">
                  <c:v>42667</c:v>
                </c:pt>
                <c:pt idx="1095">
                  <c:v>42667.125</c:v>
                </c:pt>
                <c:pt idx="1096">
                  <c:v>42667.25</c:v>
                </c:pt>
                <c:pt idx="1097">
                  <c:v>42667.375</c:v>
                </c:pt>
                <c:pt idx="1098">
                  <c:v>42667.5</c:v>
                </c:pt>
                <c:pt idx="1099">
                  <c:v>42667.625</c:v>
                </c:pt>
                <c:pt idx="1100">
                  <c:v>42667.75</c:v>
                </c:pt>
                <c:pt idx="1101">
                  <c:v>42667.875</c:v>
                </c:pt>
                <c:pt idx="1102">
                  <c:v>42668</c:v>
                </c:pt>
                <c:pt idx="1103">
                  <c:v>42668.125</c:v>
                </c:pt>
                <c:pt idx="1104">
                  <c:v>42668.25</c:v>
                </c:pt>
                <c:pt idx="1105">
                  <c:v>42668.375</c:v>
                </c:pt>
                <c:pt idx="1106">
                  <c:v>42668.5</c:v>
                </c:pt>
                <c:pt idx="1107">
                  <c:v>42668.625</c:v>
                </c:pt>
                <c:pt idx="1108">
                  <c:v>42668.75</c:v>
                </c:pt>
                <c:pt idx="1109">
                  <c:v>42668.875</c:v>
                </c:pt>
                <c:pt idx="1110">
                  <c:v>42669</c:v>
                </c:pt>
                <c:pt idx="1111">
                  <c:v>42669.125</c:v>
                </c:pt>
                <c:pt idx="1112">
                  <c:v>42669.25</c:v>
                </c:pt>
                <c:pt idx="1113">
                  <c:v>42669.375</c:v>
                </c:pt>
                <c:pt idx="1114">
                  <c:v>42669.5</c:v>
                </c:pt>
                <c:pt idx="1115">
                  <c:v>42669.625</c:v>
                </c:pt>
                <c:pt idx="1116">
                  <c:v>42669.75</c:v>
                </c:pt>
                <c:pt idx="1117">
                  <c:v>42669.875</c:v>
                </c:pt>
                <c:pt idx="1118">
                  <c:v>42670</c:v>
                </c:pt>
                <c:pt idx="1119">
                  <c:v>42670.125</c:v>
                </c:pt>
                <c:pt idx="1120">
                  <c:v>42670.25</c:v>
                </c:pt>
                <c:pt idx="1121">
                  <c:v>42670.375</c:v>
                </c:pt>
                <c:pt idx="1122">
                  <c:v>42670.5</c:v>
                </c:pt>
                <c:pt idx="1123">
                  <c:v>42670.625</c:v>
                </c:pt>
                <c:pt idx="1124">
                  <c:v>42670.75</c:v>
                </c:pt>
                <c:pt idx="1125">
                  <c:v>42670.875</c:v>
                </c:pt>
                <c:pt idx="1126">
                  <c:v>42671</c:v>
                </c:pt>
                <c:pt idx="1127">
                  <c:v>42671.125</c:v>
                </c:pt>
                <c:pt idx="1128">
                  <c:v>42671.25</c:v>
                </c:pt>
                <c:pt idx="1129">
                  <c:v>42671.375</c:v>
                </c:pt>
                <c:pt idx="1130">
                  <c:v>42671.5</c:v>
                </c:pt>
                <c:pt idx="1131">
                  <c:v>42671.625</c:v>
                </c:pt>
                <c:pt idx="1132">
                  <c:v>42671.75</c:v>
                </c:pt>
                <c:pt idx="1133">
                  <c:v>42671.875</c:v>
                </c:pt>
                <c:pt idx="1134">
                  <c:v>42672</c:v>
                </c:pt>
                <c:pt idx="1135">
                  <c:v>42672.125</c:v>
                </c:pt>
                <c:pt idx="1136">
                  <c:v>42672.25</c:v>
                </c:pt>
                <c:pt idx="1137">
                  <c:v>42672.375</c:v>
                </c:pt>
                <c:pt idx="1138">
                  <c:v>42672.5</c:v>
                </c:pt>
                <c:pt idx="1139">
                  <c:v>42672.625</c:v>
                </c:pt>
                <c:pt idx="1140">
                  <c:v>42672.75</c:v>
                </c:pt>
                <c:pt idx="1141">
                  <c:v>42672.875</c:v>
                </c:pt>
                <c:pt idx="1142">
                  <c:v>42673</c:v>
                </c:pt>
                <c:pt idx="1143">
                  <c:v>42673.125</c:v>
                </c:pt>
                <c:pt idx="1144">
                  <c:v>42673.25</c:v>
                </c:pt>
                <c:pt idx="1145">
                  <c:v>42673.375</c:v>
                </c:pt>
                <c:pt idx="1146">
                  <c:v>42673.5</c:v>
                </c:pt>
                <c:pt idx="1147">
                  <c:v>42673.625</c:v>
                </c:pt>
                <c:pt idx="1148">
                  <c:v>42673.75</c:v>
                </c:pt>
                <c:pt idx="1149">
                  <c:v>42673.875</c:v>
                </c:pt>
                <c:pt idx="1150">
                  <c:v>42674</c:v>
                </c:pt>
                <c:pt idx="1151">
                  <c:v>42674.125</c:v>
                </c:pt>
                <c:pt idx="1152">
                  <c:v>42674.25</c:v>
                </c:pt>
                <c:pt idx="1153">
                  <c:v>42674.375</c:v>
                </c:pt>
                <c:pt idx="1154">
                  <c:v>42674.5</c:v>
                </c:pt>
                <c:pt idx="1155">
                  <c:v>42674.625</c:v>
                </c:pt>
                <c:pt idx="1156">
                  <c:v>42674.75</c:v>
                </c:pt>
                <c:pt idx="1157">
                  <c:v>42674.875</c:v>
                </c:pt>
                <c:pt idx="1158">
                  <c:v>42675</c:v>
                </c:pt>
                <c:pt idx="1159">
                  <c:v>42675.125</c:v>
                </c:pt>
                <c:pt idx="1160">
                  <c:v>42675.25</c:v>
                </c:pt>
                <c:pt idx="1161">
                  <c:v>42675.375</c:v>
                </c:pt>
                <c:pt idx="1162">
                  <c:v>42675.5</c:v>
                </c:pt>
                <c:pt idx="1163">
                  <c:v>42675.625</c:v>
                </c:pt>
                <c:pt idx="1164">
                  <c:v>42675.75</c:v>
                </c:pt>
                <c:pt idx="1165">
                  <c:v>42675.875</c:v>
                </c:pt>
                <c:pt idx="1166">
                  <c:v>42676</c:v>
                </c:pt>
                <c:pt idx="1167">
                  <c:v>42676.125</c:v>
                </c:pt>
                <c:pt idx="1168">
                  <c:v>42676.25</c:v>
                </c:pt>
                <c:pt idx="1169">
                  <c:v>42676.375</c:v>
                </c:pt>
                <c:pt idx="1170">
                  <c:v>42676.5</c:v>
                </c:pt>
                <c:pt idx="1171">
                  <c:v>42676.625</c:v>
                </c:pt>
                <c:pt idx="1172">
                  <c:v>42676.75</c:v>
                </c:pt>
                <c:pt idx="1173">
                  <c:v>42676.875</c:v>
                </c:pt>
                <c:pt idx="1174">
                  <c:v>42677</c:v>
                </c:pt>
                <c:pt idx="1175">
                  <c:v>42677.125</c:v>
                </c:pt>
                <c:pt idx="1176">
                  <c:v>42677.25</c:v>
                </c:pt>
                <c:pt idx="1177">
                  <c:v>42677.375</c:v>
                </c:pt>
                <c:pt idx="1178">
                  <c:v>42677.5</c:v>
                </c:pt>
                <c:pt idx="1179">
                  <c:v>42677.625</c:v>
                </c:pt>
                <c:pt idx="1180">
                  <c:v>42677.75</c:v>
                </c:pt>
                <c:pt idx="1181">
                  <c:v>42677.875</c:v>
                </c:pt>
                <c:pt idx="1182">
                  <c:v>42678</c:v>
                </c:pt>
                <c:pt idx="1183">
                  <c:v>42678.125</c:v>
                </c:pt>
                <c:pt idx="1184">
                  <c:v>42678.25</c:v>
                </c:pt>
                <c:pt idx="1185">
                  <c:v>42678.375</c:v>
                </c:pt>
                <c:pt idx="1186">
                  <c:v>42678.5</c:v>
                </c:pt>
                <c:pt idx="1187">
                  <c:v>42678.625</c:v>
                </c:pt>
                <c:pt idx="1188">
                  <c:v>42678.75</c:v>
                </c:pt>
                <c:pt idx="1189">
                  <c:v>42678.875</c:v>
                </c:pt>
                <c:pt idx="1190">
                  <c:v>42679</c:v>
                </c:pt>
                <c:pt idx="1191">
                  <c:v>42679.125</c:v>
                </c:pt>
                <c:pt idx="1192">
                  <c:v>42679.25</c:v>
                </c:pt>
                <c:pt idx="1193">
                  <c:v>42679.375</c:v>
                </c:pt>
                <c:pt idx="1194">
                  <c:v>42679.5</c:v>
                </c:pt>
                <c:pt idx="1195">
                  <c:v>42679.625</c:v>
                </c:pt>
                <c:pt idx="1196">
                  <c:v>42679.75</c:v>
                </c:pt>
                <c:pt idx="1197">
                  <c:v>42679.875</c:v>
                </c:pt>
                <c:pt idx="1198">
                  <c:v>42680</c:v>
                </c:pt>
                <c:pt idx="1199">
                  <c:v>42680.125</c:v>
                </c:pt>
                <c:pt idx="1200">
                  <c:v>42680.25</c:v>
                </c:pt>
                <c:pt idx="1201">
                  <c:v>42680.375</c:v>
                </c:pt>
                <c:pt idx="1202">
                  <c:v>42680.5</c:v>
                </c:pt>
                <c:pt idx="1203">
                  <c:v>42680.625</c:v>
                </c:pt>
                <c:pt idx="1204">
                  <c:v>42680.75</c:v>
                </c:pt>
                <c:pt idx="1205">
                  <c:v>42680.875</c:v>
                </c:pt>
                <c:pt idx="1206">
                  <c:v>42681</c:v>
                </c:pt>
                <c:pt idx="1207">
                  <c:v>42681.125</c:v>
                </c:pt>
                <c:pt idx="1208">
                  <c:v>42681.25</c:v>
                </c:pt>
                <c:pt idx="1209">
                  <c:v>42681.375</c:v>
                </c:pt>
                <c:pt idx="1210">
                  <c:v>42681.5</c:v>
                </c:pt>
                <c:pt idx="1211">
                  <c:v>42681.625</c:v>
                </c:pt>
                <c:pt idx="1212">
                  <c:v>42681.75</c:v>
                </c:pt>
                <c:pt idx="1213">
                  <c:v>42681.875</c:v>
                </c:pt>
                <c:pt idx="1214">
                  <c:v>42682</c:v>
                </c:pt>
                <c:pt idx="1215">
                  <c:v>42682.125</c:v>
                </c:pt>
                <c:pt idx="1216">
                  <c:v>42682.25</c:v>
                </c:pt>
                <c:pt idx="1217">
                  <c:v>42682.375</c:v>
                </c:pt>
                <c:pt idx="1218">
                  <c:v>42682.5</c:v>
                </c:pt>
                <c:pt idx="1219">
                  <c:v>42682.625</c:v>
                </c:pt>
                <c:pt idx="1220">
                  <c:v>42682.75</c:v>
                </c:pt>
                <c:pt idx="1221">
                  <c:v>42682.875</c:v>
                </c:pt>
                <c:pt idx="1222">
                  <c:v>42683</c:v>
                </c:pt>
                <c:pt idx="1223">
                  <c:v>42683.125</c:v>
                </c:pt>
                <c:pt idx="1224">
                  <c:v>42683.25</c:v>
                </c:pt>
                <c:pt idx="1225">
                  <c:v>42683.375</c:v>
                </c:pt>
                <c:pt idx="1226">
                  <c:v>42683.5</c:v>
                </c:pt>
                <c:pt idx="1227">
                  <c:v>42683.625</c:v>
                </c:pt>
                <c:pt idx="1228">
                  <c:v>42683.75</c:v>
                </c:pt>
                <c:pt idx="1229">
                  <c:v>42683.875</c:v>
                </c:pt>
                <c:pt idx="1230">
                  <c:v>42684</c:v>
                </c:pt>
                <c:pt idx="1231">
                  <c:v>42684.125</c:v>
                </c:pt>
                <c:pt idx="1232">
                  <c:v>42684.25</c:v>
                </c:pt>
                <c:pt idx="1233">
                  <c:v>42684.375</c:v>
                </c:pt>
                <c:pt idx="1234">
                  <c:v>42684.375</c:v>
                </c:pt>
                <c:pt idx="1235">
                  <c:v>42684.5</c:v>
                </c:pt>
                <c:pt idx="1236">
                  <c:v>42684.625</c:v>
                </c:pt>
                <c:pt idx="1237">
                  <c:v>42684.75</c:v>
                </c:pt>
                <c:pt idx="1238">
                  <c:v>42684.875</c:v>
                </c:pt>
                <c:pt idx="1239">
                  <c:v>42685</c:v>
                </c:pt>
                <c:pt idx="1240">
                  <c:v>42685.125</c:v>
                </c:pt>
                <c:pt idx="1241">
                  <c:v>42685.25</c:v>
                </c:pt>
                <c:pt idx="1242">
                  <c:v>42685.375</c:v>
                </c:pt>
                <c:pt idx="1243">
                  <c:v>42685.5</c:v>
                </c:pt>
                <c:pt idx="1244">
                  <c:v>42685.625</c:v>
                </c:pt>
                <c:pt idx="1245">
                  <c:v>42685.75</c:v>
                </c:pt>
                <c:pt idx="1246">
                  <c:v>42685.875</c:v>
                </c:pt>
                <c:pt idx="1247">
                  <c:v>42686</c:v>
                </c:pt>
                <c:pt idx="1248">
                  <c:v>42686.125</c:v>
                </c:pt>
                <c:pt idx="1249">
                  <c:v>42686.25</c:v>
                </c:pt>
                <c:pt idx="1250">
                  <c:v>42686.375</c:v>
                </c:pt>
                <c:pt idx="1251">
                  <c:v>42686.5</c:v>
                </c:pt>
                <c:pt idx="1252">
                  <c:v>42686.625</c:v>
                </c:pt>
                <c:pt idx="1253">
                  <c:v>42686.75</c:v>
                </c:pt>
                <c:pt idx="1254">
                  <c:v>42686.875</c:v>
                </c:pt>
                <c:pt idx="1255">
                  <c:v>42687</c:v>
                </c:pt>
                <c:pt idx="1256">
                  <c:v>42687.125</c:v>
                </c:pt>
                <c:pt idx="1257">
                  <c:v>42687.25</c:v>
                </c:pt>
                <c:pt idx="1258">
                  <c:v>42687.375</c:v>
                </c:pt>
                <c:pt idx="1259">
                  <c:v>42687.5</c:v>
                </c:pt>
                <c:pt idx="1260">
                  <c:v>42687.625</c:v>
                </c:pt>
                <c:pt idx="1261">
                  <c:v>42687.75</c:v>
                </c:pt>
                <c:pt idx="1262">
                  <c:v>42687.875</c:v>
                </c:pt>
                <c:pt idx="1263">
                  <c:v>42688</c:v>
                </c:pt>
                <c:pt idx="1264">
                  <c:v>42688.125</c:v>
                </c:pt>
                <c:pt idx="1265">
                  <c:v>42688.25</c:v>
                </c:pt>
                <c:pt idx="1266">
                  <c:v>42688.375</c:v>
                </c:pt>
                <c:pt idx="1267">
                  <c:v>42688.5</c:v>
                </c:pt>
                <c:pt idx="1268">
                  <c:v>42688.625</c:v>
                </c:pt>
                <c:pt idx="1269">
                  <c:v>42688.75</c:v>
                </c:pt>
                <c:pt idx="1270">
                  <c:v>42688.875</c:v>
                </c:pt>
                <c:pt idx="1271">
                  <c:v>42689</c:v>
                </c:pt>
                <c:pt idx="1272">
                  <c:v>42689.125</c:v>
                </c:pt>
                <c:pt idx="1273">
                  <c:v>42689.25</c:v>
                </c:pt>
                <c:pt idx="1274">
                  <c:v>42689.375</c:v>
                </c:pt>
                <c:pt idx="1275">
                  <c:v>42689.5</c:v>
                </c:pt>
                <c:pt idx="1276">
                  <c:v>42689.625</c:v>
                </c:pt>
                <c:pt idx="1277">
                  <c:v>42689.75</c:v>
                </c:pt>
                <c:pt idx="1278">
                  <c:v>42689.875</c:v>
                </c:pt>
                <c:pt idx="1279">
                  <c:v>42690</c:v>
                </c:pt>
                <c:pt idx="1280">
                  <c:v>42690.125</c:v>
                </c:pt>
                <c:pt idx="1281">
                  <c:v>42690.25</c:v>
                </c:pt>
                <c:pt idx="1282">
                  <c:v>42690.375</c:v>
                </c:pt>
                <c:pt idx="1283">
                  <c:v>42690.5</c:v>
                </c:pt>
                <c:pt idx="1284">
                  <c:v>42690.625</c:v>
                </c:pt>
                <c:pt idx="1285">
                  <c:v>42690.75</c:v>
                </c:pt>
                <c:pt idx="1286">
                  <c:v>42690.875</c:v>
                </c:pt>
                <c:pt idx="1287">
                  <c:v>42691</c:v>
                </c:pt>
                <c:pt idx="1288">
                  <c:v>42691.125</c:v>
                </c:pt>
                <c:pt idx="1289">
                  <c:v>42691.25</c:v>
                </c:pt>
                <c:pt idx="1290">
                  <c:v>42691.375</c:v>
                </c:pt>
                <c:pt idx="1291">
                  <c:v>42691.5</c:v>
                </c:pt>
                <c:pt idx="1292">
                  <c:v>42691.625</c:v>
                </c:pt>
                <c:pt idx="1293">
                  <c:v>42691.75</c:v>
                </c:pt>
                <c:pt idx="1294">
                  <c:v>42691.875</c:v>
                </c:pt>
                <c:pt idx="1295">
                  <c:v>42692</c:v>
                </c:pt>
                <c:pt idx="1296">
                  <c:v>42692.125</c:v>
                </c:pt>
                <c:pt idx="1297">
                  <c:v>42692.25</c:v>
                </c:pt>
                <c:pt idx="1298">
                  <c:v>42692.375</c:v>
                </c:pt>
                <c:pt idx="1299">
                  <c:v>42692.5</c:v>
                </c:pt>
                <c:pt idx="1300">
                  <c:v>42692.625</c:v>
                </c:pt>
                <c:pt idx="1301">
                  <c:v>42692.75</c:v>
                </c:pt>
                <c:pt idx="1302">
                  <c:v>42692.875</c:v>
                </c:pt>
                <c:pt idx="1303">
                  <c:v>42693</c:v>
                </c:pt>
                <c:pt idx="1304">
                  <c:v>42693.125</c:v>
                </c:pt>
                <c:pt idx="1305">
                  <c:v>42693.25</c:v>
                </c:pt>
                <c:pt idx="1306">
                  <c:v>42693.375</c:v>
                </c:pt>
                <c:pt idx="1307">
                  <c:v>42693.5</c:v>
                </c:pt>
                <c:pt idx="1308">
                  <c:v>42693.625</c:v>
                </c:pt>
                <c:pt idx="1309">
                  <c:v>42693.75</c:v>
                </c:pt>
                <c:pt idx="1310">
                  <c:v>42693.875</c:v>
                </c:pt>
                <c:pt idx="1311">
                  <c:v>42694</c:v>
                </c:pt>
                <c:pt idx="1312">
                  <c:v>42694.125</c:v>
                </c:pt>
                <c:pt idx="1313">
                  <c:v>42694.25</c:v>
                </c:pt>
                <c:pt idx="1314">
                  <c:v>42694.375</c:v>
                </c:pt>
                <c:pt idx="1315">
                  <c:v>42694.5</c:v>
                </c:pt>
                <c:pt idx="1316">
                  <c:v>42694.625</c:v>
                </c:pt>
                <c:pt idx="1317">
                  <c:v>42694.75</c:v>
                </c:pt>
                <c:pt idx="1318">
                  <c:v>42694.875</c:v>
                </c:pt>
                <c:pt idx="1319">
                  <c:v>42695</c:v>
                </c:pt>
                <c:pt idx="1320">
                  <c:v>42695.125</c:v>
                </c:pt>
                <c:pt idx="1321">
                  <c:v>42695.25</c:v>
                </c:pt>
                <c:pt idx="1322">
                  <c:v>42695.375</c:v>
                </c:pt>
                <c:pt idx="1323">
                  <c:v>42695.5</c:v>
                </c:pt>
                <c:pt idx="1324">
                  <c:v>42695.625</c:v>
                </c:pt>
                <c:pt idx="1325">
                  <c:v>42695.75</c:v>
                </c:pt>
                <c:pt idx="1326">
                  <c:v>42695.875</c:v>
                </c:pt>
                <c:pt idx="1327">
                  <c:v>42696</c:v>
                </c:pt>
                <c:pt idx="1328">
                  <c:v>42696.125</c:v>
                </c:pt>
                <c:pt idx="1329">
                  <c:v>42696.25</c:v>
                </c:pt>
                <c:pt idx="1330">
                  <c:v>42696.375</c:v>
                </c:pt>
                <c:pt idx="1331">
                  <c:v>42696.5</c:v>
                </c:pt>
                <c:pt idx="1332">
                  <c:v>42696.625</c:v>
                </c:pt>
                <c:pt idx="1333">
                  <c:v>42696.75</c:v>
                </c:pt>
                <c:pt idx="1334">
                  <c:v>42696.875</c:v>
                </c:pt>
                <c:pt idx="1335">
                  <c:v>42697</c:v>
                </c:pt>
                <c:pt idx="1336">
                  <c:v>42697.125</c:v>
                </c:pt>
                <c:pt idx="1337">
                  <c:v>42697.25</c:v>
                </c:pt>
                <c:pt idx="1338">
                  <c:v>42697.375</c:v>
                </c:pt>
                <c:pt idx="1339">
                  <c:v>42697.5</c:v>
                </c:pt>
                <c:pt idx="1340">
                  <c:v>42697.625</c:v>
                </c:pt>
                <c:pt idx="1341">
                  <c:v>42697.75</c:v>
                </c:pt>
                <c:pt idx="1342">
                  <c:v>42697.875</c:v>
                </c:pt>
                <c:pt idx="1343">
                  <c:v>42698</c:v>
                </c:pt>
                <c:pt idx="1344">
                  <c:v>42698.125</c:v>
                </c:pt>
                <c:pt idx="1345">
                  <c:v>42698.25</c:v>
                </c:pt>
                <c:pt idx="1346">
                  <c:v>42698.375</c:v>
                </c:pt>
                <c:pt idx="1347">
                  <c:v>42698.5</c:v>
                </c:pt>
                <c:pt idx="1348">
                  <c:v>42698.625</c:v>
                </c:pt>
                <c:pt idx="1349">
                  <c:v>42698.75</c:v>
                </c:pt>
                <c:pt idx="1350">
                  <c:v>42698.875</c:v>
                </c:pt>
                <c:pt idx="1351">
                  <c:v>42699</c:v>
                </c:pt>
                <c:pt idx="1352">
                  <c:v>42699.125</c:v>
                </c:pt>
                <c:pt idx="1353">
                  <c:v>42699.25</c:v>
                </c:pt>
                <c:pt idx="1354">
                  <c:v>42699.375</c:v>
                </c:pt>
                <c:pt idx="1355">
                  <c:v>42699.5</c:v>
                </c:pt>
                <c:pt idx="1356">
                  <c:v>42699.625</c:v>
                </c:pt>
                <c:pt idx="1357">
                  <c:v>42699.75</c:v>
                </c:pt>
                <c:pt idx="1358">
                  <c:v>42699.875</c:v>
                </c:pt>
                <c:pt idx="1359">
                  <c:v>42700</c:v>
                </c:pt>
                <c:pt idx="1360">
                  <c:v>42700.125</c:v>
                </c:pt>
                <c:pt idx="1361">
                  <c:v>42700.25</c:v>
                </c:pt>
                <c:pt idx="1362">
                  <c:v>42700.375</c:v>
                </c:pt>
                <c:pt idx="1363">
                  <c:v>42700.375</c:v>
                </c:pt>
                <c:pt idx="1364">
                  <c:v>42700.5</c:v>
                </c:pt>
                <c:pt idx="1365">
                  <c:v>42700.625</c:v>
                </c:pt>
                <c:pt idx="1366">
                  <c:v>42700.75</c:v>
                </c:pt>
                <c:pt idx="1367">
                  <c:v>42700.875</c:v>
                </c:pt>
                <c:pt idx="1368">
                  <c:v>42701</c:v>
                </c:pt>
                <c:pt idx="1369">
                  <c:v>42701.125</c:v>
                </c:pt>
                <c:pt idx="1370">
                  <c:v>42701.25</c:v>
                </c:pt>
                <c:pt idx="1371">
                  <c:v>42701.375</c:v>
                </c:pt>
                <c:pt idx="1372">
                  <c:v>42701.5</c:v>
                </c:pt>
                <c:pt idx="1373">
                  <c:v>42701.625</c:v>
                </c:pt>
                <c:pt idx="1374">
                  <c:v>42701.75</c:v>
                </c:pt>
                <c:pt idx="1375">
                  <c:v>42701.875</c:v>
                </c:pt>
                <c:pt idx="1376">
                  <c:v>42702</c:v>
                </c:pt>
                <c:pt idx="1377">
                  <c:v>42702.125</c:v>
                </c:pt>
                <c:pt idx="1378">
                  <c:v>42702.25</c:v>
                </c:pt>
                <c:pt idx="1379">
                  <c:v>42702.375</c:v>
                </c:pt>
                <c:pt idx="1380">
                  <c:v>42702.5</c:v>
                </c:pt>
                <c:pt idx="1381">
                  <c:v>42702.625</c:v>
                </c:pt>
                <c:pt idx="1382">
                  <c:v>42702.75</c:v>
                </c:pt>
                <c:pt idx="1383">
                  <c:v>42702.875</c:v>
                </c:pt>
                <c:pt idx="1384">
                  <c:v>42703</c:v>
                </c:pt>
                <c:pt idx="1385">
                  <c:v>42703.125</c:v>
                </c:pt>
                <c:pt idx="1386">
                  <c:v>42703.25</c:v>
                </c:pt>
                <c:pt idx="1387">
                  <c:v>42703.375</c:v>
                </c:pt>
                <c:pt idx="1388">
                  <c:v>42703.5</c:v>
                </c:pt>
                <c:pt idx="1389">
                  <c:v>42703.625</c:v>
                </c:pt>
                <c:pt idx="1390">
                  <c:v>42703.75</c:v>
                </c:pt>
                <c:pt idx="1391">
                  <c:v>42703.875</c:v>
                </c:pt>
                <c:pt idx="1392">
                  <c:v>42704</c:v>
                </c:pt>
                <c:pt idx="1393">
                  <c:v>42704.125</c:v>
                </c:pt>
                <c:pt idx="1394">
                  <c:v>42704.25</c:v>
                </c:pt>
                <c:pt idx="1395">
                  <c:v>42704.375</c:v>
                </c:pt>
                <c:pt idx="1396">
                  <c:v>42704.5</c:v>
                </c:pt>
                <c:pt idx="1397">
                  <c:v>42704.625</c:v>
                </c:pt>
                <c:pt idx="1398">
                  <c:v>42704.75</c:v>
                </c:pt>
                <c:pt idx="1399">
                  <c:v>42704.875</c:v>
                </c:pt>
                <c:pt idx="1400">
                  <c:v>42705</c:v>
                </c:pt>
                <c:pt idx="1401">
                  <c:v>42705.125</c:v>
                </c:pt>
                <c:pt idx="1402">
                  <c:v>42705.25</c:v>
                </c:pt>
                <c:pt idx="1403">
                  <c:v>42705.375</c:v>
                </c:pt>
                <c:pt idx="1404">
                  <c:v>42705.5</c:v>
                </c:pt>
                <c:pt idx="1405">
                  <c:v>42705.625</c:v>
                </c:pt>
                <c:pt idx="1406">
                  <c:v>42705.75</c:v>
                </c:pt>
                <c:pt idx="1407">
                  <c:v>42705.875</c:v>
                </c:pt>
                <c:pt idx="1408">
                  <c:v>42706</c:v>
                </c:pt>
                <c:pt idx="1409">
                  <c:v>42706.125</c:v>
                </c:pt>
                <c:pt idx="1410">
                  <c:v>42706.25</c:v>
                </c:pt>
                <c:pt idx="1411">
                  <c:v>42706.375</c:v>
                </c:pt>
                <c:pt idx="1412">
                  <c:v>42706.5</c:v>
                </c:pt>
                <c:pt idx="1413">
                  <c:v>42706.625</c:v>
                </c:pt>
                <c:pt idx="1414">
                  <c:v>42706.75</c:v>
                </c:pt>
                <c:pt idx="1415">
                  <c:v>42706.875</c:v>
                </c:pt>
                <c:pt idx="1416">
                  <c:v>42707</c:v>
                </c:pt>
                <c:pt idx="1417">
                  <c:v>42707.125</c:v>
                </c:pt>
                <c:pt idx="1418">
                  <c:v>42707.25</c:v>
                </c:pt>
                <c:pt idx="1419">
                  <c:v>42707.375</c:v>
                </c:pt>
                <c:pt idx="1420">
                  <c:v>42707.5</c:v>
                </c:pt>
                <c:pt idx="1421">
                  <c:v>42707.625</c:v>
                </c:pt>
                <c:pt idx="1422">
                  <c:v>42707.75</c:v>
                </c:pt>
                <c:pt idx="1423">
                  <c:v>42707.875</c:v>
                </c:pt>
                <c:pt idx="1424">
                  <c:v>42708</c:v>
                </c:pt>
                <c:pt idx="1425">
                  <c:v>42708.125</c:v>
                </c:pt>
                <c:pt idx="1426">
                  <c:v>42708.25</c:v>
                </c:pt>
                <c:pt idx="1427">
                  <c:v>42708.375</c:v>
                </c:pt>
                <c:pt idx="1428">
                  <c:v>42708.5</c:v>
                </c:pt>
                <c:pt idx="1429">
                  <c:v>42708.625</c:v>
                </c:pt>
                <c:pt idx="1430">
                  <c:v>42708.75</c:v>
                </c:pt>
                <c:pt idx="1431">
                  <c:v>42708.875</c:v>
                </c:pt>
                <c:pt idx="1432">
                  <c:v>42709</c:v>
                </c:pt>
                <c:pt idx="1433">
                  <c:v>42709.125</c:v>
                </c:pt>
                <c:pt idx="1434">
                  <c:v>42709.25</c:v>
                </c:pt>
                <c:pt idx="1435">
                  <c:v>42709.375</c:v>
                </c:pt>
                <c:pt idx="1436">
                  <c:v>42709.5</c:v>
                </c:pt>
                <c:pt idx="1437">
                  <c:v>42709.625</c:v>
                </c:pt>
                <c:pt idx="1438">
                  <c:v>42709.75</c:v>
                </c:pt>
                <c:pt idx="1439">
                  <c:v>42709.875</c:v>
                </c:pt>
                <c:pt idx="1440">
                  <c:v>42710</c:v>
                </c:pt>
                <c:pt idx="1441">
                  <c:v>42710.125</c:v>
                </c:pt>
                <c:pt idx="1442">
                  <c:v>42710.25</c:v>
                </c:pt>
                <c:pt idx="1443">
                  <c:v>42710.375</c:v>
                </c:pt>
                <c:pt idx="1444">
                  <c:v>42710.5</c:v>
                </c:pt>
                <c:pt idx="1445">
                  <c:v>42710.625</c:v>
                </c:pt>
                <c:pt idx="1446">
                  <c:v>42710.75</c:v>
                </c:pt>
                <c:pt idx="1447">
                  <c:v>42710.875</c:v>
                </c:pt>
                <c:pt idx="1448">
                  <c:v>42711</c:v>
                </c:pt>
                <c:pt idx="1449">
                  <c:v>42711.125</c:v>
                </c:pt>
                <c:pt idx="1450">
                  <c:v>42711.25</c:v>
                </c:pt>
                <c:pt idx="1451">
                  <c:v>42711.375</c:v>
                </c:pt>
                <c:pt idx="1452">
                  <c:v>42711.375</c:v>
                </c:pt>
                <c:pt idx="1453">
                  <c:v>42711.5</c:v>
                </c:pt>
                <c:pt idx="1454">
                  <c:v>42711.625</c:v>
                </c:pt>
                <c:pt idx="1455">
                  <c:v>42711.75</c:v>
                </c:pt>
                <c:pt idx="1456">
                  <c:v>42711.875</c:v>
                </c:pt>
                <c:pt idx="1457">
                  <c:v>42712</c:v>
                </c:pt>
                <c:pt idx="1458">
                  <c:v>42712.125</c:v>
                </c:pt>
                <c:pt idx="1459">
                  <c:v>42712.25</c:v>
                </c:pt>
                <c:pt idx="1460">
                  <c:v>42712.375</c:v>
                </c:pt>
                <c:pt idx="1461">
                  <c:v>42712.5</c:v>
                </c:pt>
                <c:pt idx="1462">
                  <c:v>42712.625</c:v>
                </c:pt>
                <c:pt idx="1463">
                  <c:v>42712.75</c:v>
                </c:pt>
                <c:pt idx="1464">
                  <c:v>42712.875</c:v>
                </c:pt>
                <c:pt idx="1465">
                  <c:v>42713</c:v>
                </c:pt>
                <c:pt idx="1466">
                  <c:v>42713.125</c:v>
                </c:pt>
                <c:pt idx="1467">
                  <c:v>42713.25</c:v>
                </c:pt>
                <c:pt idx="1468">
                  <c:v>42713.375</c:v>
                </c:pt>
                <c:pt idx="1469">
                  <c:v>42713.5</c:v>
                </c:pt>
                <c:pt idx="1470">
                  <c:v>42713.625</c:v>
                </c:pt>
                <c:pt idx="1471">
                  <c:v>42713.75</c:v>
                </c:pt>
                <c:pt idx="1472">
                  <c:v>42713.875</c:v>
                </c:pt>
                <c:pt idx="1473">
                  <c:v>42714</c:v>
                </c:pt>
                <c:pt idx="1474">
                  <c:v>42714.125</c:v>
                </c:pt>
                <c:pt idx="1475">
                  <c:v>42714.25</c:v>
                </c:pt>
                <c:pt idx="1476">
                  <c:v>42714.375</c:v>
                </c:pt>
                <c:pt idx="1477">
                  <c:v>42714.5</c:v>
                </c:pt>
                <c:pt idx="1478">
                  <c:v>42714.625</c:v>
                </c:pt>
                <c:pt idx="1479">
                  <c:v>42714.75</c:v>
                </c:pt>
                <c:pt idx="1480">
                  <c:v>42714.875</c:v>
                </c:pt>
                <c:pt idx="1481">
                  <c:v>42715</c:v>
                </c:pt>
                <c:pt idx="1482">
                  <c:v>42715.125</c:v>
                </c:pt>
                <c:pt idx="1483">
                  <c:v>42715.25</c:v>
                </c:pt>
                <c:pt idx="1484">
                  <c:v>42715.375</c:v>
                </c:pt>
                <c:pt idx="1485">
                  <c:v>42715.5</c:v>
                </c:pt>
                <c:pt idx="1486">
                  <c:v>42715.625</c:v>
                </c:pt>
                <c:pt idx="1487">
                  <c:v>42715.75</c:v>
                </c:pt>
                <c:pt idx="1488">
                  <c:v>42715.875</c:v>
                </c:pt>
                <c:pt idx="1489">
                  <c:v>42716</c:v>
                </c:pt>
                <c:pt idx="1490">
                  <c:v>42716.125</c:v>
                </c:pt>
                <c:pt idx="1491">
                  <c:v>42716.25</c:v>
                </c:pt>
                <c:pt idx="1492">
                  <c:v>42716.375</c:v>
                </c:pt>
                <c:pt idx="1493">
                  <c:v>42716.5</c:v>
                </c:pt>
                <c:pt idx="1494">
                  <c:v>42716.625</c:v>
                </c:pt>
                <c:pt idx="1495">
                  <c:v>42716.75</c:v>
                </c:pt>
                <c:pt idx="1496">
                  <c:v>42716.875</c:v>
                </c:pt>
                <c:pt idx="1497">
                  <c:v>42717</c:v>
                </c:pt>
                <c:pt idx="1498">
                  <c:v>42717.125</c:v>
                </c:pt>
                <c:pt idx="1499">
                  <c:v>42717.25</c:v>
                </c:pt>
                <c:pt idx="1500">
                  <c:v>42717.375</c:v>
                </c:pt>
                <c:pt idx="1501">
                  <c:v>42717.5</c:v>
                </c:pt>
                <c:pt idx="1502">
                  <c:v>42717.625</c:v>
                </c:pt>
                <c:pt idx="1503">
                  <c:v>42717.75</c:v>
                </c:pt>
                <c:pt idx="1504">
                  <c:v>42717.875</c:v>
                </c:pt>
                <c:pt idx="1505">
                  <c:v>42718</c:v>
                </c:pt>
                <c:pt idx="1506">
                  <c:v>42718.125</c:v>
                </c:pt>
                <c:pt idx="1507">
                  <c:v>42718.25</c:v>
                </c:pt>
                <c:pt idx="1508">
                  <c:v>42718.375</c:v>
                </c:pt>
                <c:pt idx="1509">
                  <c:v>42718.5</c:v>
                </c:pt>
                <c:pt idx="1510">
                  <c:v>42718.625</c:v>
                </c:pt>
                <c:pt idx="1511">
                  <c:v>42718.75</c:v>
                </c:pt>
                <c:pt idx="1512">
                  <c:v>42718.875</c:v>
                </c:pt>
                <c:pt idx="1513">
                  <c:v>42719</c:v>
                </c:pt>
                <c:pt idx="1514">
                  <c:v>42719.125</c:v>
                </c:pt>
                <c:pt idx="1515">
                  <c:v>42719.25</c:v>
                </c:pt>
                <c:pt idx="1516">
                  <c:v>42719.375</c:v>
                </c:pt>
                <c:pt idx="1517">
                  <c:v>42719.5</c:v>
                </c:pt>
                <c:pt idx="1518">
                  <c:v>42719.625</c:v>
                </c:pt>
                <c:pt idx="1519">
                  <c:v>42719.75</c:v>
                </c:pt>
                <c:pt idx="1520">
                  <c:v>42719.875</c:v>
                </c:pt>
                <c:pt idx="1521">
                  <c:v>42720</c:v>
                </c:pt>
                <c:pt idx="1522">
                  <c:v>42720.125</c:v>
                </c:pt>
                <c:pt idx="1523">
                  <c:v>42720.25</c:v>
                </c:pt>
                <c:pt idx="1524">
                  <c:v>42720.375</c:v>
                </c:pt>
                <c:pt idx="1525">
                  <c:v>42720.5</c:v>
                </c:pt>
                <c:pt idx="1526">
                  <c:v>42720.625</c:v>
                </c:pt>
                <c:pt idx="1527">
                  <c:v>42720.75</c:v>
                </c:pt>
                <c:pt idx="1528">
                  <c:v>42720.875</c:v>
                </c:pt>
                <c:pt idx="1529">
                  <c:v>42721</c:v>
                </c:pt>
                <c:pt idx="1530">
                  <c:v>42721.125</c:v>
                </c:pt>
                <c:pt idx="1531">
                  <c:v>42721.25</c:v>
                </c:pt>
                <c:pt idx="1532">
                  <c:v>42721.375</c:v>
                </c:pt>
                <c:pt idx="1533">
                  <c:v>42721.5</c:v>
                </c:pt>
                <c:pt idx="1534">
                  <c:v>42721.625</c:v>
                </c:pt>
                <c:pt idx="1535">
                  <c:v>42721.75</c:v>
                </c:pt>
                <c:pt idx="1536">
                  <c:v>42721.875</c:v>
                </c:pt>
                <c:pt idx="1537">
                  <c:v>42722</c:v>
                </c:pt>
                <c:pt idx="1538">
                  <c:v>42722.125</c:v>
                </c:pt>
                <c:pt idx="1539">
                  <c:v>42722.25</c:v>
                </c:pt>
                <c:pt idx="1540">
                  <c:v>42722.375</c:v>
                </c:pt>
                <c:pt idx="1541">
                  <c:v>42722.5</c:v>
                </c:pt>
                <c:pt idx="1542">
                  <c:v>42722.625</c:v>
                </c:pt>
                <c:pt idx="1543">
                  <c:v>42722.75</c:v>
                </c:pt>
                <c:pt idx="1544">
                  <c:v>42722.875</c:v>
                </c:pt>
                <c:pt idx="1545">
                  <c:v>42723</c:v>
                </c:pt>
                <c:pt idx="1546">
                  <c:v>42723.125</c:v>
                </c:pt>
                <c:pt idx="1547">
                  <c:v>42723.25</c:v>
                </c:pt>
                <c:pt idx="1548">
                  <c:v>42723.375</c:v>
                </c:pt>
                <c:pt idx="1549">
                  <c:v>42723.5</c:v>
                </c:pt>
                <c:pt idx="1550">
                  <c:v>42723.625</c:v>
                </c:pt>
                <c:pt idx="1551">
                  <c:v>42723.625</c:v>
                </c:pt>
                <c:pt idx="1552">
                  <c:v>42723.75</c:v>
                </c:pt>
                <c:pt idx="1553">
                  <c:v>42723.875</c:v>
                </c:pt>
                <c:pt idx="1554">
                  <c:v>42724</c:v>
                </c:pt>
                <c:pt idx="1555">
                  <c:v>42724.125</c:v>
                </c:pt>
                <c:pt idx="1556">
                  <c:v>42724.25</c:v>
                </c:pt>
                <c:pt idx="1557">
                  <c:v>42724.375</c:v>
                </c:pt>
                <c:pt idx="1558">
                  <c:v>42724.5</c:v>
                </c:pt>
                <c:pt idx="1559">
                  <c:v>42724.625</c:v>
                </c:pt>
                <c:pt idx="1560">
                  <c:v>42724.75</c:v>
                </c:pt>
                <c:pt idx="1561">
                  <c:v>42724.875</c:v>
                </c:pt>
                <c:pt idx="1562">
                  <c:v>42725</c:v>
                </c:pt>
                <c:pt idx="1563">
                  <c:v>42725.125</c:v>
                </c:pt>
                <c:pt idx="1564">
                  <c:v>42725.25</c:v>
                </c:pt>
                <c:pt idx="1565">
                  <c:v>42725.375</c:v>
                </c:pt>
                <c:pt idx="1566">
                  <c:v>42725.375</c:v>
                </c:pt>
                <c:pt idx="1567">
                  <c:v>42725.5</c:v>
                </c:pt>
                <c:pt idx="1568">
                  <c:v>42725.625</c:v>
                </c:pt>
                <c:pt idx="1569">
                  <c:v>42725.75</c:v>
                </c:pt>
                <c:pt idx="1570">
                  <c:v>42725.875</c:v>
                </c:pt>
                <c:pt idx="1571">
                  <c:v>42726</c:v>
                </c:pt>
                <c:pt idx="1572">
                  <c:v>42726.125</c:v>
                </c:pt>
                <c:pt idx="1573">
                  <c:v>42726.25</c:v>
                </c:pt>
                <c:pt idx="1574">
                  <c:v>42726.375</c:v>
                </c:pt>
                <c:pt idx="1575">
                  <c:v>42726.5</c:v>
                </c:pt>
                <c:pt idx="1576">
                  <c:v>42726.625</c:v>
                </c:pt>
                <c:pt idx="1577">
                  <c:v>42726.75</c:v>
                </c:pt>
                <c:pt idx="1578">
                  <c:v>42726.875</c:v>
                </c:pt>
                <c:pt idx="1579">
                  <c:v>42727</c:v>
                </c:pt>
                <c:pt idx="1580">
                  <c:v>42727.125</c:v>
                </c:pt>
                <c:pt idx="1581">
                  <c:v>42727.25</c:v>
                </c:pt>
                <c:pt idx="1582">
                  <c:v>42727.375</c:v>
                </c:pt>
                <c:pt idx="1583">
                  <c:v>42727.5</c:v>
                </c:pt>
                <c:pt idx="1584">
                  <c:v>42727.625</c:v>
                </c:pt>
                <c:pt idx="1585">
                  <c:v>42727.75</c:v>
                </c:pt>
                <c:pt idx="1586">
                  <c:v>42727.875</c:v>
                </c:pt>
                <c:pt idx="1587">
                  <c:v>42728</c:v>
                </c:pt>
                <c:pt idx="1588">
                  <c:v>42728.125</c:v>
                </c:pt>
                <c:pt idx="1589">
                  <c:v>42728.25</c:v>
                </c:pt>
                <c:pt idx="1590">
                  <c:v>42728.375</c:v>
                </c:pt>
                <c:pt idx="1591">
                  <c:v>42728.5</c:v>
                </c:pt>
                <c:pt idx="1592">
                  <c:v>42728.625</c:v>
                </c:pt>
                <c:pt idx="1593">
                  <c:v>42728.75</c:v>
                </c:pt>
                <c:pt idx="1594">
                  <c:v>42728.875</c:v>
                </c:pt>
                <c:pt idx="1595">
                  <c:v>42729</c:v>
                </c:pt>
                <c:pt idx="1596">
                  <c:v>42729.125</c:v>
                </c:pt>
                <c:pt idx="1597">
                  <c:v>42729.25</c:v>
                </c:pt>
                <c:pt idx="1598">
                  <c:v>42729.375</c:v>
                </c:pt>
                <c:pt idx="1599">
                  <c:v>42729.5</c:v>
                </c:pt>
                <c:pt idx="1600">
                  <c:v>42729.625</c:v>
                </c:pt>
                <c:pt idx="1601">
                  <c:v>42729.75</c:v>
                </c:pt>
                <c:pt idx="1602">
                  <c:v>42729.875</c:v>
                </c:pt>
                <c:pt idx="1603">
                  <c:v>42730</c:v>
                </c:pt>
                <c:pt idx="1604">
                  <c:v>42730.125</c:v>
                </c:pt>
                <c:pt idx="1605">
                  <c:v>42730.25</c:v>
                </c:pt>
                <c:pt idx="1606">
                  <c:v>42730.375</c:v>
                </c:pt>
                <c:pt idx="1607">
                  <c:v>42730.5</c:v>
                </c:pt>
                <c:pt idx="1608">
                  <c:v>42730.625</c:v>
                </c:pt>
                <c:pt idx="1609">
                  <c:v>42730.75</c:v>
                </c:pt>
                <c:pt idx="1610">
                  <c:v>42730.875</c:v>
                </c:pt>
                <c:pt idx="1611">
                  <c:v>42731</c:v>
                </c:pt>
                <c:pt idx="1612">
                  <c:v>42731.125</c:v>
                </c:pt>
                <c:pt idx="1613">
                  <c:v>42731.25</c:v>
                </c:pt>
                <c:pt idx="1614">
                  <c:v>42731.375</c:v>
                </c:pt>
                <c:pt idx="1615">
                  <c:v>42731.5</c:v>
                </c:pt>
                <c:pt idx="1616">
                  <c:v>42731.625</c:v>
                </c:pt>
                <c:pt idx="1617">
                  <c:v>42731.75</c:v>
                </c:pt>
                <c:pt idx="1618">
                  <c:v>42731.875</c:v>
                </c:pt>
                <c:pt idx="1619">
                  <c:v>42732</c:v>
                </c:pt>
                <c:pt idx="1620">
                  <c:v>42732.125</c:v>
                </c:pt>
                <c:pt idx="1621">
                  <c:v>42732.25</c:v>
                </c:pt>
                <c:pt idx="1622">
                  <c:v>42732.375</c:v>
                </c:pt>
                <c:pt idx="1623">
                  <c:v>42732.5</c:v>
                </c:pt>
                <c:pt idx="1624">
                  <c:v>42732.625</c:v>
                </c:pt>
                <c:pt idx="1625">
                  <c:v>42732.75</c:v>
                </c:pt>
                <c:pt idx="1626">
                  <c:v>42732.875</c:v>
                </c:pt>
                <c:pt idx="1627">
                  <c:v>42733</c:v>
                </c:pt>
                <c:pt idx="1628">
                  <c:v>42733.125</c:v>
                </c:pt>
                <c:pt idx="1629">
                  <c:v>42733.25</c:v>
                </c:pt>
                <c:pt idx="1630">
                  <c:v>42733.375</c:v>
                </c:pt>
                <c:pt idx="1631">
                  <c:v>42733.5</c:v>
                </c:pt>
                <c:pt idx="1632">
                  <c:v>42733.625</c:v>
                </c:pt>
                <c:pt idx="1633">
                  <c:v>42733.75</c:v>
                </c:pt>
                <c:pt idx="1634">
                  <c:v>42733.875</c:v>
                </c:pt>
                <c:pt idx="1635">
                  <c:v>42734</c:v>
                </c:pt>
                <c:pt idx="1636">
                  <c:v>42734.125</c:v>
                </c:pt>
                <c:pt idx="1637">
                  <c:v>42734.25</c:v>
                </c:pt>
                <c:pt idx="1638">
                  <c:v>42734.375</c:v>
                </c:pt>
                <c:pt idx="1639">
                  <c:v>42734.5</c:v>
                </c:pt>
                <c:pt idx="1640">
                  <c:v>42734.625</c:v>
                </c:pt>
                <c:pt idx="1641">
                  <c:v>42734.75</c:v>
                </c:pt>
                <c:pt idx="1642">
                  <c:v>42734.875</c:v>
                </c:pt>
                <c:pt idx="1643">
                  <c:v>42735</c:v>
                </c:pt>
                <c:pt idx="1644">
                  <c:v>42735.125</c:v>
                </c:pt>
                <c:pt idx="1645">
                  <c:v>42735.25</c:v>
                </c:pt>
                <c:pt idx="1646">
                  <c:v>42735.375</c:v>
                </c:pt>
                <c:pt idx="1647">
                  <c:v>42735.5</c:v>
                </c:pt>
                <c:pt idx="1648">
                  <c:v>42735.625</c:v>
                </c:pt>
                <c:pt idx="1649">
                  <c:v>42735.75</c:v>
                </c:pt>
                <c:pt idx="1650">
                  <c:v>42735.875</c:v>
                </c:pt>
              </c:numCache>
            </c:numRef>
          </c:xVal>
          <c:yVal>
            <c:numRef>
              <c:f>Kaktovik_Hr3!$F$10:$F$1660</c:f>
              <c:numCache>
                <c:formatCode>0.0</c:formatCode>
                <c:ptCount val="1651"/>
                <c:pt idx="0">
                  <c:v>26.14</c:v>
                </c:pt>
                <c:pt idx="1">
                  <c:v>26.14</c:v>
                </c:pt>
                <c:pt idx="2">
                  <c:v>26.15</c:v>
                </c:pt>
                <c:pt idx="3">
                  <c:v>26.16</c:v>
                </c:pt>
                <c:pt idx="4">
                  <c:v>26.17</c:v>
                </c:pt>
                <c:pt idx="5">
                  <c:v>26.2</c:v>
                </c:pt>
                <c:pt idx="6">
                  <c:v>26.21</c:v>
                </c:pt>
                <c:pt idx="7">
                  <c:v>26.23</c:v>
                </c:pt>
                <c:pt idx="8">
                  <c:v>26.24</c:v>
                </c:pt>
                <c:pt idx="9">
                  <c:v>26.25</c:v>
                </c:pt>
                <c:pt idx="10">
                  <c:v>26.27</c:v>
                </c:pt>
                <c:pt idx="11">
                  <c:v>26.28</c:v>
                </c:pt>
                <c:pt idx="12">
                  <c:v>26.29</c:v>
                </c:pt>
                <c:pt idx="13">
                  <c:v>26.31</c:v>
                </c:pt>
                <c:pt idx="14">
                  <c:v>26.31</c:v>
                </c:pt>
                <c:pt idx="15">
                  <c:v>26.33</c:v>
                </c:pt>
                <c:pt idx="16">
                  <c:v>26.35</c:v>
                </c:pt>
                <c:pt idx="17">
                  <c:v>26.36</c:v>
                </c:pt>
                <c:pt idx="18">
                  <c:v>26.37</c:v>
                </c:pt>
                <c:pt idx="19">
                  <c:v>26.38</c:v>
                </c:pt>
                <c:pt idx="20">
                  <c:v>26.41</c:v>
                </c:pt>
                <c:pt idx="21">
                  <c:v>26.41</c:v>
                </c:pt>
                <c:pt idx="22">
                  <c:v>26.42</c:v>
                </c:pt>
                <c:pt idx="23">
                  <c:v>26.44</c:v>
                </c:pt>
                <c:pt idx="24">
                  <c:v>26.46</c:v>
                </c:pt>
                <c:pt idx="25">
                  <c:v>26.46</c:v>
                </c:pt>
                <c:pt idx="26">
                  <c:v>26.48</c:v>
                </c:pt>
                <c:pt idx="27">
                  <c:v>26.48</c:v>
                </c:pt>
                <c:pt idx="28">
                  <c:v>26.5</c:v>
                </c:pt>
                <c:pt idx="29">
                  <c:v>26.51</c:v>
                </c:pt>
                <c:pt idx="30">
                  <c:v>26.53</c:v>
                </c:pt>
                <c:pt idx="31">
                  <c:v>26.53</c:v>
                </c:pt>
                <c:pt idx="32">
                  <c:v>26.55</c:v>
                </c:pt>
                <c:pt idx="33">
                  <c:v>26.57</c:v>
                </c:pt>
                <c:pt idx="34">
                  <c:v>26.57</c:v>
                </c:pt>
                <c:pt idx="35">
                  <c:v>26.58</c:v>
                </c:pt>
                <c:pt idx="36">
                  <c:v>26.59</c:v>
                </c:pt>
                <c:pt idx="37">
                  <c:v>26.62</c:v>
                </c:pt>
                <c:pt idx="38">
                  <c:v>26.62</c:v>
                </c:pt>
                <c:pt idx="39">
                  <c:v>26.64</c:v>
                </c:pt>
                <c:pt idx="40">
                  <c:v>26.65</c:v>
                </c:pt>
                <c:pt idx="41">
                  <c:v>26.65</c:v>
                </c:pt>
                <c:pt idx="42">
                  <c:v>26.67</c:v>
                </c:pt>
                <c:pt idx="43">
                  <c:v>26.69</c:v>
                </c:pt>
                <c:pt idx="44">
                  <c:v>26.69</c:v>
                </c:pt>
                <c:pt idx="45">
                  <c:v>26.71</c:v>
                </c:pt>
                <c:pt idx="46">
                  <c:v>26.72</c:v>
                </c:pt>
                <c:pt idx="47">
                  <c:v>26.73</c:v>
                </c:pt>
                <c:pt idx="48">
                  <c:v>26.75</c:v>
                </c:pt>
                <c:pt idx="49">
                  <c:v>26.77</c:v>
                </c:pt>
                <c:pt idx="50">
                  <c:v>26.77</c:v>
                </c:pt>
                <c:pt idx="51">
                  <c:v>26.79</c:v>
                </c:pt>
                <c:pt idx="52">
                  <c:v>26.79</c:v>
                </c:pt>
                <c:pt idx="53">
                  <c:v>26.81</c:v>
                </c:pt>
                <c:pt idx="54">
                  <c:v>26.82</c:v>
                </c:pt>
                <c:pt idx="55">
                  <c:v>26.83</c:v>
                </c:pt>
                <c:pt idx="56">
                  <c:v>26.85</c:v>
                </c:pt>
                <c:pt idx="57">
                  <c:v>26.84</c:v>
                </c:pt>
                <c:pt idx="58">
                  <c:v>26.86</c:v>
                </c:pt>
                <c:pt idx="59">
                  <c:v>26.87</c:v>
                </c:pt>
                <c:pt idx="60">
                  <c:v>26.89</c:v>
                </c:pt>
                <c:pt idx="61">
                  <c:v>26.9</c:v>
                </c:pt>
                <c:pt idx="62">
                  <c:v>26.92</c:v>
                </c:pt>
                <c:pt idx="63">
                  <c:v>26.93</c:v>
                </c:pt>
                <c:pt idx="64">
                  <c:v>26.94</c:v>
                </c:pt>
                <c:pt idx="65">
                  <c:v>26.96</c:v>
                </c:pt>
                <c:pt idx="66">
                  <c:v>26.95</c:v>
                </c:pt>
                <c:pt idx="67">
                  <c:v>26.98</c:v>
                </c:pt>
                <c:pt idx="68">
                  <c:v>26.99</c:v>
                </c:pt>
                <c:pt idx="69">
                  <c:v>27.01</c:v>
                </c:pt>
                <c:pt idx="70">
                  <c:v>27.01</c:v>
                </c:pt>
                <c:pt idx="71">
                  <c:v>27.02</c:v>
                </c:pt>
                <c:pt idx="72">
                  <c:v>27.04</c:v>
                </c:pt>
                <c:pt idx="73">
                  <c:v>27.05</c:v>
                </c:pt>
                <c:pt idx="74">
                  <c:v>27.06</c:v>
                </c:pt>
                <c:pt idx="75">
                  <c:v>27.07</c:v>
                </c:pt>
                <c:pt idx="76">
                  <c:v>27.09</c:v>
                </c:pt>
                <c:pt idx="77">
                  <c:v>27.1</c:v>
                </c:pt>
                <c:pt idx="78">
                  <c:v>27.11</c:v>
                </c:pt>
                <c:pt idx="79">
                  <c:v>27.12</c:v>
                </c:pt>
                <c:pt idx="80">
                  <c:v>27.13</c:v>
                </c:pt>
                <c:pt idx="81">
                  <c:v>27.14</c:v>
                </c:pt>
                <c:pt idx="82">
                  <c:v>27.15</c:v>
                </c:pt>
                <c:pt idx="83">
                  <c:v>27.17</c:v>
                </c:pt>
                <c:pt idx="84">
                  <c:v>27.18</c:v>
                </c:pt>
                <c:pt idx="85">
                  <c:v>27.2</c:v>
                </c:pt>
                <c:pt idx="86">
                  <c:v>27.21</c:v>
                </c:pt>
                <c:pt idx="87">
                  <c:v>27.23</c:v>
                </c:pt>
                <c:pt idx="88">
                  <c:v>27.23</c:v>
                </c:pt>
                <c:pt idx="89">
                  <c:v>27.25</c:v>
                </c:pt>
                <c:pt idx="90">
                  <c:v>27.27</c:v>
                </c:pt>
                <c:pt idx="91">
                  <c:v>27.27</c:v>
                </c:pt>
                <c:pt idx="92">
                  <c:v>27.3</c:v>
                </c:pt>
                <c:pt idx="93">
                  <c:v>27.3</c:v>
                </c:pt>
                <c:pt idx="94">
                  <c:v>27.32</c:v>
                </c:pt>
                <c:pt idx="95">
                  <c:v>27.34</c:v>
                </c:pt>
                <c:pt idx="96">
                  <c:v>27.34</c:v>
                </c:pt>
                <c:pt idx="97">
                  <c:v>27.34</c:v>
                </c:pt>
                <c:pt idx="98">
                  <c:v>27.36</c:v>
                </c:pt>
                <c:pt idx="99">
                  <c:v>27.37</c:v>
                </c:pt>
                <c:pt idx="100">
                  <c:v>27.38</c:v>
                </c:pt>
                <c:pt idx="101">
                  <c:v>27.39</c:v>
                </c:pt>
                <c:pt idx="102">
                  <c:v>27.4</c:v>
                </c:pt>
                <c:pt idx="103">
                  <c:v>27.4</c:v>
                </c:pt>
                <c:pt idx="104">
                  <c:v>27.42</c:v>
                </c:pt>
                <c:pt idx="105">
                  <c:v>27.43</c:v>
                </c:pt>
                <c:pt idx="106">
                  <c:v>27.44</c:v>
                </c:pt>
                <c:pt idx="107">
                  <c:v>27.45</c:v>
                </c:pt>
                <c:pt idx="108">
                  <c:v>27.46</c:v>
                </c:pt>
                <c:pt idx="109">
                  <c:v>27.47</c:v>
                </c:pt>
                <c:pt idx="110">
                  <c:v>27.48</c:v>
                </c:pt>
                <c:pt idx="111">
                  <c:v>27.49</c:v>
                </c:pt>
                <c:pt idx="112">
                  <c:v>27.49</c:v>
                </c:pt>
                <c:pt idx="113">
                  <c:v>27.5</c:v>
                </c:pt>
                <c:pt idx="114">
                  <c:v>27.52</c:v>
                </c:pt>
                <c:pt idx="115">
                  <c:v>27.52</c:v>
                </c:pt>
                <c:pt idx="116">
                  <c:v>27.54</c:v>
                </c:pt>
                <c:pt idx="117">
                  <c:v>27.55</c:v>
                </c:pt>
                <c:pt idx="118">
                  <c:v>27.55</c:v>
                </c:pt>
                <c:pt idx="119">
                  <c:v>27.57</c:v>
                </c:pt>
                <c:pt idx="120">
                  <c:v>27.58</c:v>
                </c:pt>
                <c:pt idx="121">
                  <c:v>27.59</c:v>
                </c:pt>
                <c:pt idx="122">
                  <c:v>27.6</c:v>
                </c:pt>
                <c:pt idx="123">
                  <c:v>27.61</c:v>
                </c:pt>
                <c:pt idx="124">
                  <c:v>27.63</c:v>
                </c:pt>
                <c:pt idx="125">
                  <c:v>27.63</c:v>
                </c:pt>
                <c:pt idx="126">
                  <c:v>27.65</c:v>
                </c:pt>
                <c:pt idx="127">
                  <c:v>27.66</c:v>
                </c:pt>
                <c:pt idx="128">
                  <c:v>27.67</c:v>
                </c:pt>
                <c:pt idx="129">
                  <c:v>27.67</c:v>
                </c:pt>
                <c:pt idx="130">
                  <c:v>27.69</c:v>
                </c:pt>
                <c:pt idx="131">
                  <c:v>27.7</c:v>
                </c:pt>
                <c:pt idx="132">
                  <c:v>27.7</c:v>
                </c:pt>
                <c:pt idx="133">
                  <c:v>27.71</c:v>
                </c:pt>
                <c:pt idx="134">
                  <c:v>27.73</c:v>
                </c:pt>
                <c:pt idx="135">
                  <c:v>27.74</c:v>
                </c:pt>
                <c:pt idx="136">
                  <c:v>27.76</c:v>
                </c:pt>
                <c:pt idx="137">
                  <c:v>27.77</c:v>
                </c:pt>
                <c:pt idx="138">
                  <c:v>27.77</c:v>
                </c:pt>
                <c:pt idx="139">
                  <c:v>27.78</c:v>
                </c:pt>
                <c:pt idx="140">
                  <c:v>27.8</c:v>
                </c:pt>
                <c:pt idx="141">
                  <c:v>27.8</c:v>
                </c:pt>
                <c:pt idx="142">
                  <c:v>27.83</c:v>
                </c:pt>
                <c:pt idx="143">
                  <c:v>27.83</c:v>
                </c:pt>
                <c:pt idx="144">
                  <c:v>27.84</c:v>
                </c:pt>
                <c:pt idx="145">
                  <c:v>27.86</c:v>
                </c:pt>
                <c:pt idx="146">
                  <c:v>27.86</c:v>
                </c:pt>
                <c:pt idx="147">
                  <c:v>27.87</c:v>
                </c:pt>
                <c:pt idx="148">
                  <c:v>27.89</c:v>
                </c:pt>
                <c:pt idx="149">
                  <c:v>27.9</c:v>
                </c:pt>
                <c:pt idx="150">
                  <c:v>27.91</c:v>
                </c:pt>
                <c:pt idx="151">
                  <c:v>27.93</c:v>
                </c:pt>
                <c:pt idx="152">
                  <c:v>27.94</c:v>
                </c:pt>
                <c:pt idx="153">
                  <c:v>27.94</c:v>
                </c:pt>
                <c:pt idx="154">
                  <c:v>27.96</c:v>
                </c:pt>
                <c:pt idx="155">
                  <c:v>27.96</c:v>
                </c:pt>
                <c:pt idx="156">
                  <c:v>27.98</c:v>
                </c:pt>
                <c:pt idx="157">
                  <c:v>28</c:v>
                </c:pt>
                <c:pt idx="158">
                  <c:v>28.01</c:v>
                </c:pt>
                <c:pt idx="159">
                  <c:v>28.01</c:v>
                </c:pt>
                <c:pt idx="160">
                  <c:v>28.03</c:v>
                </c:pt>
                <c:pt idx="161">
                  <c:v>28.04</c:v>
                </c:pt>
                <c:pt idx="162">
                  <c:v>28.04</c:v>
                </c:pt>
                <c:pt idx="163">
                  <c:v>28.06</c:v>
                </c:pt>
                <c:pt idx="164">
                  <c:v>28.08</c:v>
                </c:pt>
                <c:pt idx="165">
                  <c:v>28.08</c:v>
                </c:pt>
                <c:pt idx="166">
                  <c:v>28.09</c:v>
                </c:pt>
                <c:pt idx="167">
                  <c:v>28.11</c:v>
                </c:pt>
                <c:pt idx="168">
                  <c:v>28.12</c:v>
                </c:pt>
                <c:pt idx="169">
                  <c:v>28.13</c:v>
                </c:pt>
                <c:pt idx="170">
                  <c:v>28.15</c:v>
                </c:pt>
                <c:pt idx="171">
                  <c:v>28.17</c:v>
                </c:pt>
                <c:pt idx="172">
                  <c:v>28.18</c:v>
                </c:pt>
                <c:pt idx="173">
                  <c:v>28.19</c:v>
                </c:pt>
                <c:pt idx="174">
                  <c:v>28.2</c:v>
                </c:pt>
                <c:pt idx="175">
                  <c:v>28.23</c:v>
                </c:pt>
                <c:pt idx="176">
                  <c:v>28.23</c:v>
                </c:pt>
                <c:pt idx="177">
                  <c:v>28.25</c:v>
                </c:pt>
                <c:pt idx="178">
                  <c:v>28.26</c:v>
                </c:pt>
                <c:pt idx="179">
                  <c:v>28.27</c:v>
                </c:pt>
                <c:pt idx="180">
                  <c:v>28.27</c:v>
                </c:pt>
                <c:pt idx="181">
                  <c:v>28.29</c:v>
                </c:pt>
                <c:pt idx="182">
                  <c:v>28.31</c:v>
                </c:pt>
                <c:pt idx="183">
                  <c:v>28.31</c:v>
                </c:pt>
                <c:pt idx="184">
                  <c:v>28.34</c:v>
                </c:pt>
                <c:pt idx="185">
                  <c:v>28.36</c:v>
                </c:pt>
                <c:pt idx="186">
                  <c:v>28.38</c:v>
                </c:pt>
                <c:pt idx="187">
                  <c:v>28.38</c:v>
                </c:pt>
                <c:pt idx="188">
                  <c:v>28.4</c:v>
                </c:pt>
                <c:pt idx="189">
                  <c:v>28.4</c:v>
                </c:pt>
                <c:pt idx="190">
                  <c:v>28.42</c:v>
                </c:pt>
                <c:pt idx="191">
                  <c:v>28.43</c:v>
                </c:pt>
                <c:pt idx="192">
                  <c:v>28.44</c:v>
                </c:pt>
                <c:pt idx="193">
                  <c:v>28.46</c:v>
                </c:pt>
                <c:pt idx="194">
                  <c:v>28.48</c:v>
                </c:pt>
                <c:pt idx="195">
                  <c:v>28.48</c:v>
                </c:pt>
                <c:pt idx="196">
                  <c:v>28.5</c:v>
                </c:pt>
                <c:pt idx="197">
                  <c:v>28.52</c:v>
                </c:pt>
                <c:pt idx="198">
                  <c:v>28.53</c:v>
                </c:pt>
                <c:pt idx="199">
                  <c:v>28.55</c:v>
                </c:pt>
                <c:pt idx="200">
                  <c:v>28.56</c:v>
                </c:pt>
                <c:pt idx="201">
                  <c:v>28.58</c:v>
                </c:pt>
                <c:pt idx="202">
                  <c:v>28.59</c:v>
                </c:pt>
                <c:pt idx="203">
                  <c:v>28.6</c:v>
                </c:pt>
                <c:pt idx="204">
                  <c:v>28.61</c:v>
                </c:pt>
                <c:pt idx="205">
                  <c:v>28.64</c:v>
                </c:pt>
                <c:pt idx="206">
                  <c:v>28.64</c:v>
                </c:pt>
                <c:pt idx="207">
                  <c:v>28.66</c:v>
                </c:pt>
                <c:pt idx="208">
                  <c:v>28.68</c:v>
                </c:pt>
                <c:pt idx="209">
                  <c:v>28.69</c:v>
                </c:pt>
                <c:pt idx="210">
                  <c:v>28.7</c:v>
                </c:pt>
                <c:pt idx="211">
                  <c:v>28.72</c:v>
                </c:pt>
                <c:pt idx="212">
                  <c:v>28.73</c:v>
                </c:pt>
                <c:pt idx="213">
                  <c:v>28.74</c:v>
                </c:pt>
                <c:pt idx="214">
                  <c:v>28.76</c:v>
                </c:pt>
                <c:pt idx="215">
                  <c:v>28.76</c:v>
                </c:pt>
                <c:pt idx="216">
                  <c:v>28.79</c:v>
                </c:pt>
                <c:pt idx="217">
                  <c:v>28.81</c:v>
                </c:pt>
                <c:pt idx="218">
                  <c:v>28.82</c:v>
                </c:pt>
                <c:pt idx="219">
                  <c:v>28.83</c:v>
                </c:pt>
                <c:pt idx="220">
                  <c:v>28.84</c:v>
                </c:pt>
                <c:pt idx="221">
                  <c:v>28.86</c:v>
                </c:pt>
                <c:pt idx="222">
                  <c:v>28.87</c:v>
                </c:pt>
                <c:pt idx="223">
                  <c:v>28.89</c:v>
                </c:pt>
                <c:pt idx="224">
                  <c:v>28.91</c:v>
                </c:pt>
                <c:pt idx="225">
                  <c:v>28.92</c:v>
                </c:pt>
                <c:pt idx="226">
                  <c:v>28.93</c:v>
                </c:pt>
                <c:pt idx="227">
                  <c:v>28.94</c:v>
                </c:pt>
                <c:pt idx="228">
                  <c:v>28.96</c:v>
                </c:pt>
                <c:pt idx="229">
                  <c:v>28.97</c:v>
                </c:pt>
                <c:pt idx="230">
                  <c:v>28.98</c:v>
                </c:pt>
                <c:pt idx="231">
                  <c:v>29</c:v>
                </c:pt>
                <c:pt idx="232">
                  <c:v>29.01</c:v>
                </c:pt>
                <c:pt idx="233">
                  <c:v>29.02</c:v>
                </c:pt>
                <c:pt idx="234">
                  <c:v>29.04</c:v>
                </c:pt>
                <c:pt idx="235">
                  <c:v>29.05</c:v>
                </c:pt>
                <c:pt idx="236">
                  <c:v>29.07</c:v>
                </c:pt>
                <c:pt idx="237">
                  <c:v>29.07</c:v>
                </c:pt>
                <c:pt idx="238">
                  <c:v>29.08</c:v>
                </c:pt>
                <c:pt idx="239">
                  <c:v>29.1</c:v>
                </c:pt>
                <c:pt idx="240">
                  <c:v>29.11</c:v>
                </c:pt>
                <c:pt idx="241">
                  <c:v>29.14</c:v>
                </c:pt>
                <c:pt idx="242">
                  <c:v>29.15</c:v>
                </c:pt>
                <c:pt idx="243">
                  <c:v>29.16</c:v>
                </c:pt>
                <c:pt idx="244">
                  <c:v>29.18</c:v>
                </c:pt>
                <c:pt idx="245">
                  <c:v>29.19</c:v>
                </c:pt>
                <c:pt idx="246">
                  <c:v>29.21</c:v>
                </c:pt>
                <c:pt idx="247">
                  <c:v>29.22</c:v>
                </c:pt>
                <c:pt idx="248">
                  <c:v>29.24</c:v>
                </c:pt>
                <c:pt idx="249">
                  <c:v>29.25</c:v>
                </c:pt>
                <c:pt idx="250">
                  <c:v>29.26</c:v>
                </c:pt>
                <c:pt idx="251">
                  <c:v>29.27</c:v>
                </c:pt>
                <c:pt idx="252">
                  <c:v>29.28</c:v>
                </c:pt>
                <c:pt idx="253">
                  <c:v>29.3</c:v>
                </c:pt>
                <c:pt idx="254">
                  <c:v>29.3</c:v>
                </c:pt>
                <c:pt idx="255">
                  <c:v>29.32</c:v>
                </c:pt>
                <c:pt idx="256">
                  <c:v>29.34</c:v>
                </c:pt>
                <c:pt idx="257">
                  <c:v>29.36</c:v>
                </c:pt>
                <c:pt idx="258">
                  <c:v>29.36</c:v>
                </c:pt>
                <c:pt idx="259">
                  <c:v>29.38</c:v>
                </c:pt>
                <c:pt idx="260">
                  <c:v>29.39</c:v>
                </c:pt>
                <c:pt idx="261">
                  <c:v>29.4</c:v>
                </c:pt>
                <c:pt idx="262">
                  <c:v>29.42</c:v>
                </c:pt>
                <c:pt idx="263">
                  <c:v>29.42</c:v>
                </c:pt>
                <c:pt idx="264">
                  <c:v>29.44</c:v>
                </c:pt>
                <c:pt idx="265">
                  <c:v>29.47</c:v>
                </c:pt>
                <c:pt idx="266">
                  <c:v>29.47</c:v>
                </c:pt>
                <c:pt idx="267">
                  <c:v>29.49</c:v>
                </c:pt>
                <c:pt idx="268">
                  <c:v>29.5</c:v>
                </c:pt>
                <c:pt idx="269">
                  <c:v>29.52</c:v>
                </c:pt>
                <c:pt idx="270">
                  <c:v>29.52</c:v>
                </c:pt>
                <c:pt idx="271">
                  <c:v>29.55</c:v>
                </c:pt>
                <c:pt idx="272">
                  <c:v>29.57</c:v>
                </c:pt>
                <c:pt idx="273">
                  <c:v>29.56</c:v>
                </c:pt>
                <c:pt idx="274">
                  <c:v>29.58</c:v>
                </c:pt>
                <c:pt idx="275">
                  <c:v>29.59</c:v>
                </c:pt>
                <c:pt idx="276">
                  <c:v>29.61</c:v>
                </c:pt>
                <c:pt idx="277">
                  <c:v>29.61</c:v>
                </c:pt>
                <c:pt idx="278">
                  <c:v>29.63</c:v>
                </c:pt>
                <c:pt idx="279">
                  <c:v>29.65</c:v>
                </c:pt>
                <c:pt idx="280">
                  <c:v>29.65</c:v>
                </c:pt>
                <c:pt idx="281">
                  <c:v>29.67</c:v>
                </c:pt>
                <c:pt idx="282">
                  <c:v>29.67</c:v>
                </c:pt>
                <c:pt idx="283">
                  <c:v>29.69</c:v>
                </c:pt>
                <c:pt idx="284">
                  <c:v>29.69</c:v>
                </c:pt>
                <c:pt idx="285">
                  <c:v>29.72</c:v>
                </c:pt>
                <c:pt idx="286">
                  <c:v>29.73</c:v>
                </c:pt>
                <c:pt idx="287">
                  <c:v>29.74</c:v>
                </c:pt>
                <c:pt idx="288">
                  <c:v>29.75</c:v>
                </c:pt>
                <c:pt idx="289">
                  <c:v>29.76</c:v>
                </c:pt>
                <c:pt idx="290">
                  <c:v>29.78</c:v>
                </c:pt>
                <c:pt idx="291">
                  <c:v>29.78</c:v>
                </c:pt>
                <c:pt idx="292">
                  <c:v>29.8</c:v>
                </c:pt>
                <c:pt idx="293">
                  <c:v>29.81</c:v>
                </c:pt>
                <c:pt idx="294">
                  <c:v>29.81</c:v>
                </c:pt>
                <c:pt idx="295">
                  <c:v>29.83</c:v>
                </c:pt>
                <c:pt idx="296">
                  <c:v>29.86</c:v>
                </c:pt>
                <c:pt idx="297">
                  <c:v>29.85</c:v>
                </c:pt>
                <c:pt idx="298">
                  <c:v>29.87</c:v>
                </c:pt>
                <c:pt idx="299">
                  <c:v>29.89</c:v>
                </c:pt>
                <c:pt idx="300">
                  <c:v>29.89</c:v>
                </c:pt>
                <c:pt idx="301">
                  <c:v>29.91</c:v>
                </c:pt>
                <c:pt idx="302">
                  <c:v>29.91</c:v>
                </c:pt>
                <c:pt idx="303">
                  <c:v>29.93</c:v>
                </c:pt>
                <c:pt idx="304">
                  <c:v>29.94</c:v>
                </c:pt>
                <c:pt idx="305">
                  <c:v>29.95</c:v>
                </c:pt>
                <c:pt idx="306">
                  <c:v>29.95</c:v>
                </c:pt>
                <c:pt idx="307">
                  <c:v>29.97</c:v>
                </c:pt>
                <c:pt idx="308">
                  <c:v>29.97</c:v>
                </c:pt>
                <c:pt idx="309">
                  <c:v>29.99</c:v>
                </c:pt>
                <c:pt idx="310">
                  <c:v>30.01</c:v>
                </c:pt>
                <c:pt idx="311">
                  <c:v>30.01</c:v>
                </c:pt>
                <c:pt idx="312">
                  <c:v>30.03</c:v>
                </c:pt>
                <c:pt idx="313">
                  <c:v>30.03</c:v>
                </c:pt>
                <c:pt idx="314">
                  <c:v>30.04</c:v>
                </c:pt>
                <c:pt idx="315">
                  <c:v>30.05</c:v>
                </c:pt>
                <c:pt idx="316">
                  <c:v>30.05</c:v>
                </c:pt>
                <c:pt idx="317">
                  <c:v>30.07</c:v>
                </c:pt>
                <c:pt idx="318">
                  <c:v>30.07</c:v>
                </c:pt>
                <c:pt idx="319">
                  <c:v>30.07</c:v>
                </c:pt>
                <c:pt idx="320">
                  <c:v>30.09</c:v>
                </c:pt>
                <c:pt idx="321">
                  <c:v>30.09</c:v>
                </c:pt>
                <c:pt idx="322">
                  <c:v>30.11</c:v>
                </c:pt>
                <c:pt idx="323">
                  <c:v>30.11</c:v>
                </c:pt>
                <c:pt idx="324">
                  <c:v>30.12</c:v>
                </c:pt>
                <c:pt idx="325">
                  <c:v>30.11</c:v>
                </c:pt>
                <c:pt idx="326">
                  <c:v>30.13</c:v>
                </c:pt>
                <c:pt idx="327">
                  <c:v>30.14</c:v>
                </c:pt>
                <c:pt idx="328">
                  <c:v>30.14</c:v>
                </c:pt>
                <c:pt idx="329">
                  <c:v>30.15</c:v>
                </c:pt>
                <c:pt idx="330">
                  <c:v>30.16</c:v>
                </c:pt>
                <c:pt idx="331">
                  <c:v>30.18</c:v>
                </c:pt>
                <c:pt idx="332">
                  <c:v>30.2</c:v>
                </c:pt>
                <c:pt idx="333">
                  <c:v>30.2</c:v>
                </c:pt>
                <c:pt idx="334">
                  <c:v>30.2</c:v>
                </c:pt>
                <c:pt idx="335">
                  <c:v>30.21</c:v>
                </c:pt>
                <c:pt idx="336">
                  <c:v>30.22</c:v>
                </c:pt>
                <c:pt idx="337">
                  <c:v>30.23</c:v>
                </c:pt>
                <c:pt idx="338">
                  <c:v>30.23</c:v>
                </c:pt>
                <c:pt idx="339">
                  <c:v>30.23</c:v>
                </c:pt>
                <c:pt idx="340">
                  <c:v>30.25</c:v>
                </c:pt>
                <c:pt idx="341">
                  <c:v>30.25</c:v>
                </c:pt>
                <c:pt idx="342">
                  <c:v>30.25</c:v>
                </c:pt>
                <c:pt idx="343">
                  <c:v>30.25</c:v>
                </c:pt>
                <c:pt idx="344">
                  <c:v>30.25</c:v>
                </c:pt>
                <c:pt idx="345">
                  <c:v>30.27</c:v>
                </c:pt>
                <c:pt idx="346">
                  <c:v>30.28</c:v>
                </c:pt>
                <c:pt idx="347">
                  <c:v>30.28</c:v>
                </c:pt>
                <c:pt idx="348">
                  <c:v>30.28</c:v>
                </c:pt>
                <c:pt idx="349">
                  <c:v>30.29</c:v>
                </c:pt>
                <c:pt idx="350">
                  <c:v>30.3</c:v>
                </c:pt>
                <c:pt idx="351">
                  <c:v>30.31</c:v>
                </c:pt>
                <c:pt idx="352">
                  <c:v>30.31</c:v>
                </c:pt>
                <c:pt idx="353">
                  <c:v>30.32</c:v>
                </c:pt>
                <c:pt idx="354">
                  <c:v>30.33</c:v>
                </c:pt>
                <c:pt idx="355">
                  <c:v>30.33</c:v>
                </c:pt>
                <c:pt idx="356">
                  <c:v>30.32</c:v>
                </c:pt>
                <c:pt idx="357">
                  <c:v>30.33</c:v>
                </c:pt>
                <c:pt idx="358">
                  <c:v>30.34</c:v>
                </c:pt>
                <c:pt idx="359">
                  <c:v>30.34</c:v>
                </c:pt>
                <c:pt idx="360">
                  <c:v>30.34</c:v>
                </c:pt>
                <c:pt idx="361">
                  <c:v>30.37</c:v>
                </c:pt>
                <c:pt idx="362">
                  <c:v>30.36</c:v>
                </c:pt>
                <c:pt idx="363">
                  <c:v>30.36</c:v>
                </c:pt>
                <c:pt idx="364">
                  <c:v>30.37</c:v>
                </c:pt>
                <c:pt idx="365">
                  <c:v>30.38</c:v>
                </c:pt>
                <c:pt idx="366">
                  <c:v>30.39</c:v>
                </c:pt>
                <c:pt idx="367">
                  <c:v>30.39</c:v>
                </c:pt>
                <c:pt idx="368">
                  <c:v>30.39</c:v>
                </c:pt>
                <c:pt idx="369">
                  <c:v>30.4</c:v>
                </c:pt>
                <c:pt idx="370">
                  <c:v>30.4</c:v>
                </c:pt>
                <c:pt idx="371">
                  <c:v>30.4</c:v>
                </c:pt>
                <c:pt idx="372">
                  <c:v>30.4</c:v>
                </c:pt>
                <c:pt idx="373">
                  <c:v>30.41</c:v>
                </c:pt>
                <c:pt idx="374">
                  <c:v>30.42</c:v>
                </c:pt>
                <c:pt idx="375">
                  <c:v>30.42</c:v>
                </c:pt>
                <c:pt idx="376">
                  <c:v>30.42</c:v>
                </c:pt>
                <c:pt idx="377">
                  <c:v>30.42</c:v>
                </c:pt>
                <c:pt idx="378">
                  <c:v>30.44</c:v>
                </c:pt>
                <c:pt idx="379">
                  <c:v>30.44</c:v>
                </c:pt>
                <c:pt idx="380">
                  <c:v>30.46</c:v>
                </c:pt>
                <c:pt idx="381">
                  <c:v>30.46</c:v>
                </c:pt>
                <c:pt idx="382">
                  <c:v>30.47</c:v>
                </c:pt>
                <c:pt idx="383">
                  <c:v>30.47</c:v>
                </c:pt>
                <c:pt idx="384">
                  <c:v>30.47</c:v>
                </c:pt>
                <c:pt idx="385">
                  <c:v>30.47</c:v>
                </c:pt>
                <c:pt idx="386">
                  <c:v>30.47</c:v>
                </c:pt>
                <c:pt idx="387">
                  <c:v>30.47</c:v>
                </c:pt>
                <c:pt idx="388">
                  <c:v>30.47</c:v>
                </c:pt>
                <c:pt idx="389">
                  <c:v>30.48</c:v>
                </c:pt>
                <c:pt idx="390">
                  <c:v>30.48</c:v>
                </c:pt>
                <c:pt idx="391">
                  <c:v>30.49</c:v>
                </c:pt>
                <c:pt idx="392">
                  <c:v>30.49</c:v>
                </c:pt>
                <c:pt idx="393">
                  <c:v>30.48</c:v>
                </c:pt>
                <c:pt idx="394">
                  <c:v>30.5</c:v>
                </c:pt>
                <c:pt idx="395">
                  <c:v>30.5</c:v>
                </c:pt>
                <c:pt idx="396">
                  <c:v>30.51</c:v>
                </c:pt>
                <c:pt idx="397">
                  <c:v>30.52</c:v>
                </c:pt>
                <c:pt idx="398">
                  <c:v>30.52</c:v>
                </c:pt>
                <c:pt idx="399">
                  <c:v>30.52</c:v>
                </c:pt>
                <c:pt idx="400">
                  <c:v>30.52</c:v>
                </c:pt>
                <c:pt idx="401">
                  <c:v>30.52</c:v>
                </c:pt>
                <c:pt idx="402">
                  <c:v>30.52</c:v>
                </c:pt>
                <c:pt idx="403">
                  <c:v>30.53</c:v>
                </c:pt>
                <c:pt idx="404">
                  <c:v>30.54</c:v>
                </c:pt>
                <c:pt idx="405">
                  <c:v>30.55</c:v>
                </c:pt>
                <c:pt idx="406">
                  <c:v>30.55</c:v>
                </c:pt>
                <c:pt idx="407">
                  <c:v>30.55</c:v>
                </c:pt>
                <c:pt idx="408">
                  <c:v>30.55</c:v>
                </c:pt>
                <c:pt idx="409">
                  <c:v>30.55</c:v>
                </c:pt>
                <c:pt idx="410">
                  <c:v>30.56</c:v>
                </c:pt>
                <c:pt idx="411">
                  <c:v>30.56</c:v>
                </c:pt>
                <c:pt idx="412">
                  <c:v>30.57</c:v>
                </c:pt>
                <c:pt idx="413">
                  <c:v>30.57</c:v>
                </c:pt>
                <c:pt idx="414">
                  <c:v>30.58</c:v>
                </c:pt>
                <c:pt idx="415">
                  <c:v>30.58</c:v>
                </c:pt>
                <c:pt idx="416">
                  <c:v>30.58</c:v>
                </c:pt>
                <c:pt idx="417">
                  <c:v>30.58</c:v>
                </c:pt>
                <c:pt idx="418">
                  <c:v>30.6</c:v>
                </c:pt>
                <c:pt idx="419">
                  <c:v>30.59</c:v>
                </c:pt>
                <c:pt idx="420">
                  <c:v>30.59</c:v>
                </c:pt>
                <c:pt idx="421">
                  <c:v>30.59</c:v>
                </c:pt>
                <c:pt idx="422">
                  <c:v>30.6</c:v>
                </c:pt>
                <c:pt idx="423">
                  <c:v>30.61</c:v>
                </c:pt>
                <c:pt idx="424">
                  <c:v>30.61</c:v>
                </c:pt>
                <c:pt idx="425">
                  <c:v>30.61</c:v>
                </c:pt>
                <c:pt idx="426">
                  <c:v>30.61</c:v>
                </c:pt>
                <c:pt idx="427">
                  <c:v>30.62</c:v>
                </c:pt>
                <c:pt idx="428">
                  <c:v>30.64</c:v>
                </c:pt>
                <c:pt idx="429">
                  <c:v>30.64</c:v>
                </c:pt>
                <c:pt idx="430">
                  <c:v>30.65</c:v>
                </c:pt>
                <c:pt idx="431">
                  <c:v>30.65</c:v>
                </c:pt>
                <c:pt idx="432">
                  <c:v>30.65</c:v>
                </c:pt>
                <c:pt idx="433">
                  <c:v>30.65</c:v>
                </c:pt>
                <c:pt idx="434">
                  <c:v>30.65</c:v>
                </c:pt>
                <c:pt idx="435">
                  <c:v>30.66</c:v>
                </c:pt>
                <c:pt idx="436">
                  <c:v>30.66</c:v>
                </c:pt>
                <c:pt idx="437">
                  <c:v>30.66</c:v>
                </c:pt>
                <c:pt idx="438">
                  <c:v>30.67</c:v>
                </c:pt>
                <c:pt idx="439">
                  <c:v>30.67</c:v>
                </c:pt>
                <c:pt idx="440">
                  <c:v>30.67</c:v>
                </c:pt>
                <c:pt idx="441">
                  <c:v>30.67</c:v>
                </c:pt>
                <c:pt idx="442">
                  <c:v>30.68</c:v>
                </c:pt>
                <c:pt idx="443">
                  <c:v>30.69</c:v>
                </c:pt>
                <c:pt idx="444">
                  <c:v>30.69</c:v>
                </c:pt>
                <c:pt idx="445">
                  <c:v>30.7</c:v>
                </c:pt>
                <c:pt idx="446">
                  <c:v>30.71</c:v>
                </c:pt>
                <c:pt idx="447">
                  <c:v>30.71</c:v>
                </c:pt>
                <c:pt idx="448">
                  <c:v>30.71</c:v>
                </c:pt>
                <c:pt idx="449">
                  <c:v>30.71</c:v>
                </c:pt>
                <c:pt idx="450">
                  <c:v>30.71</c:v>
                </c:pt>
                <c:pt idx="451">
                  <c:v>30.72</c:v>
                </c:pt>
                <c:pt idx="452">
                  <c:v>30.71</c:v>
                </c:pt>
                <c:pt idx="453">
                  <c:v>30.73</c:v>
                </c:pt>
                <c:pt idx="454">
                  <c:v>30.73</c:v>
                </c:pt>
                <c:pt idx="455">
                  <c:v>30.73</c:v>
                </c:pt>
                <c:pt idx="456">
                  <c:v>30.73</c:v>
                </c:pt>
                <c:pt idx="457">
                  <c:v>30.74</c:v>
                </c:pt>
                <c:pt idx="458">
                  <c:v>30.73</c:v>
                </c:pt>
                <c:pt idx="459">
                  <c:v>30.73</c:v>
                </c:pt>
                <c:pt idx="460">
                  <c:v>30.74</c:v>
                </c:pt>
                <c:pt idx="461">
                  <c:v>30.74</c:v>
                </c:pt>
                <c:pt idx="462">
                  <c:v>30.75</c:v>
                </c:pt>
                <c:pt idx="463">
                  <c:v>30.75</c:v>
                </c:pt>
                <c:pt idx="464">
                  <c:v>30.75</c:v>
                </c:pt>
                <c:pt idx="465">
                  <c:v>30.76</c:v>
                </c:pt>
                <c:pt idx="466">
                  <c:v>30.76</c:v>
                </c:pt>
                <c:pt idx="467">
                  <c:v>30.77</c:v>
                </c:pt>
                <c:pt idx="468">
                  <c:v>30.77</c:v>
                </c:pt>
                <c:pt idx="469">
                  <c:v>30.78</c:v>
                </c:pt>
                <c:pt idx="470">
                  <c:v>30.78</c:v>
                </c:pt>
                <c:pt idx="471">
                  <c:v>30.78</c:v>
                </c:pt>
                <c:pt idx="472">
                  <c:v>30.77</c:v>
                </c:pt>
                <c:pt idx="473">
                  <c:v>30.78</c:v>
                </c:pt>
                <c:pt idx="474">
                  <c:v>30.79</c:v>
                </c:pt>
                <c:pt idx="475">
                  <c:v>30.8</c:v>
                </c:pt>
                <c:pt idx="476">
                  <c:v>30.8</c:v>
                </c:pt>
                <c:pt idx="477">
                  <c:v>30.8</c:v>
                </c:pt>
                <c:pt idx="478">
                  <c:v>30.8</c:v>
                </c:pt>
                <c:pt idx="479">
                  <c:v>30.81</c:v>
                </c:pt>
                <c:pt idx="480">
                  <c:v>30.81</c:v>
                </c:pt>
                <c:pt idx="481">
                  <c:v>30.81</c:v>
                </c:pt>
                <c:pt idx="482">
                  <c:v>30.81</c:v>
                </c:pt>
                <c:pt idx="483">
                  <c:v>30.81</c:v>
                </c:pt>
                <c:pt idx="484">
                  <c:v>30.81</c:v>
                </c:pt>
                <c:pt idx="485">
                  <c:v>30.83</c:v>
                </c:pt>
                <c:pt idx="486">
                  <c:v>30.83</c:v>
                </c:pt>
                <c:pt idx="487">
                  <c:v>30.83</c:v>
                </c:pt>
                <c:pt idx="488">
                  <c:v>30.83</c:v>
                </c:pt>
                <c:pt idx="489">
                  <c:v>30.83</c:v>
                </c:pt>
                <c:pt idx="490">
                  <c:v>30.83</c:v>
                </c:pt>
                <c:pt idx="491">
                  <c:v>30.84</c:v>
                </c:pt>
                <c:pt idx="492">
                  <c:v>30.84</c:v>
                </c:pt>
                <c:pt idx="493">
                  <c:v>30.84</c:v>
                </c:pt>
                <c:pt idx="494">
                  <c:v>30.84</c:v>
                </c:pt>
                <c:pt idx="495">
                  <c:v>30.85</c:v>
                </c:pt>
                <c:pt idx="496">
                  <c:v>30.85</c:v>
                </c:pt>
                <c:pt idx="497">
                  <c:v>30.85</c:v>
                </c:pt>
                <c:pt idx="498">
                  <c:v>30.86</c:v>
                </c:pt>
                <c:pt idx="499">
                  <c:v>30.86</c:v>
                </c:pt>
                <c:pt idx="500">
                  <c:v>30.87</c:v>
                </c:pt>
                <c:pt idx="501">
                  <c:v>30.88</c:v>
                </c:pt>
                <c:pt idx="502">
                  <c:v>30.88</c:v>
                </c:pt>
                <c:pt idx="503">
                  <c:v>30.88</c:v>
                </c:pt>
                <c:pt idx="504">
                  <c:v>30.88</c:v>
                </c:pt>
                <c:pt idx="505">
                  <c:v>30.88</c:v>
                </c:pt>
                <c:pt idx="506">
                  <c:v>30.88</c:v>
                </c:pt>
                <c:pt idx="507">
                  <c:v>30.88</c:v>
                </c:pt>
                <c:pt idx="508">
                  <c:v>30.89</c:v>
                </c:pt>
                <c:pt idx="509">
                  <c:v>30.89</c:v>
                </c:pt>
                <c:pt idx="510">
                  <c:v>30.9</c:v>
                </c:pt>
                <c:pt idx="511">
                  <c:v>30.9</c:v>
                </c:pt>
                <c:pt idx="512">
                  <c:v>30.9</c:v>
                </c:pt>
                <c:pt idx="513">
                  <c:v>30.9</c:v>
                </c:pt>
                <c:pt idx="514">
                  <c:v>30.91</c:v>
                </c:pt>
                <c:pt idx="515">
                  <c:v>30.91</c:v>
                </c:pt>
                <c:pt idx="516">
                  <c:v>30.91</c:v>
                </c:pt>
                <c:pt idx="517">
                  <c:v>30.91</c:v>
                </c:pt>
                <c:pt idx="518">
                  <c:v>30.92</c:v>
                </c:pt>
                <c:pt idx="519">
                  <c:v>30.92</c:v>
                </c:pt>
                <c:pt idx="520">
                  <c:v>30.92</c:v>
                </c:pt>
                <c:pt idx="521">
                  <c:v>30.92</c:v>
                </c:pt>
                <c:pt idx="522">
                  <c:v>30.92</c:v>
                </c:pt>
                <c:pt idx="523">
                  <c:v>30.92</c:v>
                </c:pt>
                <c:pt idx="524">
                  <c:v>30.93</c:v>
                </c:pt>
                <c:pt idx="525">
                  <c:v>30.93</c:v>
                </c:pt>
                <c:pt idx="526">
                  <c:v>30.93</c:v>
                </c:pt>
                <c:pt idx="527">
                  <c:v>30.93</c:v>
                </c:pt>
                <c:pt idx="528">
                  <c:v>30.93</c:v>
                </c:pt>
                <c:pt idx="529">
                  <c:v>30.94</c:v>
                </c:pt>
                <c:pt idx="530">
                  <c:v>30.95</c:v>
                </c:pt>
                <c:pt idx="531">
                  <c:v>30.95</c:v>
                </c:pt>
                <c:pt idx="532">
                  <c:v>30.96</c:v>
                </c:pt>
                <c:pt idx="533">
                  <c:v>30.97</c:v>
                </c:pt>
                <c:pt idx="534">
                  <c:v>30.97</c:v>
                </c:pt>
                <c:pt idx="535">
                  <c:v>30.97</c:v>
                </c:pt>
                <c:pt idx="536">
                  <c:v>30.97</c:v>
                </c:pt>
                <c:pt idx="537">
                  <c:v>30.97</c:v>
                </c:pt>
                <c:pt idx="538">
                  <c:v>30.97</c:v>
                </c:pt>
                <c:pt idx="539">
                  <c:v>30.97</c:v>
                </c:pt>
                <c:pt idx="540">
                  <c:v>30.97</c:v>
                </c:pt>
                <c:pt idx="541">
                  <c:v>30.97</c:v>
                </c:pt>
                <c:pt idx="542">
                  <c:v>30.97</c:v>
                </c:pt>
                <c:pt idx="543">
                  <c:v>30.97</c:v>
                </c:pt>
                <c:pt idx="544">
                  <c:v>30.97</c:v>
                </c:pt>
                <c:pt idx="545">
                  <c:v>30.99</c:v>
                </c:pt>
                <c:pt idx="546">
                  <c:v>30.99</c:v>
                </c:pt>
                <c:pt idx="547">
                  <c:v>30.99</c:v>
                </c:pt>
                <c:pt idx="548">
                  <c:v>30.99</c:v>
                </c:pt>
                <c:pt idx="549">
                  <c:v>31</c:v>
                </c:pt>
                <c:pt idx="550">
                  <c:v>31.01</c:v>
                </c:pt>
                <c:pt idx="551">
                  <c:v>31.01</c:v>
                </c:pt>
                <c:pt idx="552">
                  <c:v>31.01</c:v>
                </c:pt>
                <c:pt idx="553">
                  <c:v>31.01</c:v>
                </c:pt>
                <c:pt idx="554">
                  <c:v>31.01</c:v>
                </c:pt>
                <c:pt idx="555">
                  <c:v>31</c:v>
                </c:pt>
                <c:pt idx="556">
                  <c:v>31</c:v>
                </c:pt>
                <c:pt idx="557">
                  <c:v>31</c:v>
                </c:pt>
                <c:pt idx="558">
                  <c:v>31.01</c:v>
                </c:pt>
                <c:pt idx="559">
                  <c:v>31.01</c:v>
                </c:pt>
                <c:pt idx="560">
                  <c:v>31.02</c:v>
                </c:pt>
                <c:pt idx="561">
                  <c:v>31.02</c:v>
                </c:pt>
                <c:pt idx="562">
                  <c:v>31.02</c:v>
                </c:pt>
                <c:pt idx="563">
                  <c:v>31.03</c:v>
                </c:pt>
                <c:pt idx="564">
                  <c:v>31.03</c:v>
                </c:pt>
                <c:pt idx="565">
                  <c:v>31.03</c:v>
                </c:pt>
                <c:pt idx="566">
                  <c:v>31.04</c:v>
                </c:pt>
                <c:pt idx="567">
                  <c:v>31.04</c:v>
                </c:pt>
                <c:pt idx="568">
                  <c:v>31.04</c:v>
                </c:pt>
                <c:pt idx="569">
                  <c:v>31.04</c:v>
                </c:pt>
                <c:pt idx="570">
                  <c:v>31.04</c:v>
                </c:pt>
                <c:pt idx="571">
                  <c:v>31.04</c:v>
                </c:pt>
                <c:pt idx="572">
                  <c:v>31.05</c:v>
                </c:pt>
                <c:pt idx="573">
                  <c:v>31.06</c:v>
                </c:pt>
                <c:pt idx="574">
                  <c:v>31.06</c:v>
                </c:pt>
                <c:pt idx="575">
                  <c:v>31.05</c:v>
                </c:pt>
                <c:pt idx="576">
                  <c:v>31.05</c:v>
                </c:pt>
                <c:pt idx="577">
                  <c:v>31.05</c:v>
                </c:pt>
                <c:pt idx="578">
                  <c:v>31.05</c:v>
                </c:pt>
                <c:pt idx="579">
                  <c:v>31.05</c:v>
                </c:pt>
                <c:pt idx="580">
                  <c:v>31.05</c:v>
                </c:pt>
                <c:pt idx="581">
                  <c:v>31.07</c:v>
                </c:pt>
                <c:pt idx="582">
                  <c:v>31.07</c:v>
                </c:pt>
                <c:pt idx="583">
                  <c:v>31.07</c:v>
                </c:pt>
                <c:pt idx="584">
                  <c:v>31.07</c:v>
                </c:pt>
                <c:pt idx="585">
                  <c:v>31.07</c:v>
                </c:pt>
                <c:pt idx="586">
                  <c:v>31.08</c:v>
                </c:pt>
                <c:pt idx="587">
                  <c:v>31.08</c:v>
                </c:pt>
                <c:pt idx="588">
                  <c:v>31.08</c:v>
                </c:pt>
                <c:pt idx="589">
                  <c:v>31.08</c:v>
                </c:pt>
                <c:pt idx="590">
                  <c:v>31.08</c:v>
                </c:pt>
                <c:pt idx="591">
                  <c:v>31.09</c:v>
                </c:pt>
                <c:pt idx="592">
                  <c:v>31.09</c:v>
                </c:pt>
                <c:pt idx="593">
                  <c:v>31.09</c:v>
                </c:pt>
                <c:pt idx="594">
                  <c:v>31.09</c:v>
                </c:pt>
                <c:pt idx="595">
                  <c:v>31.1</c:v>
                </c:pt>
                <c:pt idx="596">
                  <c:v>31.1</c:v>
                </c:pt>
                <c:pt idx="597">
                  <c:v>31.1</c:v>
                </c:pt>
                <c:pt idx="598">
                  <c:v>31.1</c:v>
                </c:pt>
                <c:pt idx="599">
                  <c:v>31.1</c:v>
                </c:pt>
                <c:pt idx="600">
                  <c:v>31.1</c:v>
                </c:pt>
                <c:pt idx="601">
                  <c:v>31.11</c:v>
                </c:pt>
                <c:pt idx="602">
                  <c:v>31.11</c:v>
                </c:pt>
                <c:pt idx="603">
                  <c:v>31.11</c:v>
                </c:pt>
                <c:pt idx="604">
                  <c:v>31.11</c:v>
                </c:pt>
                <c:pt idx="605">
                  <c:v>31.11</c:v>
                </c:pt>
                <c:pt idx="606">
                  <c:v>31.12</c:v>
                </c:pt>
                <c:pt idx="607">
                  <c:v>31.13</c:v>
                </c:pt>
                <c:pt idx="608">
                  <c:v>31.13</c:v>
                </c:pt>
                <c:pt idx="609">
                  <c:v>31.13</c:v>
                </c:pt>
                <c:pt idx="610">
                  <c:v>31.13</c:v>
                </c:pt>
                <c:pt idx="611">
                  <c:v>31.13</c:v>
                </c:pt>
                <c:pt idx="612">
                  <c:v>31.13</c:v>
                </c:pt>
                <c:pt idx="613">
                  <c:v>31.13</c:v>
                </c:pt>
                <c:pt idx="614">
                  <c:v>31.13</c:v>
                </c:pt>
                <c:pt idx="615">
                  <c:v>31.14</c:v>
                </c:pt>
                <c:pt idx="616">
                  <c:v>31.14</c:v>
                </c:pt>
                <c:pt idx="617">
                  <c:v>31.14</c:v>
                </c:pt>
                <c:pt idx="618">
                  <c:v>31.14</c:v>
                </c:pt>
                <c:pt idx="619">
                  <c:v>31.15</c:v>
                </c:pt>
                <c:pt idx="620">
                  <c:v>31.15</c:v>
                </c:pt>
                <c:pt idx="621">
                  <c:v>31.15</c:v>
                </c:pt>
                <c:pt idx="622">
                  <c:v>31.14</c:v>
                </c:pt>
                <c:pt idx="623">
                  <c:v>31.15</c:v>
                </c:pt>
                <c:pt idx="624">
                  <c:v>31.15</c:v>
                </c:pt>
                <c:pt idx="625">
                  <c:v>31.16</c:v>
                </c:pt>
                <c:pt idx="626">
                  <c:v>31.16</c:v>
                </c:pt>
                <c:pt idx="627">
                  <c:v>31.16</c:v>
                </c:pt>
                <c:pt idx="628">
                  <c:v>31.16</c:v>
                </c:pt>
                <c:pt idx="629">
                  <c:v>31.17</c:v>
                </c:pt>
                <c:pt idx="630">
                  <c:v>31.17</c:v>
                </c:pt>
                <c:pt idx="631">
                  <c:v>31.17</c:v>
                </c:pt>
                <c:pt idx="632">
                  <c:v>31.17</c:v>
                </c:pt>
                <c:pt idx="633">
                  <c:v>31.17</c:v>
                </c:pt>
                <c:pt idx="634">
                  <c:v>31.17</c:v>
                </c:pt>
                <c:pt idx="635">
                  <c:v>31.18</c:v>
                </c:pt>
                <c:pt idx="636">
                  <c:v>31.18</c:v>
                </c:pt>
                <c:pt idx="637">
                  <c:v>31.18</c:v>
                </c:pt>
                <c:pt idx="638">
                  <c:v>31.18</c:v>
                </c:pt>
                <c:pt idx="639">
                  <c:v>31.18</c:v>
                </c:pt>
                <c:pt idx="640">
                  <c:v>31.19</c:v>
                </c:pt>
                <c:pt idx="641">
                  <c:v>31.18</c:v>
                </c:pt>
                <c:pt idx="642">
                  <c:v>31.18</c:v>
                </c:pt>
                <c:pt idx="643">
                  <c:v>31.18</c:v>
                </c:pt>
                <c:pt idx="644">
                  <c:v>31.18</c:v>
                </c:pt>
                <c:pt idx="645">
                  <c:v>31.19</c:v>
                </c:pt>
                <c:pt idx="646">
                  <c:v>31.19</c:v>
                </c:pt>
                <c:pt idx="647">
                  <c:v>31.18</c:v>
                </c:pt>
                <c:pt idx="648">
                  <c:v>31.19</c:v>
                </c:pt>
                <c:pt idx="649">
                  <c:v>31.19</c:v>
                </c:pt>
                <c:pt idx="650">
                  <c:v>31.2</c:v>
                </c:pt>
                <c:pt idx="651">
                  <c:v>31.2</c:v>
                </c:pt>
                <c:pt idx="652">
                  <c:v>31.2</c:v>
                </c:pt>
                <c:pt idx="653">
                  <c:v>31.22</c:v>
                </c:pt>
                <c:pt idx="654">
                  <c:v>31.22</c:v>
                </c:pt>
                <c:pt idx="655">
                  <c:v>31.22</c:v>
                </c:pt>
                <c:pt idx="656">
                  <c:v>31.21</c:v>
                </c:pt>
                <c:pt idx="657">
                  <c:v>31.21</c:v>
                </c:pt>
                <c:pt idx="658">
                  <c:v>31.21</c:v>
                </c:pt>
                <c:pt idx="659">
                  <c:v>31.21</c:v>
                </c:pt>
                <c:pt idx="660">
                  <c:v>31.21</c:v>
                </c:pt>
                <c:pt idx="661">
                  <c:v>31.21</c:v>
                </c:pt>
                <c:pt idx="662">
                  <c:v>31.22</c:v>
                </c:pt>
                <c:pt idx="663">
                  <c:v>31.22</c:v>
                </c:pt>
                <c:pt idx="664">
                  <c:v>31.23</c:v>
                </c:pt>
                <c:pt idx="665">
                  <c:v>31.22</c:v>
                </c:pt>
                <c:pt idx="666">
                  <c:v>31.23</c:v>
                </c:pt>
                <c:pt idx="667">
                  <c:v>31.23</c:v>
                </c:pt>
                <c:pt idx="668">
                  <c:v>31.24</c:v>
                </c:pt>
                <c:pt idx="669">
                  <c:v>31.24</c:v>
                </c:pt>
                <c:pt idx="670">
                  <c:v>31.24</c:v>
                </c:pt>
                <c:pt idx="671">
                  <c:v>31.24</c:v>
                </c:pt>
                <c:pt idx="672">
                  <c:v>31.24</c:v>
                </c:pt>
                <c:pt idx="673">
                  <c:v>31.24</c:v>
                </c:pt>
                <c:pt idx="674">
                  <c:v>31.24</c:v>
                </c:pt>
                <c:pt idx="675">
                  <c:v>31.24</c:v>
                </c:pt>
                <c:pt idx="676">
                  <c:v>31.24</c:v>
                </c:pt>
                <c:pt idx="677">
                  <c:v>31.24</c:v>
                </c:pt>
                <c:pt idx="678">
                  <c:v>31.25</c:v>
                </c:pt>
                <c:pt idx="679">
                  <c:v>31.25</c:v>
                </c:pt>
                <c:pt idx="680">
                  <c:v>31.25</c:v>
                </c:pt>
                <c:pt idx="681">
                  <c:v>31.25</c:v>
                </c:pt>
                <c:pt idx="682">
                  <c:v>31.26</c:v>
                </c:pt>
                <c:pt idx="683">
                  <c:v>31.26</c:v>
                </c:pt>
                <c:pt idx="684">
                  <c:v>31.25</c:v>
                </c:pt>
                <c:pt idx="685">
                  <c:v>31.25</c:v>
                </c:pt>
                <c:pt idx="686">
                  <c:v>31.25</c:v>
                </c:pt>
                <c:pt idx="687">
                  <c:v>31.26</c:v>
                </c:pt>
                <c:pt idx="688">
                  <c:v>31.25</c:v>
                </c:pt>
                <c:pt idx="689">
                  <c:v>31.25</c:v>
                </c:pt>
                <c:pt idx="690">
                  <c:v>31.26</c:v>
                </c:pt>
                <c:pt idx="691">
                  <c:v>31.25</c:v>
                </c:pt>
                <c:pt idx="692">
                  <c:v>31.26</c:v>
                </c:pt>
                <c:pt idx="693">
                  <c:v>31.27</c:v>
                </c:pt>
                <c:pt idx="694">
                  <c:v>31.27</c:v>
                </c:pt>
                <c:pt idx="695">
                  <c:v>31.27</c:v>
                </c:pt>
                <c:pt idx="696">
                  <c:v>31.27</c:v>
                </c:pt>
                <c:pt idx="697">
                  <c:v>31.28</c:v>
                </c:pt>
                <c:pt idx="698">
                  <c:v>31.28</c:v>
                </c:pt>
                <c:pt idx="699">
                  <c:v>31.28</c:v>
                </c:pt>
                <c:pt idx="700">
                  <c:v>31.28</c:v>
                </c:pt>
                <c:pt idx="701">
                  <c:v>31.29</c:v>
                </c:pt>
                <c:pt idx="702">
                  <c:v>31.28</c:v>
                </c:pt>
                <c:pt idx="703">
                  <c:v>31.29</c:v>
                </c:pt>
                <c:pt idx="704">
                  <c:v>31.29</c:v>
                </c:pt>
                <c:pt idx="705">
                  <c:v>31.29</c:v>
                </c:pt>
                <c:pt idx="706">
                  <c:v>31.29</c:v>
                </c:pt>
                <c:pt idx="707">
                  <c:v>31.29</c:v>
                </c:pt>
                <c:pt idx="708">
                  <c:v>31.29</c:v>
                </c:pt>
                <c:pt idx="709">
                  <c:v>31.29</c:v>
                </c:pt>
                <c:pt idx="710">
                  <c:v>31.29</c:v>
                </c:pt>
                <c:pt idx="711">
                  <c:v>31.29</c:v>
                </c:pt>
                <c:pt idx="712">
                  <c:v>31.29</c:v>
                </c:pt>
                <c:pt idx="713">
                  <c:v>31.29</c:v>
                </c:pt>
                <c:pt idx="714">
                  <c:v>31.29</c:v>
                </c:pt>
                <c:pt idx="715">
                  <c:v>31.3</c:v>
                </c:pt>
                <c:pt idx="716">
                  <c:v>31.3</c:v>
                </c:pt>
                <c:pt idx="717">
                  <c:v>31.3</c:v>
                </c:pt>
                <c:pt idx="718">
                  <c:v>31.3</c:v>
                </c:pt>
                <c:pt idx="719">
                  <c:v>31.3</c:v>
                </c:pt>
                <c:pt idx="720">
                  <c:v>31.31</c:v>
                </c:pt>
                <c:pt idx="721">
                  <c:v>31.31</c:v>
                </c:pt>
                <c:pt idx="722">
                  <c:v>31.31</c:v>
                </c:pt>
                <c:pt idx="723">
                  <c:v>31.31</c:v>
                </c:pt>
                <c:pt idx="724">
                  <c:v>31.31</c:v>
                </c:pt>
                <c:pt idx="725">
                  <c:v>31.31</c:v>
                </c:pt>
                <c:pt idx="726">
                  <c:v>31.31</c:v>
                </c:pt>
                <c:pt idx="727">
                  <c:v>31.31</c:v>
                </c:pt>
                <c:pt idx="728">
                  <c:v>31.31</c:v>
                </c:pt>
                <c:pt idx="729">
                  <c:v>31.32</c:v>
                </c:pt>
                <c:pt idx="730">
                  <c:v>31.32</c:v>
                </c:pt>
                <c:pt idx="731">
                  <c:v>31.32</c:v>
                </c:pt>
                <c:pt idx="732">
                  <c:v>31.32</c:v>
                </c:pt>
                <c:pt idx="733">
                  <c:v>31.32</c:v>
                </c:pt>
                <c:pt idx="734">
                  <c:v>31.32</c:v>
                </c:pt>
                <c:pt idx="735">
                  <c:v>31.32</c:v>
                </c:pt>
                <c:pt idx="736">
                  <c:v>31.32</c:v>
                </c:pt>
                <c:pt idx="737">
                  <c:v>31.32</c:v>
                </c:pt>
                <c:pt idx="738">
                  <c:v>31.32</c:v>
                </c:pt>
                <c:pt idx="739">
                  <c:v>31.32</c:v>
                </c:pt>
                <c:pt idx="740">
                  <c:v>31.32</c:v>
                </c:pt>
                <c:pt idx="741">
                  <c:v>31.33</c:v>
                </c:pt>
                <c:pt idx="742">
                  <c:v>31.32</c:v>
                </c:pt>
                <c:pt idx="743">
                  <c:v>31.33</c:v>
                </c:pt>
                <c:pt idx="744">
                  <c:v>31.33</c:v>
                </c:pt>
                <c:pt idx="745">
                  <c:v>31.33</c:v>
                </c:pt>
                <c:pt idx="746">
                  <c:v>31.34</c:v>
                </c:pt>
                <c:pt idx="747">
                  <c:v>31.34</c:v>
                </c:pt>
                <c:pt idx="748">
                  <c:v>31.33</c:v>
                </c:pt>
                <c:pt idx="749">
                  <c:v>31.33</c:v>
                </c:pt>
                <c:pt idx="750">
                  <c:v>31.33</c:v>
                </c:pt>
                <c:pt idx="751">
                  <c:v>31.33</c:v>
                </c:pt>
                <c:pt idx="752">
                  <c:v>31.33</c:v>
                </c:pt>
                <c:pt idx="753">
                  <c:v>31.33</c:v>
                </c:pt>
                <c:pt idx="754">
                  <c:v>31.33</c:v>
                </c:pt>
                <c:pt idx="755">
                  <c:v>31.33</c:v>
                </c:pt>
                <c:pt idx="756">
                  <c:v>31.33</c:v>
                </c:pt>
                <c:pt idx="757">
                  <c:v>31.33</c:v>
                </c:pt>
                <c:pt idx="758">
                  <c:v>31.33</c:v>
                </c:pt>
                <c:pt idx="759">
                  <c:v>31.33</c:v>
                </c:pt>
                <c:pt idx="760">
                  <c:v>31.33</c:v>
                </c:pt>
                <c:pt idx="761">
                  <c:v>31.33</c:v>
                </c:pt>
                <c:pt idx="762">
                  <c:v>31.33</c:v>
                </c:pt>
                <c:pt idx="763">
                  <c:v>31.34</c:v>
                </c:pt>
                <c:pt idx="764">
                  <c:v>31.34</c:v>
                </c:pt>
                <c:pt idx="765">
                  <c:v>31.34</c:v>
                </c:pt>
                <c:pt idx="766">
                  <c:v>31.34</c:v>
                </c:pt>
                <c:pt idx="767">
                  <c:v>31.34</c:v>
                </c:pt>
                <c:pt idx="768">
                  <c:v>31.34</c:v>
                </c:pt>
                <c:pt idx="769">
                  <c:v>31.34</c:v>
                </c:pt>
                <c:pt idx="770">
                  <c:v>31.35</c:v>
                </c:pt>
                <c:pt idx="771">
                  <c:v>31.35</c:v>
                </c:pt>
                <c:pt idx="772">
                  <c:v>31.35</c:v>
                </c:pt>
                <c:pt idx="773">
                  <c:v>31.35</c:v>
                </c:pt>
                <c:pt idx="774">
                  <c:v>31.35</c:v>
                </c:pt>
                <c:pt idx="775">
                  <c:v>31.34</c:v>
                </c:pt>
                <c:pt idx="776">
                  <c:v>31.35</c:v>
                </c:pt>
                <c:pt idx="777">
                  <c:v>31.35</c:v>
                </c:pt>
                <c:pt idx="778">
                  <c:v>31.35</c:v>
                </c:pt>
                <c:pt idx="779">
                  <c:v>31.35</c:v>
                </c:pt>
                <c:pt idx="780">
                  <c:v>31.35</c:v>
                </c:pt>
                <c:pt idx="781">
                  <c:v>31.35</c:v>
                </c:pt>
                <c:pt idx="782">
                  <c:v>31.35</c:v>
                </c:pt>
                <c:pt idx="783">
                  <c:v>31.35</c:v>
                </c:pt>
                <c:pt idx="784">
                  <c:v>31.35</c:v>
                </c:pt>
                <c:pt idx="785">
                  <c:v>31.35</c:v>
                </c:pt>
                <c:pt idx="786">
                  <c:v>31.35</c:v>
                </c:pt>
                <c:pt idx="787">
                  <c:v>31.35</c:v>
                </c:pt>
                <c:pt idx="788">
                  <c:v>31.36</c:v>
                </c:pt>
                <c:pt idx="789">
                  <c:v>31.36</c:v>
                </c:pt>
                <c:pt idx="790">
                  <c:v>31.35</c:v>
                </c:pt>
                <c:pt idx="791">
                  <c:v>31.35</c:v>
                </c:pt>
                <c:pt idx="792">
                  <c:v>31.36</c:v>
                </c:pt>
                <c:pt idx="793">
                  <c:v>31.35</c:v>
                </c:pt>
                <c:pt idx="794">
                  <c:v>31.35</c:v>
                </c:pt>
                <c:pt idx="795">
                  <c:v>31.36</c:v>
                </c:pt>
                <c:pt idx="796">
                  <c:v>31.36</c:v>
                </c:pt>
                <c:pt idx="797">
                  <c:v>31.36</c:v>
                </c:pt>
                <c:pt idx="798">
                  <c:v>31.35</c:v>
                </c:pt>
                <c:pt idx="799">
                  <c:v>31.35</c:v>
                </c:pt>
                <c:pt idx="800">
                  <c:v>31.35</c:v>
                </c:pt>
                <c:pt idx="801">
                  <c:v>31.36</c:v>
                </c:pt>
                <c:pt idx="802">
                  <c:v>31.36</c:v>
                </c:pt>
                <c:pt idx="803">
                  <c:v>31.35</c:v>
                </c:pt>
                <c:pt idx="804">
                  <c:v>31.35</c:v>
                </c:pt>
                <c:pt idx="805">
                  <c:v>31.35</c:v>
                </c:pt>
                <c:pt idx="806">
                  <c:v>31.36</c:v>
                </c:pt>
                <c:pt idx="807">
                  <c:v>31.36</c:v>
                </c:pt>
                <c:pt idx="808">
                  <c:v>31.36</c:v>
                </c:pt>
                <c:pt idx="809">
                  <c:v>31.35</c:v>
                </c:pt>
                <c:pt idx="810">
                  <c:v>31.35</c:v>
                </c:pt>
                <c:pt idx="811">
                  <c:v>31.35</c:v>
                </c:pt>
                <c:pt idx="812">
                  <c:v>31.35</c:v>
                </c:pt>
                <c:pt idx="813">
                  <c:v>31.35</c:v>
                </c:pt>
                <c:pt idx="814">
                  <c:v>31.35</c:v>
                </c:pt>
                <c:pt idx="815">
                  <c:v>31.35</c:v>
                </c:pt>
                <c:pt idx="816">
                  <c:v>31.35</c:v>
                </c:pt>
                <c:pt idx="817">
                  <c:v>31.35</c:v>
                </c:pt>
                <c:pt idx="818">
                  <c:v>31.35</c:v>
                </c:pt>
                <c:pt idx="819">
                  <c:v>31.35</c:v>
                </c:pt>
                <c:pt idx="820">
                  <c:v>31.35</c:v>
                </c:pt>
                <c:pt idx="821">
                  <c:v>31.35</c:v>
                </c:pt>
                <c:pt idx="822">
                  <c:v>31.35</c:v>
                </c:pt>
                <c:pt idx="823">
                  <c:v>31.35</c:v>
                </c:pt>
                <c:pt idx="824">
                  <c:v>31.35</c:v>
                </c:pt>
                <c:pt idx="825">
                  <c:v>31.35</c:v>
                </c:pt>
                <c:pt idx="826">
                  <c:v>31.35</c:v>
                </c:pt>
                <c:pt idx="827">
                  <c:v>31.35</c:v>
                </c:pt>
                <c:pt idx="828">
                  <c:v>31.35</c:v>
                </c:pt>
                <c:pt idx="829">
                  <c:v>31.36</c:v>
                </c:pt>
                <c:pt idx="830">
                  <c:v>31.36</c:v>
                </c:pt>
                <c:pt idx="831">
                  <c:v>31.37</c:v>
                </c:pt>
                <c:pt idx="832">
                  <c:v>31.36</c:v>
                </c:pt>
                <c:pt idx="833">
                  <c:v>31.37</c:v>
                </c:pt>
                <c:pt idx="834">
                  <c:v>31.36</c:v>
                </c:pt>
                <c:pt idx="835">
                  <c:v>31.36</c:v>
                </c:pt>
                <c:pt idx="836">
                  <c:v>31.37</c:v>
                </c:pt>
                <c:pt idx="837">
                  <c:v>31.36</c:v>
                </c:pt>
                <c:pt idx="838">
                  <c:v>31.36</c:v>
                </c:pt>
                <c:pt idx="839">
                  <c:v>31.36</c:v>
                </c:pt>
                <c:pt idx="840">
                  <c:v>31.36</c:v>
                </c:pt>
                <c:pt idx="841">
                  <c:v>31.37</c:v>
                </c:pt>
                <c:pt idx="842">
                  <c:v>31.36</c:v>
                </c:pt>
                <c:pt idx="843">
                  <c:v>31.35</c:v>
                </c:pt>
                <c:pt idx="844">
                  <c:v>31.36</c:v>
                </c:pt>
                <c:pt idx="845">
                  <c:v>31.36</c:v>
                </c:pt>
                <c:pt idx="846">
                  <c:v>31.36</c:v>
                </c:pt>
                <c:pt idx="847">
                  <c:v>31.36</c:v>
                </c:pt>
                <c:pt idx="848">
                  <c:v>31.36</c:v>
                </c:pt>
                <c:pt idx="849">
                  <c:v>31.36</c:v>
                </c:pt>
                <c:pt idx="850">
                  <c:v>31.36</c:v>
                </c:pt>
                <c:pt idx="851">
                  <c:v>31.36</c:v>
                </c:pt>
                <c:pt idx="852">
                  <c:v>31.36</c:v>
                </c:pt>
                <c:pt idx="853">
                  <c:v>31.36</c:v>
                </c:pt>
                <c:pt idx="854">
                  <c:v>31.36</c:v>
                </c:pt>
                <c:pt idx="855">
                  <c:v>31.36</c:v>
                </c:pt>
                <c:pt idx="856">
                  <c:v>31.36</c:v>
                </c:pt>
                <c:pt idx="857">
                  <c:v>31.36</c:v>
                </c:pt>
                <c:pt idx="858">
                  <c:v>31.36</c:v>
                </c:pt>
                <c:pt idx="859">
                  <c:v>31.36</c:v>
                </c:pt>
                <c:pt idx="860">
                  <c:v>31.36</c:v>
                </c:pt>
                <c:pt idx="861">
                  <c:v>31.36</c:v>
                </c:pt>
                <c:pt idx="862">
                  <c:v>31.35</c:v>
                </c:pt>
                <c:pt idx="863">
                  <c:v>31.36</c:v>
                </c:pt>
                <c:pt idx="864">
                  <c:v>31.36</c:v>
                </c:pt>
                <c:pt idx="865">
                  <c:v>31.36</c:v>
                </c:pt>
                <c:pt idx="866">
                  <c:v>31.36</c:v>
                </c:pt>
                <c:pt idx="867">
                  <c:v>31.37</c:v>
                </c:pt>
                <c:pt idx="868">
                  <c:v>31.37</c:v>
                </c:pt>
                <c:pt idx="869">
                  <c:v>31.37</c:v>
                </c:pt>
                <c:pt idx="870">
                  <c:v>31.37</c:v>
                </c:pt>
                <c:pt idx="871">
                  <c:v>31.37</c:v>
                </c:pt>
                <c:pt idx="872">
                  <c:v>31.37</c:v>
                </c:pt>
                <c:pt idx="873">
                  <c:v>31.37</c:v>
                </c:pt>
                <c:pt idx="874">
                  <c:v>31.37</c:v>
                </c:pt>
                <c:pt idx="875">
                  <c:v>31.37</c:v>
                </c:pt>
                <c:pt idx="876">
                  <c:v>31.37</c:v>
                </c:pt>
                <c:pt idx="877">
                  <c:v>31.37</c:v>
                </c:pt>
                <c:pt idx="878">
                  <c:v>31.37</c:v>
                </c:pt>
                <c:pt idx="879">
                  <c:v>31.37</c:v>
                </c:pt>
                <c:pt idx="880">
                  <c:v>31.37</c:v>
                </c:pt>
                <c:pt idx="881">
                  <c:v>31.37</c:v>
                </c:pt>
                <c:pt idx="882">
                  <c:v>31.37</c:v>
                </c:pt>
                <c:pt idx="883">
                  <c:v>31.37</c:v>
                </c:pt>
                <c:pt idx="884">
                  <c:v>31.37</c:v>
                </c:pt>
                <c:pt idx="885">
                  <c:v>31.37</c:v>
                </c:pt>
                <c:pt idx="886">
                  <c:v>31.37</c:v>
                </c:pt>
                <c:pt idx="887">
                  <c:v>31.37</c:v>
                </c:pt>
                <c:pt idx="888">
                  <c:v>31.37</c:v>
                </c:pt>
                <c:pt idx="889">
                  <c:v>31.37</c:v>
                </c:pt>
                <c:pt idx="890">
                  <c:v>31.36</c:v>
                </c:pt>
                <c:pt idx="891">
                  <c:v>31.36</c:v>
                </c:pt>
                <c:pt idx="892">
                  <c:v>31.36</c:v>
                </c:pt>
                <c:pt idx="893">
                  <c:v>31.37</c:v>
                </c:pt>
                <c:pt idx="894">
                  <c:v>31.37</c:v>
                </c:pt>
                <c:pt idx="895">
                  <c:v>31.37</c:v>
                </c:pt>
                <c:pt idx="896">
                  <c:v>31.37</c:v>
                </c:pt>
                <c:pt idx="897">
                  <c:v>31.37</c:v>
                </c:pt>
                <c:pt idx="898">
                  <c:v>31.37</c:v>
                </c:pt>
                <c:pt idx="899">
                  <c:v>31.37</c:v>
                </c:pt>
                <c:pt idx="900">
                  <c:v>31.37</c:v>
                </c:pt>
                <c:pt idx="901">
                  <c:v>31.37</c:v>
                </c:pt>
                <c:pt idx="902">
                  <c:v>31.37</c:v>
                </c:pt>
                <c:pt idx="903">
                  <c:v>31.37</c:v>
                </c:pt>
                <c:pt idx="904">
                  <c:v>31.37</c:v>
                </c:pt>
                <c:pt idx="905">
                  <c:v>31.37</c:v>
                </c:pt>
                <c:pt idx="906">
                  <c:v>31.37</c:v>
                </c:pt>
                <c:pt idx="907">
                  <c:v>31.37</c:v>
                </c:pt>
                <c:pt idx="908">
                  <c:v>31.37</c:v>
                </c:pt>
                <c:pt idx="909">
                  <c:v>31.37</c:v>
                </c:pt>
                <c:pt idx="910">
                  <c:v>31.37</c:v>
                </c:pt>
                <c:pt idx="911">
                  <c:v>31.37</c:v>
                </c:pt>
                <c:pt idx="912">
                  <c:v>31.37</c:v>
                </c:pt>
                <c:pt idx="913">
                  <c:v>31.37</c:v>
                </c:pt>
                <c:pt idx="914">
                  <c:v>31.37</c:v>
                </c:pt>
                <c:pt idx="915">
                  <c:v>31.37</c:v>
                </c:pt>
                <c:pt idx="916">
                  <c:v>31.37</c:v>
                </c:pt>
                <c:pt idx="917">
                  <c:v>31.37</c:v>
                </c:pt>
                <c:pt idx="918">
                  <c:v>31.37</c:v>
                </c:pt>
                <c:pt idx="919">
                  <c:v>31.37</c:v>
                </c:pt>
                <c:pt idx="920">
                  <c:v>31.37</c:v>
                </c:pt>
                <c:pt idx="921">
                  <c:v>31.37</c:v>
                </c:pt>
                <c:pt idx="922">
                  <c:v>31.37</c:v>
                </c:pt>
                <c:pt idx="923">
                  <c:v>31.37</c:v>
                </c:pt>
                <c:pt idx="924">
                  <c:v>31.37</c:v>
                </c:pt>
                <c:pt idx="925">
                  <c:v>31.37</c:v>
                </c:pt>
                <c:pt idx="926">
                  <c:v>31.37</c:v>
                </c:pt>
                <c:pt idx="927">
                  <c:v>31.37</c:v>
                </c:pt>
                <c:pt idx="928">
                  <c:v>31.37</c:v>
                </c:pt>
                <c:pt idx="929">
                  <c:v>31.37</c:v>
                </c:pt>
                <c:pt idx="930">
                  <c:v>31.37</c:v>
                </c:pt>
                <c:pt idx="931">
                  <c:v>31.37</c:v>
                </c:pt>
                <c:pt idx="932">
                  <c:v>31.37</c:v>
                </c:pt>
                <c:pt idx="933">
                  <c:v>31.37</c:v>
                </c:pt>
                <c:pt idx="934">
                  <c:v>31.37</c:v>
                </c:pt>
                <c:pt idx="935">
                  <c:v>31.37</c:v>
                </c:pt>
                <c:pt idx="936">
                  <c:v>31.37</c:v>
                </c:pt>
                <c:pt idx="937">
                  <c:v>31.37</c:v>
                </c:pt>
                <c:pt idx="938">
                  <c:v>31.37</c:v>
                </c:pt>
                <c:pt idx="939">
                  <c:v>31.37</c:v>
                </c:pt>
                <c:pt idx="940">
                  <c:v>31.37</c:v>
                </c:pt>
                <c:pt idx="941">
                  <c:v>31.36</c:v>
                </c:pt>
                <c:pt idx="942">
                  <c:v>31.37</c:v>
                </c:pt>
                <c:pt idx="943">
                  <c:v>31.37</c:v>
                </c:pt>
                <c:pt idx="944">
                  <c:v>31.37</c:v>
                </c:pt>
                <c:pt idx="945">
                  <c:v>31.37</c:v>
                </c:pt>
                <c:pt idx="946">
                  <c:v>31.37</c:v>
                </c:pt>
                <c:pt idx="947">
                  <c:v>31.37</c:v>
                </c:pt>
                <c:pt idx="948">
                  <c:v>31.37</c:v>
                </c:pt>
                <c:pt idx="949">
                  <c:v>31.37</c:v>
                </c:pt>
                <c:pt idx="950">
                  <c:v>31.37</c:v>
                </c:pt>
                <c:pt idx="951">
                  <c:v>31.37</c:v>
                </c:pt>
                <c:pt idx="952">
                  <c:v>31.37</c:v>
                </c:pt>
                <c:pt idx="953">
                  <c:v>31.37</c:v>
                </c:pt>
                <c:pt idx="954">
                  <c:v>31.37</c:v>
                </c:pt>
                <c:pt idx="955">
                  <c:v>31.37</c:v>
                </c:pt>
                <c:pt idx="956">
                  <c:v>31.37</c:v>
                </c:pt>
                <c:pt idx="957">
                  <c:v>31.37</c:v>
                </c:pt>
                <c:pt idx="958">
                  <c:v>31.37</c:v>
                </c:pt>
                <c:pt idx="959">
                  <c:v>31.37</c:v>
                </c:pt>
                <c:pt idx="960">
                  <c:v>31.37</c:v>
                </c:pt>
                <c:pt idx="961">
                  <c:v>31.37</c:v>
                </c:pt>
                <c:pt idx="962">
                  <c:v>31.37</c:v>
                </c:pt>
                <c:pt idx="963">
                  <c:v>31.37</c:v>
                </c:pt>
                <c:pt idx="964">
                  <c:v>31.37</c:v>
                </c:pt>
                <c:pt idx="965">
                  <c:v>31.37</c:v>
                </c:pt>
                <c:pt idx="966">
                  <c:v>31.37</c:v>
                </c:pt>
                <c:pt idx="967">
                  <c:v>31.37</c:v>
                </c:pt>
                <c:pt idx="968">
                  <c:v>31.37</c:v>
                </c:pt>
                <c:pt idx="969">
                  <c:v>31.37</c:v>
                </c:pt>
                <c:pt idx="970">
                  <c:v>31.37</c:v>
                </c:pt>
                <c:pt idx="971">
                  <c:v>31.37</c:v>
                </c:pt>
                <c:pt idx="972">
                  <c:v>31.37</c:v>
                </c:pt>
                <c:pt idx="973">
                  <c:v>31.37</c:v>
                </c:pt>
                <c:pt idx="974">
                  <c:v>31.37</c:v>
                </c:pt>
                <c:pt idx="975">
                  <c:v>31.37</c:v>
                </c:pt>
                <c:pt idx="976">
                  <c:v>31.37</c:v>
                </c:pt>
                <c:pt idx="977">
                  <c:v>31.37</c:v>
                </c:pt>
                <c:pt idx="978">
                  <c:v>31.37</c:v>
                </c:pt>
                <c:pt idx="979">
                  <c:v>31.37</c:v>
                </c:pt>
                <c:pt idx="980">
                  <c:v>31.37</c:v>
                </c:pt>
                <c:pt idx="981">
                  <c:v>31.37</c:v>
                </c:pt>
                <c:pt idx="982">
                  <c:v>31.37</c:v>
                </c:pt>
                <c:pt idx="983">
                  <c:v>31.37</c:v>
                </c:pt>
                <c:pt idx="984">
                  <c:v>31.37</c:v>
                </c:pt>
                <c:pt idx="985">
                  <c:v>31.37</c:v>
                </c:pt>
                <c:pt idx="986">
                  <c:v>31.37</c:v>
                </c:pt>
                <c:pt idx="987">
                  <c:v>31.37</c:v>
                </c:pt>
                <c:pt idx="988">
                  <c:v>31.37</c:v>
                </c:pt>
                <c:pt idx="989">
                  <c:v>31.37</c:v>
                </c:pt>
                <c:pt idx="990">
                  <c:v>31.37</c:v>
                </c:pt>
                <c:pt idx="991">
                  <c:v>31.37</c:v>
                </c:pt>
                <c:pt idx="992">
                  <c:v>31.37</c:v>
                </c:pt>
                <c:pt idx="993">
                  <c:v>31.37</c:v>
                </c:pt>
                <c:pt idx="994">
                  <c:v>31.37</c:v>
                </c:pt>
                <c:pt idx="995">
                  <c:v>31.37</c:v>
                </c:pt>
                <c:pt idx="996">
                  <c:v>31.37</c:v>
                </c:pt>
                <c:pt idx="997">
                  <c:v>31.37</c:v>
                </c:pt>
                <c:pt idx="998">
                  <c:v>31.37</c:v>
                </c:pt>
                <c:pt idx="999">
                  <c:v>31.37</c:v>
                </c:pt>
                <c:pt idx="1000">
                  <c:v>31.37</c:v>
                </c:pt>
                <c:pt idx="1001">
                  <c:v>31.37</c:v>
                </c:pt>
                <c:pt idx="1002">
                  <c:v>31.37</c:v>
                </c:pt>
                <c:pt idx="1003">
                  <c:v>31.37</c:v>
                </c:pt>
                <c:pt idx="1004">
                  <c:v>31.37</c:v>
                </c:pt>
                <c:pt idx="1005">
                  <c:v>31.37</c:v>
                </c:pt>
                <c:pt idx="1006">
                  <c:v>31.37</c:v>
                </c:pt>
                <c:pt idx="1007">
                  <c:v>31.37</c:v>
                </c:pt>
                <c:pt idx="1008">
                  <c:v>31.37</c:v>
                </c:pt>
                <c:pt idx="1009">
                  <c:v>31.37</c:v>
                </c:pt>
                <c:pt idx="1010">
                  <c:v>31.37</c:v>
                </c:pt>
                <c:pt idx="1011">
                  <c:v>31.37</c:v>
                </c:pt>
                <c:pt idx="1012">
                  <c:v>31.37</c:v>
                </c:pt>
                <c:pt idx="1013">
                  <c:v>31.37</c:v>
                </c:pt>
                <c:pt idx="1014">
                  <c:v>31.37</c:v>
                </c:pt>
                <c:pt idx="1015">
                  <c:v>31.36</c:v>
                </c:pt>
                <c:pt idx="1016">
                  <c:v>31.36</c:v>
                </c:pt>
                <c:pt idx="1017">
                  <c:v>31.36</c:v>
                </c:pt>
                <c:pt idx="1018">
                  <c:v>31.36</c:v>
                </c:pt>
                <c:pt idx="1019">
                  <c:v>31.36</c:v>
                </c:pt>
                <c:pt idx="1020">
                  <c:v>31.36</c:v>
                </c:pt>
                <c:pt idx="1021">
                  <c:v>31.36</c:v>
                </c:pt>
                <c:pt idx="1022">
                  <c:v>31.36</c:v>
                </c:pt>
                <c:pt idx="1023">
                  <c:v>31.36</c:v>
                </c:pt>
                <c:pt idx="1024">
                  <c:v>31.36</c:v>
                </c:pt>
                <c:pt idx="1025">
                  <c:v>31.36</c:v>
                </c:pt>
                <c:pt idx="1026">
                  <c:v>31.36</c:v>
                </c:pt>
                <c:pt idx="1027">
                  <c:v>31.36</c:v>
                </c:pt>
                <c:pt idx="1028">
                  <c:v>31.36</c:v>
                </c:pt>
                <c:pt idx="1029">
                  <c:v>31.36</c:v>
                </c:pt>
                <c:pt idx="1030">
                  <c:v>31.36</c:v>
                </c:pt>
                <c:pt idx="1031">
                  <c:v>31.36</c:v>
                </c:pt>
                <c:pt idx="1032">
                  <c:v>31.36</c:v>
                </c:pt>
                <c:pt idx="1033">
                  <c:v>31.36</c:v>
                </c:pt>
                <c:pt idx="1034">
                  <c:v>31.36</c:v>
                </c:pt>
                <c:pt idx="1035">
                  <c:v>31.36</c:v>
                </c:pt>
                <c:pt idx="1036">
                  <c:v>31.36</c:v>
                </c:pt>
                <c:pt idx="1037">
                  <c:v>31.36</c:v>
                </c:pt>
                <c:pt idx="1038">
                  <c:v>31.36</c:v>
                </c:pt>
                <c:pt idx="1039">
                  <c:v>31.36</c:v>
                </c:pt>
                <c:pt idx="1040">
                  <c:v>31.36</c:v>
                </c:pt>
                <c:pt idx="1041">
                  <c:v>31.36</c:v>
                </c:pt>
                <c:pt idx="1042">
                  <c:v>31.36</c:v>
                </c:pt>
                <c:pt idx="1043">
                  <c:v>31.36</c:v>
                </c:pt>
                <c:pt idx="1044">
                  <c:v>31.36</c:v>
                </c:pt>
                <c:pt idx="1045">
                  <c:v>31.36</c:v>
                </c:pt>
                <c:pt idx="1046">
                  <c:v>31.36</c:v>
                </c:pt>
                <c:pt idx="1047">
                  <c:v>31.37</c:v>
                </c:pt>
                <c:pt idx="1048">
                  <c:v>31.37</c:v>
                </c:pt>
                <c:pt idx="1049">
                  <c:v>31.37</c:v>
                </c:pt>
                <c:pt idx="1050">
                  <c:v>31.37</c:v>
                </c:pt>
                <c:pt idx="1051">
                  <c:v>31.36</c:v>
                </c:pt>
                <c:pt idx="1052">
                  <c:v>31.36</c:v>
                </c:pt>
                <c:pt idx="1053">
                  <c:v>31.36</c:v>
                </c:pt>
                <c:pt idx="1054">
                  <c:v>31.36</c:v>
                </c:pt>
                <c:pt idx="1055">
                  <c:v>31.36</c:v>
                </c:pt>
                <c:pt idx="1056">
                  <c:v>31.36</c:v>
                </c:pt>
                <c:pt idx="1057">
                  <c:v>31.36</c:v>
                </c:pt>
                <c:pt idx="1058">
                  <c:v>31.36</c:v>
                </c:pt>
                <c:pt idx="1059">
                  <c:v>31.36</c:v>
                </c:pt>
                <c:pt idx="1060">
                  <c:v>31.35</c:v>
                </c:pt>
                <c:pt idx="1061">
                  <c:v>31.35</c:v>
                </c:pt>
                <c:pt idx="1062">
                  <c:v>31.35</c:v>
                </c:pt>
                <c:pt idx="1063">
                  <c:v>31.35</c:v>
                </c:pt>
                <c:pt idx="1064">
                  <c:v>31.35</c:v>
                </c:pt>
                <c:pt idx="1065">
                  <c:v>31.35</c:v>
                </c:pt>
                <c:pt idx="1066">
                  <c:v>31.35</c:v>
                </c:pt>
                <c:pt idx="1067">
                  <c:v>31.35</c:v>
                </c:pt>
                <c:pt idx="1068">
                  <c:v>31.35</c:v>
                </c:pt>
                <c:pt idx="1069">
                  <c:v>31.34</c:v>
                </c:pt>
                <c:pt idx="1070">
                  <c:v>31.34</c:v>
                </c:pt>
                <c:pt idx="1071">
                  <c:v>31.35</c:v>
                </c:pt>
                <c:pt idx="1072">
                  <c:v>31.35</c:v>
                </c:pt>
                <c:pt idx="1073">
                  <c:v>31.35</c:v>
                </c:pt>
                <c:pt idx="1074">
                  <c:v>31.35</c:v>
                </c:pt>
                <c:pt idx="1075">
                  <c:v>31.35</c:v>
                </c:pt>
                <c:pt idx="1076">
                  <c:v>31.35</c:v>
                </c:pt>
                <c:pt idx="1077">
                  <c:v>31.33</c:v>
                </c:pt>
                <c:pt idx="1078">
                  <c:v>31.33</c:v>
                </c:pt>
                <c:pt idx="1079">
                  <c:v>31.33</c:v>
                </c:pt>
                <c:pt idx="1080">
                  <c:v>31.33</c:v>
                </c:pt>
                <c:pt idx="1081">
                  <c:v>31.32</c:v>
                </c:pt>
                <c:pt idx="1082">
                  <c:v>31.32</c:v>
                </c:pt>
                <c:pt idx="1083">
                  <c:v>31.32</c:v>
                </c:pt>
                <c:pt idx="1084">
                  <c:v>31.31</c:v>
                </c:pt>
                <c:pt idx="1085">
                  <c:v>31.31</c:v>
                </c:pt>
                <c:pt idx="1086">
                  <c:v>31.31</c:v>
                </c:pt>
                <c:pt idx="1087">
                  <c:v>31.32</c:v>
                </c:pt>
                <c:pt idx="1088">
                  <c:v>31.31</c:v>
                </c:pt>
                <c:pt idx="1089">
                  <c:v>31.31</c:v>
                </c:pt>
                <c:pt idx="1090">
                  <c:v>31.31</c:v>
                </c:pt>
                <c:pt idx="1091">
                  <c:v>31.31</c:v>
                </c:pt>
                <c:pt idx="1092">
                  <c:v>31.3</c:v>
                </c:pt>
                <c:pt idx="1093">
                  <c:v>31.3</c:v>
                </c:pt>
                <c:pt idx="1094">
                  <c:v>31.3</c:v>
                </c:pt>
                <c:pt idx="1095">
                  <c:v>31.3</c:v>
                </c:pt>
                <c:pt idx="1096">
                  <c:v>31.3</c:v>
                </c:pt>
                <c:pt idx="1097">
                  <c:v>31.3</c:v>
                </c:pt>
                <c:pt idx="1098">
                  <c:v>31.29</c:v>
                </c:pt>
                <c:pt idx="1099">
                  <c:v>31.29</c:v>
                </c:pt>
                <c:pt idx="1100">
                  <c:v>31.3</c:v>
                </c:pt>
                <c:pt idx="1101">
                  <c:v>31.3</c:v>
                </c:pt>
                <c:pt idx="1102">
                  <c:v>31.29</c:v>
                </c:pt>
                <c:pt idx="1103">
                  <c:v>31.29</c:v>
                </c:pt>
                <c:pt idx="1104">
                  <c:v>31.29</c:v>
                </c:pt>
                <c:pt idx="1105">
                  <c:v>31.29</c:v>
                </c:pt>
                <c:pt idx="1106">
                  <c:v>31.28</c:v>
                </c:pt>
                <c:pt idx="1107">
                  <c:v>31.28</c:v>
                </c:pt>
                <c:pt idx="1108">
                  <c:v>31.28</c:v>
                </c:pt>
                <c:pt idx="1109">
                  <c:v>31.28</c:v>
                </c:pt>
                <c:pt idx="1110">
                  <c:v>31.28</c:v>
                </c:pt>
                <c:pt idx="1111">
                  <c:v>31.28</c:v>
                </c:pt>
                <c:pt idx="1112">
                  <c:v>31.28</c:v>
                </c:pt>
                <c:pt idx="1113">
                  <c:v>31.27</c:v>
                </c:pt>
                <c:pt idx="1114">
                  <c:v>31.27</c:v>
                </c:pt>
                <c:pt idx="1115">
                  <c:v>31.27</c:v>
                </c:pt>
                <c:pt idx="1116">
                  <c:v>31.27</c:v>
                </c:pt>
                <c:pt idx="1117">
                  <c:v>31.26</c:v>
                </c:pt>
                <c:pt idx="1118">
                  <c:v>31.26</c:v>
                </c:pt>
                <c:pt idx="1119">
                  <c:v>31.26</c:v>
                </c:pt>
                <c:pt idx="1120">
                  <c:v>31.26</c:v>
                </c:pt>
                <c:pt idx="1121">
                  <c:v>31.26</c:v>
                </c:pt>
                <c:pt idx="1122">
                  <c:v>31.26</c:v>
                </c:pt>
                <c:pt idx="1123">
                  <c:v>31.26</c:v>
                </c:pt>
                <c:pt idx="1124">
                  <c:v>31.24</c:v>
                </c:pt>
                <c:pt idx="1125">
                  <c:v>31.24</c:v>
                </c:pt>
                <c:pt idx="1126">
                  <c:v>31.24</c:v>
                </c:pt>
                <c:pt idx="1127">
                  <c:v>31.24</c:v>
                </c:pt>
                <c:pt idx="1128">
                  <c:v>31.24</c:v>
                </c:pt>
                <c:pt idx="1129">
                  <c:v>31.24</c:v>
                </c:pt>
                <c:pt idx="1130">
                  <c:v>31.24</c:v>
                </c:pt>
                <c:pt idx="1131">
                  <c:v>31.23</c:v>
                </c:pt>
                <c:pt idx="1132">
                  <c:v>31.24</c:v>
                </c:pt>
                <c:pt idx="1133">
                  <c:v>31.24</c:v>
                </c:pt>
                <c:pt idx="1134">
                  <c:v>31.22</c:v>
                </c:pt>
                <c:pt idx="1135">
                  <c:v>31.22</c:v>
                </c:pt>
                <c:pt idx="1136">
                  <c:v>31.22</c:v>
                </c:pt>
                <c:pt idx="1137">
                  <c:v>31.21</c:v>
                </c:pt>
                <c:pt idx="1138">
                  <c:v>31.21</c:v>
                </c:pt>
                <c:pt idx="1139">
                  <c:v>31.22</c:v>
                </c:pt>
                <c:pt idx="1140">
                  <c:v>31.22</c:v>
                </c:pt>
                <c:pt idx="1141">
                  <c:v>31.22</c:v>
                </c:pt>
                <c:pt idx="1142">
                  <c:v>31.22</c:v>
                </c:pt>
                <c:pt idx="1143">
                  <c:v>31.21</c:v>
                </c:pt>
                <c:pt idx="1144">
                  <c:v>31.21</c:v>
                </c:pt>
                <c:pt idx="1145">
                  <c:v>31.2</c:v>
                </c:pt>
                <c:pt idx="1146">
                  <c:v>31.2</c:v>
                </c:pt>
                <c:pt idx="1147">
                  <c:v>31.2</c:v>
                </c:pt>
                <c:pt idx="1148">
                  <c:v>31.2</c:v>
                </c:pt>
                <c:pt idx="1149">
                  <c:v>31.2</c:v>
                </c:pt>
                <c:pt idx="1150">
                  <c:v>31.19</c:v>
                </c:pt>
                <c:pt idx="1151">
                  <c:v>31.19</c:v>
                </c:pt>
                <c:pt idx="1152">
                  <c:v>31.19</c:v>
                </c:pt>
                <c:pt idx="1153">
                  <c:v>31.19</c:v>
                </c:pt>
                <c:pt idx="1154">
                  <c:v>31.19</c:v>
                </c:pt>
                <c:pt idx="1155">
                  <c:v>31.19</c:v>
                </c:pt>
                <c:pt idx="1156">
                  <c:v>31.18</c:v>
                </c:pt>
                <c:pt idx="1157">
                  <c:v>31.18</c:v>
                </c:pt>
                <c:pt idx="1158">
                  <c:v>31.18</c:v>
                </c:pt>
                <c:pt idx="1159">
                  <c:v>31.18</c:v>
                </c:pt>
                <c:pt idx="1160">
                  <c:v>31.18</c:v>
                </c:pt>
                <c:pt idx="1161">
                  <c:v>31.18</c:v>
                </c:pt>
                <c:pt idx="1162">
                  <c:v>31.18</c:v>
                </c:pt>
                <c:pt idx="1163">
                  <c:v>31.18</c:v>
                </c:pt>
                <c:pt idx="1164">
                  <c:v>31.18</c:v>
                </c:pt>
                <c:pt idx="1165">
                  <c:v>31.18</c:v>
                </c:pt>
                <c:pt idx="1166">
                  <c:v>31.18</c:v>
                </c:pt>
                <c:pt idx="1167">
                  <c:v>31.18</c:v>
                </c:pt>
                <c:pt idx="1168">
                  <c:v>31.18</c:v>
                </c:pt>
                <c:pt idx="1169">
                  <c:v>31.18</c:v>
                </c:pt>
                <c:pt idx="1170">
                  <c:v>31.18</c:v>
                </c:pt>
                <c:pt idx="1171">
                  <c:v>31.18</c:v>
                </c:pt>
                <c:pt idx="1172">
                  <c:v>31.16</c:v>
                </c:pt>
                <c:pt idx="1173">
                  <c:v>31.16</c:v>
                </c:pt>
                <c:pt idx="1174">
                  <c:v>31.16</c:v>
                </c:pt>
                <c:pt idx="1175">
                  <c:v>31.16</c:v>
                </c:pt>
                <c:pt idx="1176">
                  <c:v>31.16</c:v>
                </c:pt>
                <c:pt idx="1177">
                  <c:v>31.16</c:v>
                </c:pt>
                <c:pt idx="1178">
                  <c:v>31.16</c:v>
                </c:pt>
                <c:pt idx="1179">
                  <c:v>31.16</c:v>
                </c:pt>
                <c:pt idx="1180">
                  <c:v>31.16</c:v>
                </c:pt>
                <c:pt idx="1181">
                  <c:v>31.16</c:v>
                </c:pt>
                <c:pt idx="1182">
                  <c:v>31.16</c:v>
                </c:pt>
                <c:pt idx="1183">
                  <c:v>31.15</c:v>
                </c:pt>
                <c:pt idx="1184">
                  <c:v>31.15</c:v>
                </c:pt>
                <c:pt idx="1185">
                  <c:v>31.15</c:v>
                </c:pt>
                <c:pt idx="1186">
                  <c:v>31.14</c:v>
                </c:pt>
                <c:pt idx="1187">
                  <c:v>31.15</c:v>
                </c:pt>
                <c:pt idx="1188">
                  <c:v>31.13</c:v>
                </c:pt>
                <c:pt idx="1189">
                  <c:v>31.14</c:v>
                </c:pt>
                <c:pt idx="1190">
                  <c:v>31.14</c:v>
                </c:pt>
                <c:pt idx="1191">
                  <c:v>31.13</c:v>
                </c:pt>
                <c:pt idx="1192">
                  <c:v>31.12</c:v>
                </c:pt>
                <c:pt idx="1193">
                  <c:v>31.13</c:v>
                </c:pt>
                <c:pt idx="1194">
                  <c:v>31.12</c:v>
                </c:pt>
                <c:pt idx="1195">
                  <c:v>31.12</c:v>
                </c:pt>
                <c:pt idx="1196">
                  <c:v>31.12</c:v>
                </c:pt>
                <c:pt idx="1197">
                  <c:v>31.12</c:v>
                </c:pt>
                <c:pt idx="1198">
                  <c:v>31.12</c:v>
                </c:pt>
                <c:pt idx="1199">
                  <c:v>31.12</c:v>
                </c:pt>
                <c:pt idx="1200">
                  <c:v>31.12</c:v>
                </c:pt>
                <c:pt idx="1201">
                  <c:v>31.12</c:v>
                </c:pt>
                <c:pt idx="1202">
                  <c:v>31.11</c:v>
                </c:pt>
                <c:pt idx="1203">
                  <c:v>31.09</c:v>
                </c:pt>
                <c:pt idx="1204">
                  <c:v>31.09</c:v>
                </c:pt>
                <c:pt idx="1205">
                  <c:v>31.09</c:v>
                </c:pt>
                <c:pt idx="1206">
                  <c:v>31.09</c:v>
                </c:pt>
                <c:pt idx="1207">
                  <c:v>31.09</c:v>
                </c:pt>
                <c:pt idx="1208">
                  <c:v>31.08</c:v>
                </c:pt>
                <c:pt idx="1209">
                  <c:v>31.09</c:v>
                </c:pt>
                <c:pt idx="1210">
                  <c:v>31.08</c:v>
                </c:pt>
                <c:pt idx="1211">
                  <c:v>31.07</c:v>
                </c:pt>
                <c:pt idx="1212">
                  <c:v>31.07</c:v>
                </c:pt>
                <c:pt idx="1213">
                  <c:v>31.06</c:v>
                </c:pt>
                <c:pt idx="1214">
                  <c:v>31.06</c:v>
                </c:pt>
                <c:pt idx="1215">
                  <c:v>31.06</c:v>
                </c:pt>
                <c:pt idx="1216">
                  <c:v>31.06</c:v>
                </c:pt>
                <c:pt idx="1217">
                  <c:v>31.07</c:v>
                </c:pt>
                <c:pt idx="1218">
                  <c:v>31.07</c:v>
                </c:pt>
                <c:pt idx="1219">
                  <c:v>31.05</c:v>
                </c:pt>
                <c:pt idx="1220">
                  <c:v>31.05</c:v>
                </c:pt>
                <c:pt idx="1221">
                  <c:v>31.05</c:v>
                </c:pt>
                <c:pt idx="1222">
                  <c:v>31.05</c:v>
                </c:pt>
                <c:pt idx="1223">
                  <c:v>31.05</c:v>
                </c:pt>
                <c:pt idx="1224">
                  <c:v>31.04</c:v>
                </c:pt>
                <c:pt idx="1225">
                  <c:v>31.04</c:v>
                </c:pt>
                <c:pt idx="1226">
                  <c:v>31.03</c:v>
                </c:pt>
                <c:pt idx="1227">
                  <c:v>31.03</c:v>
                </c:pt>
                <c:pt idx="1228">
                  <c:v>31.03</c:v>
                </c:pt>
                <c:pt idx="1229">
                  <c:v>31.03</c:v>
                </c:pt>
                <c:pt idx="1230">
                  <c:v>31.02</c:v>
                </c:pt>
                <c:pt idx="1231">
                  <c:v>31.02</c:v>
                </c:pt>
                <c:pt idx="1232">
                  <c:v>31.01</c:v>
                </c:pt>
                <c:pt idx="1233">
                  <c:v>31.01</c:v>
                </c:pt>
                <c:pt idx="1234">
                  <c:v>31.01</c:v>
                </c:pt>
                <c:pt idx="1235">
                  <c:v>31.01</c:v>
                </c:pt>
                <c:pt idx="1236">
                  <c:v>31.01</c:v>
                </c:pt>
                <c:pt idx="1237">
                  <c:v>31.01</c:v>
                </c:pt>
                <c:pt idx="1238">
                  <c:v>30.99</c:v>
                </c:pt>
                <c:pt idx="1239">
                  <c:v>30.99</c:v>
                </c:pt>
                <c:pt idx="1240">
                  <c:v>30.99</c:v>
                </c:pt>
                <c:pt idx="1241">
                  <c:v>30.99</c:v>
                </c:pt>
                <c:pt idx="1242">
                  <c:v>30.98</c:v>
                </c:pt>
                <c:pt idx="1243">
                  <c:v>30.98</c:v>
                </c:pt>
                <c:pt idx="1244">
                  <c:v>30.98</c:v>
                </c:pt>
                <c:pt idx="1245">
                  <c:v>30.97</c:v>
                </c:pt>
                <c:pt idx="1246">
                  <c:v>30.97</c:v>
                </c:pt>
                <c:pt idx="1247">
                  <c:v>30.97</c:v>
                </c:pt>
                <c:pt idx="1248">
                  <c:v>30.97</c:v>
                </c:pt>
                <c:pt idx="1249">
                  <c:v>30.97</c:v>
                </c:pt>
                <c:pt idx="1250">
                  <c:v>30.95</c:v>
                </c:pt>
                <c:pt idx="1251">
                  <c:v>30.95</c:v>
                </c:pt>
                <c:pt idx="1252">
                  <c:v>30.94</c:v>
                </c:pt>
                <c:pt idx="1253">
                  <c:v>30.94</c:v>
                </c:pt>
                <c:pt idx="1254">
                  <c:v>30.94</c:v>
                </c:pt>
                <c:pt idx="1255">
                  <c:v>30.94</c:v>
                </c:pt>
                <c:pt idx="1256">
                  <c:v>30.94</c:v>
                </c:pt>
                <c:pt idx="1257">
                  <c:v>30.94</c:v>
                </c:pt>
                <c:pt idx="1258">
                  <c:v>30.94</c:v>
                </c:pt>
                <c:pt idx="1259">
                  <c:v>30.93</c:v>
                </c:pt>
                <c:pt idx="1260">
                  <c:v>30.93</c:v>
                </c:pt>
                <c:pt idx="1261">
                  <c:v>30.93</c:v>
                </c:pt>
                <c:pt idx="1262">
                  <c:v>30.93</c:v>
                </c:pt>
                <c:pt idx="1263">
                  <c:v>30.93</c:v>
                </c:pt>
                <c:pt idx="1264">
                  <c:v>30.92</c:v>
                </c:pt>
                <c:pt idx="1265">
                  <c:v>30.92</c:v>
                </c:pt>
                <c:pt idx="1266">
                  <c:v>30.92</c:v>
                </c:pt>
                <c:pt idx="1267">
                  <c:v>30.92</c:v>
                </c:pt>
                <c:pt idx="1268">
                  <c:v>30.92</c:v>
                </c:pt>
                <c:pt idx="1269">
                  <c:v>30.91</c:v>
                </c:pt>
                <c:pt idx="1270">
                  <c:v>30.91</c:v>
                </c:pt>
                <c:pt idx="1271">
                  <c:v>30.9</c:v>
                </c:pt>
                <c:pt idx="1272">
                  <c:v>30.9</c:v>
                </c:pt>
                <c:pt idx="1273">
                  <c:v>30.91</c:v>
                </c:pt>
                <c:pt idx="1274">
                  <c:v>30.9</c:v>
                </c:pt>
                <c:pt idx="1275">
                  <c:v>30.91</c:v>
                </c:pt>
                <c:pt idx="1276">
                  <c:v>30.91</c:v>
                </c:pt>
                <c:pt idx="1277">
                  <c:v>30.89</c:v>
                </c:pt>
                <c:pt idx="1278">
                  <c:v>30.88</c:v>
                </c:pt>
                <c:pt idx="1279">
                  <c:v>30.88</c:v>
                </c:pt>
                <c:pt idx="1280">
                  <c:v>30.89</c:v>
                </c:pt>
                <c:pt idx="1281">
                  <c:v>30.88</c:v>
                </c:pt>
                <c:pt idx="1282">
                  <c:v>30.88</c:v>
                </c:pt>
                <c:pt idx="1283">
                  <c:v>30.88</c:v>
                </c:pt>
                <c:pt idx="1284">
                  <c:v>30.88</c:v>
                </c:pt>
                <c:pt idx="1285">
                  <c:v>30.88</c:v>
                </c:pt>
                <c:pt idx="1286">
                  <c:v>30.87</c:v>
                </c:pt>
                <c:pt idx="1287">
                  <c:v>30.86</c:v>
                </c:pt>
                <c:pt idx="1288">
                  <c:v>30.86</c:v>
                </c:pt>
                <c:pt idx="1289">
                  <c:v>30.86</c:v>
                </c:pt>
                <c:pt idx="1290">
                  <c:v>30.85</c:v>
                </c:pt>
                <c:pt idx="1291">
                  <c:v>30.85</c:v>
                </c:pt>
                <c:pt idx="1292">
                  <c:v>30.84</c:v>
                </c:pt>
                <c:pt idx="1293">
                  <c:v>30.84</c:v>
                </c:pt>
                <c:pt idx="1294">
                  <c:v>30.84</c:v>
                </c:pt>
                <c:pt idx="1295">
                  <c:v>30.83</c:v>
                </c:pt>
                <c:pt idx="1296">
                  <c:v>30.82</c:v>
                </c:pt>
                <c:pt idx="1297">
                  <c:v>30.84</c:v>
                </c:pt>
                <c:pt idx="1298">
                  <c:v>30.85</c:v>
                </c:pt>
                <c:pt idx="1299">
                  <c:v>30.84</c:v>
                </c:pt>
                <c:pt idx="1300">
                  <c:v>30.84</c:v>
                </c:pt>
                <c:pt idx="1301">
                  <c:v>30.83</c:v>
                </c:pt>
                <c:pt idx="1302">
                  <c:v>30.82</c:v>
                </c:pt>
                <c:pt idx="1303">
                  <c:v>30.82</c:v>
                </c:pt>
                <c:pt idx="1304">
                  <c:v>30.82</c:v>
                </c:pt>
                <c:pt idx="1305">
                  <c:v>30.82</c:v>
                </c:pt>
                <c:pt idx="1306">
                  <c:v>30.81</c:v>
                </c:pt>
                <c:pt idx="1307">
                  <c:v>30.8</c:v>
                </c:pt>
                <c:pt idx="1308">
                  <c:v>30.8</c:v>
                </c:pt>
                <c:pt idx="1309">
                  <c:v>30.79</c:v>
                </c:pt>
                <c:pt idx="1310">
                  <c:v>30.72</c:v>
                </c:pt>
                <c:pt idx="1311">
                  <c:v>30.71</c:v>
                </c:pt>
                <c:pt idx="1312">
                  <c:v>30.69</c:v>
                </c:pt>
                <c:pt idx="1313">
                  <c:v>30.64</c:v>
                </c:pt>
                <c:pt idx="1314">
                  <c:v>30.77</c:v>
                </c:pt>
                <c:pt idx="1315">
                  <c:v>30.76</c:v>
                </c:pt>
                <c:pt idx="1316">
                  <c:v>30.75</c:v>
                </c:pt>
                <c:pt idx="1317">
                  <c:v>30.74</c:v>
                </c:pt>
                <c:pt idx="1318">
                  <c:v>30.74</c:v>
                </c:pt>
                <c:pt idx="1319">
                  <c:v>30.71</c:v>
                </c:pt>
                <c:pt idx="1320">
                  <c:v>30.69</c:v>
                </c:pt>
                <c:pt idx="1321">
                  <c:v>30.64</c:v>
                </c:pt>
                <c:pt idx="1322">
                  <c:v>30.65</c:v>
                </c:pt>
                <c:pt idx="1323">
                  <c:v>30.64</c:v>
                </c:pt>
                <c:pt idx="1324">
                  <c:v>30.42</c:v>
                </c:pt>
                <c:pt idx="1325">
                  <c:v>30.36</c:v>
                </c:pt>
                <c:pt idx="1326">
                  <c:v>30.25</c:v>
                </c:pt>
                <c:pt idx="1327">
                  <c:v>30.07</c:v>
                </c:pt>
                <c:pt idx="1328">
                  <c:v>30.36</c:v>
                </c:pt>
                <c:pt idx="1329">
                  <c:v>30.42</c:v>
                </c:pt>
                <c:pt idx="1330">
                  <c:v>30.4</c:v>
                </c:pt>
                <c:pt idx="1331">
                  <c:v>30.42</c:v>
                </c:pt>
                <c:pt idx="1332">
                  <c:v>30.45</c:v>
                </c:pt>
                <c:pt idx="1333">
                  <c:v>30.43</c:v>
                </c:pt>
                <c:pt idx="1334">
                  <c:v>30.42</c:v>
                </c:pt>
                <c:pt idx="1335">
                  <c:v>30.39</c:v>
                </c:pt>
                <c:pt idx="1336">
                  <c:v>30.37</c:v>
                </c:pt>
                <c:pt idx="1337">
                  <c:v>29.85</c:v>
                </c:pt>
                <c:pt idx="1338">
                  <c:v>30.45</c:v>
                </c:pt>
                <c:pt idx="1339">
                  <c:v>30.38</c:v>
                </c:pt>
                <c:pt idx="1340">
                  <c:v>29.96</c:v>
                </c:pt>
                <c:pt idx="1341">
                  <c:v>29.79</c:v>
                </c:pt>
                <c:pt idx="1342">
                  <c:v>30.07</c:v>
                </c:pt>
                <c:pt idx="1343">
                  <c:v>29.98</c:v>
                </c:pt>
                <c:pt idx="1345">
                  <c:v>30.18</c:v>
                </c:pt>
                <c:pt idx="1346">
                  <c:v>30.24</c:v>
                </c:pt>
                <c:pt idx="1347">
                  <c:v>30.22</c:v>
                </c:pt>
                <c:pt idx="1348">
                  <c:v>30.16</c:v>
                </c:pt>
                <c:pt idx="1349">
                  <c:v>30.12</c:v>
                </c:pt>
                <c:pt idx="1350">
                  <c:v>30.12</c:v>
                </c:pt>
                <c:pt idx="1351">
                  <c:v>30.08</c:v>
                </c:pt>
                <c:pt idx="1352">
                  <c:v>30.04</c:v>
                </c:pt>
                <c:pt idx="1353">
                  <c:v>29.95</c:v>
                </c:pt>
                <c:pt idx="1354">
                  <c:v>30.24</c:v>
                </c:pt>
                <c:pt idx="1355">
                  <c:v>30.16</c:v>
                </c:pt>
                <c:pt idx="1356">
                  <c:v>30.13</c:v>
                </c:pt>
                <c:pt idx="1357">
                  <c:v>30.12</c:v>
                </c:pt>
                <c:pt idx="1358">
                  <c:v>30.1</c:v>
                </c:pt>
                <c:pt idx="1359">
                  <c:v>30.08</c:v>
                </c:pt>
                <c:pt idx="1360">
                  <c:v>30.06</c:v>
                </c:pt>
                <c:pt idx="1361">
                  <c:v>30.04</c:v>
                </c:pt>
                <c:pt idx="1362">
                  <c:v>30.02</c:v>
                </c:pt>
                <c:pt idx="1363">
                  <c:v>30.02</c:v>
                </c:pt>
                <c:pt idx="1364">
                  <c:v>29.99</c:v>
                </c:pt>
                <c:pt idx="1365">
                  <c:v>29.97</c:v>
                </c:pt>
                <c:pt idx="1366">
                  <c:v>29.95</c:v>
                </c:pt>
                <c:pt idx="1367">
                  <c:v>29.93</c:v>
                </c:pt>
                <c:pt idx="1368">
                  <c:v>29.91</c:v>
                </c:pt>
                <c:pt idx="1369">
                  <c:v>29.89</c:v>
                </c:pt>
                <c:pt idx="1370">
                  <c:v>29.85</c:v>
                </c:pt>
                <c:pt idx="1371">
                  <c:v>29.8</c:v>
                </c:pt>
                <c:pt idx="1372">
                  <c:v>29.77</c:v>
                </c:pt>
                <c:pt idx="1373">
                  <c:v>29.74</c:v>
                </c:pt>
                <c:pt idx="1374">
                  <c:v>29.71</c:v>
                </c:pt>
                <c:pt idx="1375">
                  <c:v>29.67</c:v>
                </c:pt>
                <c:pt idx="1376">
                  <c:v>29.64</c:v>
                </c:pt>
                <c:pt idx="1377">
                  <c:v>29.62</c:v>
                </c:pt>
                <c:pt idx="1378">
                  <c:v>29.55</c:v>
                </c:pt>
                <c:pt idx="1379">
                  <c:v>29.52</c:v>
                </c:pt>
                <c:pt idx="1380">
                  <c:v>29.5</c:v>
                </c:pt>
                <c:pt idx="1381">
                  <c:v>29.45</c:v>
                </c:pt>
                <c:pt idx="1382">
                  <c:v>29.43</c:v>
                </c:pt>
                <c:pt idx="1383">
                  <c:v>29.39</c:v>
                </c:pt>
                <c:pt idx="1384">
                  <c:v>29.34</c:v>
                </c:pt>
                <c:pt idx="1385">
                  <c:v>29.31</c:v>
                </c:pt>
                <c:pt idx="1386">
                  <c:v>29.27</c:v>
                </c:pt>
                <c:pt idx="1387">
                  <c:v>29.23</c:v>
                </c:pt>
                <c:pt idx="1388">
                  <c:v>29.18</c:v>
                </c:pt>
                <c:pt idx="1389">
                  <c:v>29.15</c:v>
                </c:pt>
                <c:pt idx="1390">
                  <c:v>29.08</c:v>
                </c:pt>
                <c:pt idx="1391">
                  <c:v>29.02</c:v>
                </c:pt>
                <c:pt idx="1392">
                  <c:v>28.96</c:v>
                </c:pt>
                <c:pt idx="1393">
                  <c:v>28.9</c:v>
                </c:pt>
                <c:pt idx="1394">
                  <c:v>28.83</c:v>
                </c:pt>
                <c:pt idx="1395">
                  <c:v>28.77</c:v>
                </c:pt>
                <c:pt idx="1396">
                  <c:v>28.7</c:v>
                </c:pt>
                <c:pt idx="1397">
                  <c:v>28.63</c:v>
                </c:pt>
                <c:pt idx="1398">
                  <c:v>28.55</c:v>
                </c:pt>
                <c:pt idx="1399">
                  <c:v>28.47</c:v>
                </c:pt>
                <c:pt idx="1400">
                  <c:v>28.39</c:v>
                </c:pt>
                <c:pt idx="1401">
                  <c:v>28.31</c:v>
                </c:pt>
                <c:pt idx="1402">
                  <c:v>28.2</c:v>
                </c:pt>
                <c:pt idx="1403">
                  <c:v>28.1</c:v>
                </c:pt>
                <c:pt idx="1404">
                  <c:v>28</c:v>
                </c:pt>
                <c:pt idx="1405">
                  <c:v>27.89</c:v>
                </c:pt>
                <c:pt idx="1406">
                  <c:v>27.77</c:v>
                </c:pt>
                <c:pt idx="1407">
                  <c:v>27.64</c:v>
                </c:pt>
                <c:pt idx="1408">
                  <c:v>27.52</c:v>
                </c:pt>
                <c:pt idx="1409">
                  <c:v>27.38</c:v>
                </c:pt>
                <c:pt idx="1410">
                  <c:v>27.23</c:v>
                </c:pt>
                <c:pt idx="1411">
                  <c:v>27.09</c:v>
                </c:pt>
                <c:pt idx="1412">
                  <c:v>26.95</c:v>
                </c:pt>
                <c:pt idx="1413">
                  <c:v>26.79</c:v>
                </c:pt>
                <c:pt idx="1414">
                  <c:v>26.64</c:v>
                </c:pt>
                <c:pt idx="1415">
                  <c:v>26.49</c:v>
                </c:pt>
                <c:pt idx="1416">
                  <c:v>26.36</c:v>
                </c:pt>
                <c:pt idx="1417">
                  <c:v>26.22</c:v>
                </c:pt>
                <c:pt idx="1418">
                  <c:v>26.06</c:v>
                </c:pt>
                <c:pt idx="1419">
                  <c:v>25.92</c:v>
                </c:pt>
                <c:pt idx="1420">
                  <c:v>25.78</c:v>
                </c:pt>
                <c:pt idx="1421">
                  <c:v>25.64</c:v>
                </c:pt>
                <c:pt idx="1422">
                  <c:v>25.51</c:v>
                </c:pt>
                <c:pt idx="1423">
                  <c:v>25.39</c:v>
                </c:pt>
                <c:pt idx="1424">
                  <c:v>25.26</c:v>
                </c:pt>
                <c:pt idx="1425">
                  <c:v>25.12</c:v>
                </c:pt>
                <c:pt idx="1426">
                  <c:v>24.99</c:v>
                </c:pt>
                <c:pt idx="1427">
                  <c:v>24.86</c:v>
                </c:pt>
                <c:pt idx="1428">
                  <c:v>24.74</c:v>
                </c:pt>
                <c:pt idx="1429">
                  <c:v>24.62</c:v>
                </c:pt>
                <c:pt idx="1430">
                  <c:v>24.49</c:v>
                </c:pt>
                <c:pt idx="1431">
                  <c:v>24.36</c:v>
                </c:pt>
                <c:pt idx="1432">
                  <c:v>24.25</c:v>
                </c:pt>
                <c:pt idx="1433">
                  <c:v>24.14</c:v>
                </c:pt>
                <c:pt idx="1434">
                  <c:v>24.01</c:v>
                </c:pt>
                <c:pt idx="1435">
                  <c:v>23.89</c:v>
                </c:pt>
                <c:pt idx="1436">
                  <c:v>23.77</c:v>
                </c:pt>
                <c:pt idx="1437">
                  <c:v>23.64</c:v>
                </c:pt>
                <c:pt idx="1438">
                  <c:v>23.52</c:v>
                </c:pt>
                <c:pt idx="1439">
                  <c:v>23.4</c:v>
                </c:pt>
                <c:pt idx="1440">
                  <c:v>23.26</c:v>
                </c:pt>
                <c:pt idx="1441">
                  <c:v>23.13</c:v>
                </c:pt>
                <c:pt idx="1442">
                  <c:v>23.01</c:v>
                </c:pt>
                <c:pt idx="1443">
                  <c:v>22.89</c:v>
                </c:pt>
                <c:pt idx="1444">
                  <c:v>22.75</c:v>
                </c:pt>
                <c:pt idx="1445">
                  <c:v>22.63</c:v>
                </c:pt>
                <c:pt idx="1446">
                  <c:v>22.49</c:v>
                </c:pt>
                <c:pt idx="1447">
                  <c:v>22.38</c:v>
                </c:pt>
                <c:pt idx="1448">
                  <c:v>22.25</c:v>
                </c:pt>
                <c:pt idx="1449">
                  <c:v>22.13</c:v>
                </c:pt>
                <c:pt idx="1450">
                  <c:v>22.01</c:v>
                </c:pt>
                <c:pt idx="1451">
                  <c:v>21.88</c:v>
                </c:pt>
                <c:pt idx="1452">
                  <c:v>21.88</c:v>
                </c:pt>
                <c:pt idx="1453">
                  <c:v>21.77</c:v>
                </c:pt>
                <c:pt idx="1454">
                  <c:v>21.66</c:v>
                </c:pt>
                <c:pt idx="1455">
                  <c:v>21.54</c:v>
                </c:pt>
                <c:pt idx="1456">
                  <c:v>21.41</c:v>
                </c:pt>
                <c:pt idx="1457">
                  <c:v>21.3</c:v>
                </c:pt>
                <c:pt idx="1458">
                  <c:v>21.17</c:v>
                </c:pt>
                <c:pt idx="1459">
                  <c:v>21.08</c:v>
                </c:pt>
                <c:pt idx="1460">
                  <c:v>20.95</c:v>
                </c:pt>
                <c:pt idx="1461">
                  <c:v>20.85</c:v>
                </c:pt>
                <c:pt idx="1462">
                  <c:v>20.73</c:v>
                </c:pt>
                <c:pt idx="1463">
                  <c:v>20.61</c:v>
                </c:pt>
                <c:pt idx="1464">
                  <c:v>20.49</c:v>
                </c:pt>
                <c:pt idx="1465">
                  <c:v>20.38</c:v>
                </c:pt>
                <c:pt idx="1466">
                  <c:v>20.260000000000002</c:v>
                </c:pt>
                <c:pt idx="1467">
                  <c:v>20.14</c:v>
                </c:pt>
                <c:pt idx="1468">
                  <c:v>20.02</c:v>
                </c:pt>
                <c:pt idx="1469">
                  <c:v>19.899999999999999</c:v>
                </c:pt>
                <c:pt idx="1470">
                  <c:v>19.78</c:v>
                </c:pt>
                <c:pt idx="1471">
                  <c:v>19.66</c:v>
                </c:pt>
                <c:pt idx="1472">
                  <c:v>19.53</c:v>
                </c:pt>
                <c:pt idx="1473">
                  <c:v>19.43</c:v>
                </c:pt>
                <c:pt idx="1474">
                  <c:v>19.3</c:v>
                </c:pt>
                <c:pt idx="1475">
                  <c:v>19.18</c:v>
                </c:pt>
                <c:pt idx="1476">
                  <c:v>19.05</c:v>
                </c:pt>
                <c:pt idx="1477">
                  <c:v>18.940000000000001</c:v>
                </c:pt>
                <c:pt idx="1478">
                  <c:v>18.82</c:v>
                </c:pt>
                <c:pt idx="1479">
                  <c:v>18.72</c:v>
                </c:pt>
                <c:pt idx="1480">
                  <c:v>18.61</c:v>
                </c:pt>
                <c:pt idx="1481">
                  <c:v>18.510000000000002</c:v>
                </c:pt>
                <c:pt idx="1482">
                  <c:v>18.420000000000002</c:v>
                </c:pt>
                <c:pt idx="1483">
                  <c:v>18.32</c:v>
                </c:pt>
                <c:pt idx="1484">
                  <c:v>18.23</c:v>
                </c:pt>
                <c:pt idx="1485">
                  <c:v>18.16</c:v>
                </c:pt>
                <c:pt idx="1486">
                  <c:v>18.07</c:v>
                </c:pt>
                <c:pt idx="1487">
                  <c:v>17.989999999999998</c:v>
                </c:pt>
                <c:pt idx="1488">
                  <c:v>17.920000000000002</c:v>
                </c:pt>
                <c:pt idx="1489">
                  <c:v>17.84</c:v>
                </c:pt>
                <c:pt idx="1490">
                  <c:v>17.77</c:v>
                </c:pt>
                <c:pt idx="1491">
                  <c:v>17.690000000000001</c:v>
                </c:pt>
                <c:pt idx="1492">
                  <c:v>17.63</c:v>
                </c:pt>
                <c:pt idx="1493">
                  <c:v>17.559999999999999</c:v>
                </c:pt>
                <c:pt idx="1494">
                  <c:v>17.5</c:v>
                </c:pt>
                <c:pt idx="1495">
                  <c:v>17.440000000000001</c:v>
                </c:pt>
                <c:pt idx="1496">
                  <c:v>17.37</c:v>
                </c:pt>
                <c:pt idx="1497">
                  <c:v>17.309999999999999</c:v>
                </c:pt>
                <c:pt idx="1498">
                  <c:v>17.239999999999998</c:v>
                </c:pt>
                <c:pt idx="1499">
                  <c:v>17.18</c:v>
                </c:pt>
                <c:pt idx="1500">
                  <c:v>17.100000000000001</c:v>
                </c:pt>
                <c:pt idx="1501">
                  <c:v>17.05</c:v>
                </c:pt>
                <c:pt idx="1502">
                  <c:v>16.989999999999998</c:v>
                </c:pt>
                <c:pt idx="1503">
                  <c:v>16.95</c:v>
                </c:pt>
                <c:pt idx="1504">
                  <c:v>16.899999999999999</c:v>
                </c:pt>
                <c:pt idx="1505">
                  <c:v>16.850000000000001</c:v>
                </c:pt>
                <c:pt idx="1506">
                  <c:v>16.809999999999999</c:v>
                </c:pt>
                <c:pt idx="1507">
                  <c:v>16.78</c:v>
                </c:pt>
                <c:pt idx="1508">
                  <c:v>16.739999999999998</c:v>
                </c:pt>
                <c:pt idx="1509">
                  <c:v>16.72</c:v>
                </c:pt>
                <c:pt idx="1510">
                  <c:v>16.670000000000002</c:v>
                </c:pt>
                <c:pt idx="1511">
                  <c:v>16.649999999999999</c:v>
                </c:pt>
                <c:pt idx="1512">
                  <c:v>16.63</c:v>
                </c:pt>
                <c:pt idx="1513">
                  <c:v>16.59</c:v>
                </c:pt>
                <c:pt idx="1514">
                  <c:v>16.57</c:v>
                </c:pt>
                <c:pt idx="1515">
                  <c:v>16.53</c:v>
                </c:pt>
                <c:pt idx="1516">
                  <c:v>16.510000000000002</c:v>
                </c:pt>
                <c:pt idx="1517">
                  <c:v>16.47</c:v>
                </c:pt>
                <c:pt idx="1518">
                  <c:v>16.420000000000002</c:v>
                </c:pt>
                <c:pt idx="1519">
                  <c:v>16.39</c:v>
                </c:pt>
                <c:pt idx="1520">
                  <c:v>16.350000000000001</c:v>
                </c:pt>
                <c:pt idx="1521">
                  <c:v>16.309999999999999</c:v>
                </c:pt>
                <c:pt idx="1522">
                  <c:v>16.27</c:v>
                </c:pt>
                <c:pt idx="1523">
                  <c:v>16.23</c:v>
                </c:pt>
                <c:pt idx="1524">
                  <c:v>16.190000000000001</c:v>
                </c:pt>
                <c:pt idx="1525">
                  <c:v>16.13</c:v>
                </c:pt>
                <c:pt idx="1526">
                  <c:v>16.100000000000001</c:v>
                </c:pt>
                <c:pt idx="1527">
                  <c:v>16.05</c:v>
                </c:pt>
                <c:pt idx="1528">
                  <c:v>16.010000000000002</c:v>
                </c:pt>
                <c:pt idx="1529">
                  <c:v>15.95</c:v>
                </c:pt>
                <c:pt idx="1530">
                  <c:v>15.91</c:v>
                </c:pt>
                <c:pt idx="1531">
                  <c:v>15.86</c:v>
                </c:pt>
                <c:pt idx="1532">
                  <c:v>15.82</c:v>
                </c:pt>
                <c:pt idx="1533">
                  <c:v>15.79</c:v>
                </c:pt>
                <c:pt idx="1534">
                  <c:v>15.77</c:v>
                </c:pt>
                <c:pt idx="1535">
                  <c:v>15.73</c:v>
                </c:pt>
                <c:pt idx="1536">
                  <c:v>15.71</c:v>
                </c:pt>
                <c:pt idx="1537">
                  <c:v>15.68</c:v>
                </c:pt>
                <c:pt idx="1538">
                  <c:v>15.66</c:v>
                </c:pt>
                <c:pt idx="1539">
                  <c:v>15.63</c:v>
                </c:pt>
                <c:pt idx="1540">
                  <c:v>15.62</c:v>
                </c:pt>
                <c:pt idx="1541">
                  <c:v>15.59</c:v>
                </c:pt>
                <c:pt idx="1542">
                  <c:v>15.57</c:v>
                </c:pt>
                <c:pt idx="1543">
                  <c:v>15.56</c:v>
                </c:pt>
                <c:pt idx="1544">
                  <c:v>15.55</c:v>
                </c:pt>
                <c:pt idx="1545">
                  <c:v>15.54</c:v>
                </c:pt>
                <c:pt idx="1546">
                  <c:v>15.52</c:v>
                </c:pt>
                <c:pt idx="1547">
                  <c:v>15.52</c:v>
                </c:pt>
                <c:pt idx="1548">
                  <c:v>15.5</c:v>
                </c:pt>
                <c:pt idx="1549">
                  <c:v>15.48</c:v>
                </c:pt>
                <c:pt idx="1550">
                  <c:v>15.47</c:v>
                </c:pt>
                <c:pt idx="1551">
                  <c:v>15.47</c:v>
                </c:pt>
                <c:pt idx="1552">
                  <c:v>15.44</c:v>
                </c:pt>
                <c:pt idx="1553">
                  <c:v>15.42</c:v>
                </c:pt>
                <c:pt idx="1554">
                  <c:v>15.41</c:v>
                </c:pt>
                <c:pt idx="1555">
                  <c:v>15.4</c:v>
                </c:pt>
                <c:pt idx="1556">
                  <c:v>15.37</c:v>
                </c:pt>
                <c:pt idx="1557">
                  <c:v>15.35</c:v>
                </c:pt>
                <c:pt idx="1558">
                  <c:v>15.34</c:v>
                </c:pt>
                <c:pt idx="1559">
                  <c:v>15.32</c:v>
                </c:pt>
                <c:pt idx="1560">
                  <c:v>15.3</c:v>
                </c:pt>
                <c:pt idx="1561">
                  <c:v>15.29</c:v>
                </c:pt>
                <c:pt idx="1562">
                  <c:v>15.26</c:v>
                </c:pt>
                <c:pt idx="1563">
                  <c:v>15.25</c:v>
                </c:pt>
                <c:pt idx="1564">
                  <c:v>15.23</c:v>
                </c:pt>
                <c:pt idx="1565">
                  <c:v>15.2</c:v>
                </c:pt>
                <c:pt idx="1566">
                  <c:v>15.2</c:v>
                </c:pt>
                <c:pt idx="1567">
                  <c:v>15.18</c:v>
                </c:pt>
                <c:pt idx="1568">
                  <c:v>15.15</c:v>
                </c:pt>
                <c:pt idx="1569">
                  <c:v>15.13</c:v>
                </c:pt>
                <c:pt idx="1570">
                  <c:v>15.11</c:v>
                </c:pt>
                <c:pt idx="1571">
                  <c:v>15.08</c:v>
                </c:pt>
                <c:pt idx="1572">
                  <c:v>15.06</c:v>
                </c:pt>
                <c:pt idx="1573">
                  <c:v>15.04</c:v>
                </c:pt>
                <c:pt idx="1574">
                  <c:v>15.02</c:v>
                </c:pt>
                <c:pt idx="1575">
                  <c:v>15</c:v>
                </c:pt>
                <c:pt idx="1576">
                  <c:v>14.97</c:v>
                </c:pt>
                <c:pt idx="1577">
                  <c:v>14.95</c:v>
                </c:pt>
                <c:pt idx="1578">
                  <c:v>14.91</c:v>
                </c:pt>
                <c:pt idx="1579">
                  <c:v>14.9</c:v>
                </c:pt>
                <c:pt idx="1580">
                  <c:v>14.88</c:v>
                </c:pt>
                <c:pt idx="1581">
                  <c:v>14.84</c:v>
                </c:pt>
                <c:pt idx="1582">
                  <c:v>14.81</c:v>
                </c:pt>
                <c:pt idx="1583">
                  <c:v>14.77</c:v>
                </c:pt>
                <c:pt idx="1584">
                  <c:v>14.73</c:v>
                </c:pt>
                <c:pt idx="1585">
                  <c:v>14.7</c:v>
                </c:pt>
                <c:pt idx="1586">
                  <c:v>14.64</c:v>
                </c:pt>
                <c:pt idx="1587">
                  <c:v>14.61</c:v>
                </c:pt>
                <c:pt idx="1588">
                  <c:v>14.57</c:v>
                </c:pt>
                <c:pt idx="1589">
                  <c:v>14.52</c:v>
                </c:pt>
                <c:pt idx="1590">
                  <c:v>14.48</c:v>
                </c:pt>
                <c:pt idx="1591">
                  <c:v>14.43</c:v>
                </c:pt>
                <c:pt idx="1592">
                  <c:v>14.39</c:v>
                </c:pt>
                <c:pt idx="1593">
                  <c:v>14.36</c:v>
                </c:pt>
                <c:pt idx="1594">
                  <c:v>14.32</c:v>
                </c:pt>
                <c:pt idx="1595">
                  <c:v>14.28</c:v>
                </c:pt>
                <c:pt idx="1596">
                  <c:v>14.25</c:v>
                </c:pt>
                <c:pt idx="1597">
                  <c:v>14.21</c:v>
                </c:pt>
                <c:pt idx="1598">
                  <c:v>14.17</c:v>
                </c:pt>
                <c:pt idx="1599">
                  <c:v>14.16</c:v>
                </c:pt>
                <c:pt idx="1600">
                  <c:v>14.12</c:v>
                </c:pt>
                <c:pt idx="1601">
                  <c:v>14.1</c:v>
                </c:pt>
                <c:pt idx="1602">
                  <c:v>14.06</c:v>
                </c:pt>
                <c:pt idx="1603">
                  <c:v>14.03</c:v>
                </c:pt>
                <c:pt idx="1604">
                  <c:v>14</c:v>
                </c:pt>
                <c:pt idx="1605">
                  <c:v>13.97</c:v>
                </c:pt>
                <c:pt idx="1606">
                  <c:v>13.94</c:v>
                </c:pt>
                <c:pt idx="1607">
                  <c:v>13.89</c:v>
                </c:pt>
                <c:pt idx="1608">
                  <c:v>13.86</c:v>
                </c:pt>
                <c:pt idx="1609">
                  <c:v>13.8</c:v>
                </c:pt>
                <c:pt idx="1610">
                  <c:v>13.75</c:v>
                </c:pt>
                <c:pt idx="1611">
                  <c:v>13.72</c:v>
                </c:pt>
                <c:pt idx="1612">
                  <c:v>13.69</c:v>
                </c:pt>
                <c:pt idx="1613">
                  <c:v>13.63</c:v>
                </c:pt>
                <c:pt idx="1614">
                  <c:v>13.6</c:v>
                </c:pt>
                <c:pt idx="1615">
                  <c:v>13.56</c:v>
                </c:pt>
                <c:pt idx="1616">
                  <c:v>13.51</c:v>
                </c:pt>
                <c:pt idx="1617">
                  <c:v>13.45</c:v>
                </c:pt>
                <c:pt idx="1618">
                  <c:v>13.39</c:v>
                </c:pt>
                <c:pt idx="1619">
                  <c:v>13.33</c:v>
                </c:pt>
                <c:pt idx="1620">
                  <c:v>13.27</c:v>
                </c:pt>
                <c:pt idx="1621">
                  <c:v>13.21</c:v>
                </c:pt>
                <c:pt idx="1622">
                  <c:v>13.14</c:v>
                </c:pt>
                <c:pt idx="1623">
                  <c:v>13.07</c:v>
                </c:pt>
                <c:pt idx="1624">
                  <c:v>13.01</c:v>
                </c:pt>
                <c:pt idx="1625">
                  <c:v>12.94</c:v>
                </c:pt>
                <c:pt idx="1626">
                  <c:v>12.86</c:v>
                </c:pt>
                <c:pt idx="1627">
                  <c:v>12.79</c:v>
                </c:pt>
                <c:pt idx="1628">
                  <c:v>12.71</c:v>
                </c:pt>
                <c:pt idx="1629">
                  <c:v>12.63</c:v>
                </c:pt>
                <c:pt idx="1630">
                  <c:v>12.56</c:v>
                </c:pt>
                <c:pt idx="1631">
                  <c:v>12.46</c:v>
                </c:pt>
                <c:pt idx="1632">
                  <c:v>12.38</c:v>
                </c:pt>
                <c:pt idx="1633">
                  <c:v>12.29</c:v>
                </c:pt>
                <c:pt idx="1634">
                  <c:v>12.2</c:v>
                </c:pt>
                <c:pt idx="1635">
                  <c:v>12.12</c:v>
                </c:pt>
                <c:pt idx="1636">
                  <c:v>12.02</c:v>
                </c:pt>
                <c:pt idx="1637">
                  <c:v>11.96</c:v>
                </c:pt>
                <c:pt idx="1638">
                  <c:v>11.88</c:v>
                </c:pt>
                <c:pt idx="1639">
                  <c:v>11.79</c:v>
                </c:pt>
                <c:pt idx="1640">
                  <c:v>11.73</c:v>
                </c:pt>
                <c:pt idx="1641">
                  <c:v>11.66</c:v>
                </c:pt>
                <c:pt idx="1642">
                  <c:v>11.58</c:v>
                </c:pt>
                <c:pt idx="1643">
                  <c:v>11.53</c:v>
                </c:pt>
                <c:pt idx="1644">
                  <c:v>11.47</c:v>
                </c:pt>
                <c:pt idx="1645">
                  <c:v>11.41</c:v>
                </c:pt>
                <c:pt idx="1646">
                  <c:v>11.36</c:v>
                </c:pt>
                <c:pt idx="1647">
                  <c:v>11.32</c:v>
                </c:pt>
                <c:pt idx="1648">
                  <c:v>11.28</c:v>
                </c:pt>
                <c:pt idx="1649">
                  <c:v>11.25</c:v>
                </c:pt>
                <c:pt idx="1650">
                  <c:v>11.22</c:v>
                </c:pt>
              </c:numCache>
            </c:numRef>
          </c:yVal>
          <c:smooth val="0"/>
          <c:extLst>
            <c:ext xmlns:c16="http://schemas.microsoft.com/office/drawing/2014/chart" uri="{C3380CC4-5D6E-409C-BE32-E72D297353CC}">
              <c16:uniqueId val="{00000004-5C8E-4EB8-8C6B-3F8418A6F9EA}"/>
            </c:ext>
          </c:extLst>
        </c:ser>
        <c:ser>
          <c:idx val="5"/>
          <c:order val="5"/>
          <c:tx>
            <c:strRef>
              <c:f>Kaktovik_Hr3!$G$7</c:f>
              <c:strCache>
                <c:ptCount val="1"/>
                <c:pt idx="0">
                  <c:v>WST7</c:v>
                </c:pt>
              </c:strCache>
            </c:strRef>
          </c:tx>
          <c:marker>
            <c:symbol val="none"/>
          </c:marker>
          <c:xVal>
            <c:numRef>
              <c:f>Kaktovik_Hr3!$A$10:$A$1660</c:f>
              <c:numCache>
                <c:formatCode>mm/dd/yy\ hh:mm</c:formatCode>
                <c:ptCount val="1651"/>
                <c:pt idx="0">
                  <c:v>42530.334027777775</c:v>
                </c:pt>
                <c:pt idx="1">
                  <c:v>42530.375</c:v>
                </c:pt>
                <c:pt idx="2">
                  <c:v>42530.5</c:v>
                </c:pt>
                <c:pt idx="3">
                  <c:v>42530.625</c:v>
                </c:pt>
                <c:pt idx="4">
                  <c:v>42530.75</c:v>
                </c:pt>
                <c:pt idx="5">
                  <c:v>42530.875</c:v>
                </c:pt>
                <c:pt idx="6">
                  <c:v>42531</c:v>
                </c:pt>
                <c:pt idx="7">
                  <c:v>42531.125</c:v>
                </c:pt>
                <c:pt idx="8">
                  <c:v>42531.25</c:v>
                </c:pt>
                <c:pt idx="9">
                  <c:v>42531.375</c:v>
                </c:pt>
                <c:pt idx="10">
                  <c:v>42531.5</c:v>
                </c:pt>
                <c:pt idx="11">
                  <c:v>42531.625</c:v>
                </c:pt>
                <c:pt idx="12">
                  <c:v>42531.75</c:v>
                </c:pt>
                <c:pt idx="13">
                  <c:v>42531.875</c:v>
                </c:pt>
                <c:pt idx="14">
                  <c:v>42532</c:v>
                </c:pt>
                <c:pt idx="15">
                  <c:v>42532.125</c:v>
                </c:pt>
                <c:pt idx="16">
                  <c:v>42532.25</c:v>
                </c:pt>
                <c:pt idx="17">
                  <c:v>42532.375</c:v>
                </c:pt>
                <c:pt idx="18">
                  <c:v>42532.5</c:v>
                </c:pt>
                <c:pt idx="19">
                  <c:v>42532.625</c:v>
                </c:pt>
                <c:pt idx="20">
                  <c:v>42532.75</c:v>
                </c:pt>
                <c:pt idx="21">
                  <c:v>42532.875</c:v>
                </c:pt>
                <c:pt idx="22">
                  <c:v>42533</c:v>
                </c:pt>
                <c:pt idx="23">
                  <c:v>42533.125</c:v>
                </c:pt>
                <c:pt idx="24">
                  <c:v>42533.25</c:v>
                </c:pt>
                <c:pt idx="25">
                  <c:v>42533.375</c:v>
                </c:pt>
                <c:pt idx="26">
                  <c:v>42533.5</c:v>
                </c:pt>
                <c:pt idx="27">
                  <c:v>42533.625</c:v>
                </c:pt>
                <c:pt idx="28">
                  <c:v>42533.75</c:v>
                </c:pt>
                <c:pt idx="29">
                  <c:v>42533.875</c:v>
                </c:pt>
                <c:pt idx="30">
                  <c:v>42534</c:v>
                </c:pt>
                <c:pt idx="31">
                  <c:v>42534.125</c:v>
                </c:pt>
                <c:pt idx="32">
                  <c:v>42534.25</c:v>
                </c:pt>
                <c:pt idx="33">
                  <c:v>42534.375</c:v>
                </c:pt>
                <c:pt idx="34">
                  <c:v>42534.5</c:v>
                </c:pt>
                <c:pt idx="35">
                  <c:v>42534.625</c:v>
                </c:pt>
                <c:pt idx="36">
                  <c:v>42534.75</c:v>
                </c:pt>
                <c:pt idx="37">
                  <c:v>42534.875</c:v>
                </c:pt>
                <c:pt idx="38">
                  <c:v>42535</c:v>
                </c:pt>
                <c:pt idx="39">
                  <c:v>42535.125</c:v>
                </c:pt>
                <c:pt idx="40">
                  <c:v>42535.25</c:v>
                </c:pt>
                <c:pt idx="41">
                  <c:v>42535.375</c:v>
                </c:pt>
                <c:pt idx="42">
                  <c:v>42535.5</c:v>
                </c:pt>
                <c:pt idx="43">
                  <c:v>42535.625</c:v>
                </c:pt>
                <c:pt idx="44">
                  <c:v>42535.75</c:v>
                </c:pt>
                <c:pt idx="45">
                  <c:v>42535.875</c:v>
                </c:pt>
                <c:pt idx="46">
                  <c:v>42536</c:v>
                </c:pt>
                <c:pt idx="47">
                  <c:v>42536.125</c:v>
                </c:pt>
                <c:pt idx="48">
                  <c:v>42536.25</c:v>
                </c:pt>
                <c:pt idx="49">
                  <c:v>42536.375</c:v>
                </c:pt>
                <c:pt idx="50">
                  <c:v>42536.5</c:v>
                </c:pt>
                <c:pt idx="51">
                  <c:v>42536.625</c:v>
                </c:pt>
                <c:pt idx="52">
                  <c:v>42536.75</c:v>
                </c:pt>
                <c:pt idx="53">
                  <c:v>42536.875</c:v>
                </c:pt>
                <c:pt idx="54">
                  <c:v>42537</c:v>
                </c:pt>
                <c:pt idx="55">
                  <c:v>42537.125</c:v>
                </c:pt>
                <c:pt idx="56">
                  <c:v>42537.25</c:v>
                </c:pt>
                <c:pt idx="57">
                  <c:v>42537.375</c:v>
                </c:pt>
                <c:pt idx="58">
                  <c:v>42537.5</c:v>
                </c:pt>
                <c:pt idx="59">
                  <c:v>42537.625</c:v>
                </c:pt>
                <c:pt idx="60">
                  <c:v>42537.75</c:v>
                </c:pt>
                <c:pt idx="61">
                  <c:v>42537.875</c:v>
                </c:pt>
                <c:pt idx="62">
                  <c:v>42538</c:v>
                </c:pt>
                <c:pt idx="63">
                  <c:v>42538.125</c:v>
                </c:pt>
                <c:pt idx="64">
                  <c:v>42538.25</c:v>
                </c:pt>
                <c:pt idx="65">
                  <c:v>42538.375</c:v>
                </c:pt>
                <c:pt idx="66">
                  <c:v>42538.5</c:v>
                </c:pt>
                <c:pt idx="67">
                  <c:v>42538.625</c:v>
                </c:pt>
                <c:pt idx="68">
                  <c:v>42538.75</c:v>
                </c:pt>
                <c:pt idx="69">
                  <c:v>42538.875</c:v>
                </c:pt>
                <c:pt idx="70">
                  <c:v>42539</c:v>
                </c:pt>
                <c:pt idx="71">
                  <c:v>42539.125</c:v>
                </c:pt>
                <c:pt idx="72">
                  <c:v>42539.25</c:v>
                </c:pt>
                <c:pt idx="73">
                  <c:v>42539.375</c:v>
                </c:pt>
                <c:pt idx="74">
                  <c:v>42539.5</c:v>
                </c:pt>
                <c:pt idx="75">
                  <c:v>42539.625</c:v>
                </c:pt>
                <c:pt idx="76">
                  <c:v>42539.75</c:v>
                </c:pt>
                <c:pt idx="77">
                  <c:v>42539.875</c:v>
                </c:pt>
                <c:pt idx="78">
                  <c:v>42540</c:v>
                </c:pt>
                <c:pt idx="79">
                  <c:v>42540.125</c:v>
                </c:pt>
                <c:pt idx="80">
                  <c:v>42540.25</c:v>
                </c:pt>
                <c:pt idx="81">
                  <c:v>42540.375</c:v>
                </c:pt>
                <c:pt idx="82">
                  <c:v>42540.5</c:v>
                </c:pt>
                <c:pt idx="83">
                  <c:v>42540.625</c:v>
                </c:pt>
                <c:pt idx="84">
                  <c:v>42540.75</c:v>
                </c:pt>
                <c:pt idx="85">
                  <c:v>42541</c:v>
                </c:pt>
                <c:pt idx="86">
                  <c:v>42541.125</c:v>
                </c:pt>
                <c:pt idx="87">
                  <c:v>42541.25</c:v>
                </c:pt>
                <c:pt idx="88">
                  <c:v>42541.375</c:v>
                </c:pt>
                <c:pt idx="89">
                  <c:v>42541.5</c:v>
                </c:pt>
                <c:pt idx="90">
                  <c:v>42541.625</c:v>
                </c:pt>
                <c:pt idx="91">
                  <c:v>42541.75</c:v>
                </c:pt>
                <c:pt idx="92">
                  <c:v>42541.875</c:v>
                </c:pt>
                <c:pt idx="93">
                  <c:v>42542</c:v>
                </c:pt>
                <c:pt idx="94">
                  <c:v>42542.125</c:v>
                </c:pt>
                <c:pt idx="95">
                  <c:v>42542.25</c:v>
                </c:pt>
                <c:pt idx="96">
                  <c:v>42542.375</c:v>
                </c:pt>
                <c:pt idx="97">
                  <c:v>42542.5</c:v>
                </c:pt>
                <c:pt idx="98">
                  <c:v>42542.625</c:v>
                </c:pt>
                <c:pt idx="99">
                  <c:v>42542.75</c:v>
                </c:pt>
                <c:pt idx="100">
                  <c:v>42542.875</c:v>
                </c:pt>
                <c:pt idx="101">
                  <c:v>42543</c:v>
                </c:pt>
                <c:pt idx="102">
                  <c:v>42543.125</c:v>
                </c:pt>
                <c:pt idx="103">
                  <c:v>42543.25</c:v>
                </c:pt>
                <c:pt idx="104">
                  <c:v>42543.375</c:v>
                </c:pt>
                <c:pt idx="105">
                  <c:v>42543.5</c:v>
                </c:pt>
                <c:pt idx="106">
                  <c:v>42543.625</c:v>
                </c:pt>
                <c:pt idx="107">
                  <c:v>42543.75</c:v>
                </c:pt>
                <c:pt idx="108">
                  <c:v>42543.875</c:v>
                </c:pt>
                <c:pt idx="109">
                  <c:v>42544</c:v>
                </c:pt>
                <c:pt idx="110">
                  <c:v>42544.125</c:v>
                </c:pt>
                <c:pt idx="111">
                  <c:v>42544.25</c:v>
                </c:pt>
                <c:pt idx="112">
                  <c:v>42544.25</c:v>
                </c:pt>
                <c:pt idx="113">
                  <c:v>42544.375</c:v>
                </c:pt>
                <c:pt idx="114">
                  <c:v>42544.5</c:v>
                </c:pt>
                <c:pt idx="115">
                  <c:v>42544.625</c:v>
                </c:pt>
                <c:pt idx="116">
                  <c:v>42544.75</c:v>
                </c:pt>
                <c:pt idx="117">
                  <c:v>42544.875</c:v>
                </c:pt>
                <c:pt idx="118">
                  <c:v>42545</c:v>
                </c:pt>
                <c:pt idx="119">
                  <c:v>42545.125</c:v>
                </c:pt>
                <c:pt idx="120">
                  <c:v>42545.25</c:v>
                </c:pt>
                <c:pt idx="121">
                  <c:v>42545.375</c:v>
                </c:pt>
                <c:pt idx="122">
                  <c:v>42545.5</c:v>
                </c:pt>
                <c:pt idx="123">
                  <c:v>42545.625</c:v>
                </c:pt>
                <c:pt idx="124">
                  <c:v>42545.75</c:v>
                </c:pt>
                <c:pt idx="125">
                  <c:v>42545.875</c:v>
                </c:pt>
                <c:pt idx="126">
                  <c:v>42546</c:v>
                </c:pt>
                <c:pt idx="127">
                  <c:v>42546.125</c:v>
                </c:pt>
                <c:pt idx="128">
                  <c:v>42546.25</c:v>
                </c:pt>
                <c:pt idx="129">
                  <c:v>42546.375</c:v>
                </c:pt>
                <c:pt idx="130">
                  <c:v>42546.5</c:v>
                </c:pt>
                <c:pt idx="131">
                  <c:v>42546.625</c:v>
                </c:pt>
                <c:pt idx="132">
                  <c:v>42546.75</c:v>
                </c:pt>
                <c:pt idx="133">
                  <c:v>42546.875</c:v>
                </c:pt>
                <c:pt idx="134">
                  <c:v>42547</c:v>
                </c:pt>
                <c:pt idx="135">
                  <c:v>42547.125</c:v>
                </c:pt>
                <c:pt idx="136">
                  <c:v>42547.25</c:v>
                </c:pt>
                <c:pt idx="137">
                  <c:v>42547.375</c:v>
                </c:pt>
                <c:pt idx="138">
                  <c:v>42547.5</c:v>
                </c:pt>
                <c:pt idx="139">
                  <c:v>42547.625</c:v>
                </c:pt>
                <c:pt idx="140">
                  <c:v>42547.75</c:v>
                </c:pt>
                <c:pt idx="141">
                  <c:v>42547.875</c:v>
                </c:pt>
                <c:pt idx="142">
                  <c:v>42548</c:v>
                </c:pt>
                <c:pt idx="143">
                  <c:v>42548.125</c:v>
                </c:pt>
                <c:pt idx="144">
                  <c:v>42548.25</c:v>
                </c:pt>
                <c:pt idx="145">
                  <c:v>42548.375</c:v>
                </c:pt>
                <c:pt idx="146">
                  <c:v>42548.5</c:v>
                </c:pt>
                <c:pt idx="147">
                  <c:v>42548.625</c:v>
                </c:pt>
                <c:pt idx="148">
                  <c:v>42548.75</c:v>
                </c:pt>
                <c:pt idx="149">
                  <c:v>42548.875</c:v>
                </c:pt>
                <c:pt idx="150">
                  <c:v>42549</c:v>
                </c:pt>
                <c:pt idx="151">
                  <c:v>42549.125</c:v>
                </c:pt>
                <c:pt idx="152">
                  <c:v>42549.25</c:v>
                </c:pt>
                <c:pt idx="153">
                  <c:v>42549.375</c:v>
                </c:pt>
                <c:pt idx="154">
                  <c:v>42549.5</c:v>
                </c:pt>
                <c:pt idx="155">
                  <c:v>42549.625</c:v>
                </c:pt>
                <c:pt idx="156">
                  <c:v>42549.75</c:v>
                </c:pt>
                <c:pt idx="157">
                  <c:v>42549.875</c:v>
                </c:pt>
                <c:pt idx="158">
                  <c:v>42550</c:v>
                </c:pt>
                <c:pt idx="159">
                  <c:v>42550.125</c:v>
                </c:pt>
                <c:pt idx="160">
                  <c:v>42550.25</c:v>
                </c:pt>
                <c:pt idx="161">
                  <c:v>42550.375</c:v>
                </c:pt>
                <c:pt idx="162">
                  <c:v>42550.5</c:v>
                </c:pt>
                <c:pt idx="163">
                  <c:v>42550.625</c:v>
                </c:pt>
                <c:pt idx="164">
                  <c:v>42550.75</c:v>
                </c:pt>
                <c:pt idx="165">
                  <c:v>42550.875</c:v>
                </c:pt>
                <c:pt idx="166">
                  <c:v>42551</c:v>
                </c:pt>
                <c:pt idx="167">
                  <c:v>42551.125</c:v>
                </c:pt>
                <c:pt idx="168">
                  <c:v>42551.25</c:v>
                </c:pt>
                <c:pt idx="169">
                  <c:v>42551.375</c:v>
                </c:pt>
                <c:pt idx="170">
                  <c:v>42551.5</c:v>
                </c:pt>
                <c:pt idx="171">
                  <c:v>42551.625</c:v>
                </c:pt>
                <c:pt idx="172">
                  <c:v>42551.75</c:v>
                </c:pt>
                <c:pt idx="173">
                  <c:v>42551.875</c:v>
                </c:pt>
                <c:pt idx="174">
                  <c:v>42552</c:v>
                </c:pt>
                <c:pt idx="175">
                  <c:v>42552.125</c:v>
                </c:pt>
                <c:pt idx="176">
                  <c:v>42552.25</c:v>
                </c:pt>
                <c:pt idx="177">
                  <c:v>42552.375</c:v>
                </c:pt>
                <c:pt idx="178">
                  <c:v>42552.5</c:v>
                </c:pt>
                <c:pt idx="179">
                  <c:v>42552.625</c:v>
                </c:pt>
                <c:pt idx="180">
                  <c:v>42552.75</c:v>
                </c:pt>
                <c:pt idx="181">
                  <c:v>42552.875</c:v>
                </c:pt>
                <c:pt idx="182">
                  <c:v>42553</c:v>
                </c:pt>
                <c:pt idx="183">
                  <c:v>42553.125</c:v>
                </c:pt>
                <c:pt idx="184">
                  <c:v>42553.25</c:v>
                </c:pt>
                <c:pt idx="185">
                  <c:v>42553.375</c:v>
                </c:pt>
                <c:pt idx="186">
                  <c:v>42553.5</c:v>
                </c:pt>
                <c:pt idx="187">
                  <c:v>42553.625</c:v>
                </c:pt>
                <c:pt idx="188">
                  <c:v>42553.75</c:v>
                </c:pt>
                <c:pt idx="189">
                  <c:v>42553.875</c:v>
                </c:pt>
                <c:pt idx="190">
                  <c:v>42554</c:v>
                </c:pt>
                <c:pt idx="191">
                  <c:v>42554.125</c:v>
                </c:pt>
                <c:pt idx="192">
                  <c:v>42554.25</c:v>
                </c:pt>
                <c:pt idx="193">
                  <c:v>42554.375</c:v>
                </c:pt>
                <c:pt idx="194">
                  <c:v>42554.5</c:v>
                </c:pt>
                <c:pt idx="195">
                  <c:v>42554.625</c:v>
                </c:pt>
                <c:pt idx="196">
                  <c:v>42554.75</c:v>
                </c:pt>
                <c:pt idx="197">
                  <c:v>42554.875</c:v>
                </c:pt>
                <c:pt idx="198">
                  <c:v>42555</c:v>
                </c:pt>
                <c:pt idx="199">
                  <c:v>42555.125</c:v>
                </c:pt>
                <c:pt idx="200">
                  <c:v>42555.25</c:v>
                </c:pt>
                <c:pt idx="201">
                  <c:v>42555.375</c:v>
                </c:pt>
                <c:pt idx="202">
                  <c:v>42555.5</c:v>
                </c:pt>
                <c:pt idx="203">
                  <c:v>42555.625</c:v>
                </c:pt>
                <c:pt idx="204">
                  <c:v>42555.75</c:v>
                </c:pt>
                <c:pt idx="205">
                  <c:v>42555.875</c:v>
                </c:pt>
                <c:pt idx="206">
                  <c:v>42556</c:v>
                </c:pt>
                <c:pt idx="207">
                  <c:v>42556.125</c:v>
                </c:pt>
                <c:pt idx="208">
                  <c:v>42556.25</c:v>
                </c:pt>
                <c:pt idx="209">
                  <c:v>42556.375</c:v>
                </c:pt>
                <c:pt idx="210">
                  <c:v>42556.5</c:v>
                </c:pt>
                <c:pt idx="211">
                  <c:v>42556.625</c:v>
                </c:pt>
                <c:pt idx="212">
                  <c:v>42556.75</c:v>
                </c:pt>
                <c:pt idx="213">
                  <c:v>42556.875</c:v>
                </c:pt>
                <c:pt idx="214">
                  <c:v>42557</c:v>
                </c:pt>
                <c:pt idx="215">
                  <c:v>42557.125</c:v>
                </c:pt>
                <c:pt idx="216">
                  <c:v>42557.25</c:v>
                </c:pt>
                <c:pt idx="217">
                  <c:v>42557.375</c:v>
                </c:pt>
                <c:pt idx="218">
                  <c:v>42557.5</c:v>
                </c:pt>
                <c:pt idx="219">
                  <c:v>42557.625</c:v>
                </c:pt>
                <c:pt idx="220">
                  <c:v>42557.75</c:v>
                </c:pt>
                <c:pt idx="221">
                  <c:v>42557.875</c:v>
                </c:pt>
                <c:pt idx="222">
                  <c:v>42558</c:v>
                </c:pt>
                <c:pt idx="223">
                  <c:v>42558.125</c:v>
                </c:pt>
                <c:pt idx="224">
                  <c:v>42558.25</c:v>
                </c:pt>
                <c:pt idx="225">
                  <c:v>42558.375</c:v>
                </c:pt>
                <c:pt idx="226">
                  <c:v>42558.5</c:v>
                </c:pt>
                <c:pt idx="227">
                  <c:v>42558.625</c:v>
                </c:pt>
                <c:pt idx="228">
                  <c:v>42558.75</c:v>
                </c:pt>
                <c:pt idx="229">
                  <c:v>42558.875</c:v>
                </c:pt>
                <c:pt idx="230">
                  <c:v>42559</c:v>
                </c:pt>
                <c:pt idx="231">
                  <c:v>42559.125</c:v>
                </c:pt>
                <c:pt idx="232">
                  <c:v>42559.25</c:v>
                </c:pt>
                <c:pt idx="233">
                  <c:v>42559.375</c:v>
                </c:pt>
                <c:pt idx="234">
                  <c:v>42559.5</c:v>
                </c:pt>
                <c:pt idx="235">
                  <c:v>42559.625</c:v>
                </c:pt>
                <c:pt idx="236">
                  <c:v>42559.75</c:v>
                </c:pt>
                <c:pt idx="237">
                  <c:v>42559.875</c:v>
                </c:pt>
                <c:pt idx="238">
                  <c:v>42560</c:v>
                </c:pt>
                <c:pt idx="239">
                  <c:v>42560.125</c:v>
                </c:pt>
                <c:pt idx="240">
                  <c:v>42560.25</c:v>
                </c:pt>
                <c:pt idx="241">
                  <c:v>42560.375</c:v>
                </c:pt>
                <c:pt idx="242">
                  <c:v>42560.5</c:v>
                </c:pt>
                <c:pt idx="243">
                  <c:v>42560.625</c:v>
                </c:pt>
                <c:pt idx="244">
                  <c:v>42560.75</c:v>
                </c:pt>
                <c:pt idx="245">
                  <c:v>42560.875</c:v>
                </c:pt>
                <c:pt idx="246">
                  <c:v>42561</c:v>
                </c:pt>
                <c:pt idx="247">
                  <c:v>42561.125</c:v>
                </c:pt>
                <c:pt idx="248">
                  <c:v>42561.25</c:v>
                </c:pt>
                <c:pt idx="249">
                  <c:v>42561.375</c:v>
                </c:pt>
                <c:pt idx="250">
                  <c:v>42561.5</c:v>
                </c:pt>
                <c:pt idx="251">
                  <c:v>42561.625</c:v>
                </c:pt>
                <c:pt idx="252">
                  <c:v>42561.75</c:v>
                </c:pt>
                <c:pt idx="253">
                  <c:v>42561.875</c:v>
                </c:pt>
                <c:pt idx="254">
                  <c:v>42562</c:v>
                </c:pt>
                <c:pt idx="255">
                  <c:v>42562.125</c:v>
                </c:pt>
                <c:pt idx="256">
                  <c:v>42562.25</c:v>
                </c:pt>
                <c:pt idx="257">
                  <c:v>42562.375</c:v>
                </c:pt>
                <c:pt idx="258">
                  <c:v>42562.5</c:v>
                </c:pt>
                <c:pt idx="259">
                  <c:v>42562.625</c:v>
                </c:pt>
                <c:pt idx="260">
                  <c:v>42562.75</c:v>
                </c:pt>
                <c:pt idx="261">
                  <c:v>42562.875</c:v>
                </c:pt>
                <c:pt idx="262">
                  <c:v>42563</c:v>
                </c:pt>
                <c:pt idx="263">
                  <c:v>42563.125</c:v>
                </c:pt>
                <c:pt idx="264">
                  <c:v>42563.25</c:v>
                </c:pt>
                <c:pt idx="265">
                  <c:v>42563.375</c:v>
                </c:pt>
                <c:pt idx="266">
                  <c:v>42563.5</c:v>
                </c:pt>
                <c:pt idx="267">
                  <c:v>42563.625</c:v>
                </c:pt>
                <c:pt idx="268">
                  <c:v>42563.75</c:v>
                </c:pt>
                <c:pt idx="269">
                  <c:v>42563.875</c:v>
                </c:pt>
                <c:pt idx="270">
                  <c:v>42564</c:v>
                </c:pt>
                <c:pt idx="271">
                  <c:v>42564.125</c:v>
                </c:pt>
                <c:pt idx="272">
                  <c:v>42564.25</c:v>
                </c:pt>
                <c:pt idx="273">
                  <c:v>42564.375</c:v>
                </c:pt>
                <c:pt idx="274">
                  <c:v>42564.5</c:v>
                </c:pt>
                <c:pt idx="275">
                  <c:v>42564.625</c:v>
                </c:pt>
                <c:pt idx="276">
                  <c:v>42564.75</c:v>
                </c:pt>
                <c:pt idx="277">
                  <c:v>42564.875</c:v>
                </c:pt>
                <c:pt idx="278">
                  <c:v>42565</c:v>
                </c:pt>
                <c:pt idx="279">
                  <c:v>42565.125</c:v>
                </c:pt>
                <c:pt idx="280">
                  <c:v>42565.25</c:v>
                </c:pt>
                <c:pt idx="281">
                  <c:v>42565.375</c:v>
                </c:pt>
                <c:pt idx="282">
                  <c:v>42565.5</c:v>
                </c:pt>
                <c:pt idx="283">
                  <c:v>42565.625</c:v>
                </c:pt>
                <c:pt idx="284">
                  <c:v>42565.75</c:v>
                </c:pt>
                <c:pt idx="285">
                  <c:v>42565.875</c:v>
                </c:pt>
                <c:pt idx="286">
                  <c:v>42566</c:v>
                </c:pt>
                <c:pt idx="287">
                  <c:v>42566.125</c:v>
                </c:pt>
                <c:pt idx="288">
                  <c:v>42566.25</c:v>
                </c:pt>
                <c:pt idx="289">
                  <c:v>42566.375</c:v>
                </c:pt>
                <c:pt idx="290">
                  <c:v>42566.5</c:v>
                </c:pt>
                <c:pt idx="291">
                  <c:v>42566.625</c:v>
                </c:pt>
                <c:pt idx="292">
                  <c:v>42566.75</c:v>
                </c:pt>
                <c:pt idx="293">
                  <c:v>42566.875</c:v>
                </c:pt>
                <c:pt idx="294">
                  <c:v>42567</c:v>
                </c:pt>
                <c:pt idx="295">
                  <c:v>42567.125</c:v>
                </c:pt>
                <c:pt idx="296">
                  <c:v>42567.25</c:v>
                </c:pt>
                <c:pt idx="297">
                  <c:v>42567.375</c:v>
                </c:pt>
                <c:pt idx="298">
                  <c:v>42567.5</c:v>
                </c:pt>
                <c:pt idx="299">
                  <c:v>42567.625</c:v>
                </c:pt>
                <c:pt idx="300">
                  <c:v>42567.75</c:v>
                </c:pt>
                <c:pt idx="301">
                  <c:v>42567.875</c:v>
                </c:pt>
                <c:pt idx="302">
                  <c:v>42568</c:v>
                </c:pt>
                <c:pt idx="303">
                  <c:v>42568.125</c:v>
                </c:pt>
                <c:pt idx="304">
                  <c:v>42568.25</c:v>
                </c:pt>
                <c:pt idx="305">
                  <c:v>42568.375</c:v>
                </c:pt>
                <c:pt idx="306">
                  <c:v>42568.5</c:v>
                </c:pt>
                <c:pt idx="307">
                  <c:v>42568.625</c:v>
                </c:pt>
                <c:pt idx="308">
                  <c:v>42568.75</c:v>
                </c:pt>
                <c:pt idx="309">
                  <c:v>42568.875</c:v>
                </c:pt>
                <c:pt idx="310">
                  <c:v>42569</c:v>
                </c:pt>
                <c:pt idx="311">
                  <c:v>42569.125</c:v>
                </c:pt>
                <c:pt idx="312">
                  <c:v>42569.25</c:v>
                </c:pt>
                <c:pt idx="313">
                  <c:v>42569.25</c:v>
                </c:pt>
                <c:pt idx="314">
                  <c:v>42569.375</c:v>
                </c:pt>
                <c:pt idx="315">
                  <c:v>42569.5</c:v>
                </c:pt>
                <c:pt idx="316">
                  <c:v>42569.625</c:v>
                </c:pt>
                <c:pt idx="317">
                  <c:v>42569.75</c:v>
                </c:pt>
                <c:pt idx="318">
                  <c:v>42569.875</c:v>
                </c:pt>
                <c:pt idx="319">
                  <c:v>42570</c:v>
                </c:pt>
                <c:pt idx="320">
                  <c:v>42570.125</c:v>
                </c:pt>
                <c:pt idx="321">
                  <c:v>42570.25</c:v>
                </c:pt>
                <c:pt idx="322">
                  <c:v>42570.375</c:v>
                </c:pt>
                <c:pt idx="323">
                  <c:v>42570.375</c:v>
                </c:pt>
                <c:pt idx="324">
                  <c:v>42570.5</c:v>
                </c:pt>
                <c:pt idx="325">
                  <c:v>42570.625</c:v>
                </c:pt>
                <c:pt idx="326">
                  <c:v>42570.75</c:v>
                </c:pt>
                <c:pt idx="327">
                  <c:v>42570.875</c:v>
                </c:pt>
                <c:pt idx="328">
                  <c:v>42571</c:v>
                </c:pt>
                <c:pt idx="329">
                  <c:v>42571.125</c:v>
                </c:pt>
                <c:pt idx="330">
                  <c:v>42571.25</c:v>
                </c:pt>
                <c:pt idx="331">
                  <c:v>42571.375</c:v>
                </c:pt>
                <c:pt idx="332">
                  <c:v>42571.5</c:v>
                </c:pt>
                <c:pt idx="333">
                  <c:v>42571.625</c:v>
                </c:pt>
                <c:pt idx="334">
                  <c:v>42571.75</c:v>
                </c:pt>
                <c:pt idx="335">
                  <c:v>42571.875</c:v>
                </c:pt>
                <c:pt idx="336">
                  <c:v>42572</c:v>
                </c:pt>
                <c:pt idx="337">
                  <c:v>42572.125</c:v>
                </c:pt>
                <c:pt idx="338">
                  <c:v>42572.25</c:v>
                </c:pt>
                <c:pt idx="339">
                  <c:v>42572.375</c:v>
                </c:pt>
                <c:pt idx="340">
                  <c:v>42572.5</c:v>
                </c:pt>
                <c:pt idx="341">
                  <c:v>42572.625</c:v>
                </c:pt>
                <c:pt idx="342">
                  <c:v>42572.75</c:v>
                </c:pt>
                <c:pt idx="343">
                  <c:v>42572.75</c:v>
                </c:pt>
                <c:pt idx="344">
                  <c:v>42572.875</c:v>
                </c:pt>
                <c:pt idx="345">
                  <c:v>42573</c:v>
                </c:pt>
                <c:pt idx="346">
                  <c:v>42573.125</c:v>
                </c:pt>
                <c:pt idx="347">
                  <c:v>42573.25</c:v>
                </c:pt>
                <c:pt idx="348">
                  <c:v>42573.375</c:v>
                </c:pt>
                <c:pt idx="349">
                  <c:v>42573.5</c:v>
                </c:pt>
                <c:pt idx="350">
                  <c:v>42573.625</c:v>
                </c:pt>
                <c:pt idx="351">
                  <c:v>42573.75</c:v>
                </c:pt>
                <c:pt idx="352">
                  <c:v>42573.875</c:v>
                </c:pt>
                <c:pt idx="353">
                  <c:v>42574</c:v>
                </c:pt>
                <c:pt idx="354">
                  <c:v>42574.125</c:v>
                </c:pt>
                <c:pt idx="355">
                  <c:v>42574.25</c:v>
                </c:pt>
                <c:pt idx="356">
                  <c:v>42574.375</c:v>
                </c:pt>
                <c:pt idx="357">
                  <c:v>42574.5</c:v>
                </c:pt>
                <c:pt idx="358">
                  <c:v>42574.625</c:v>
                </c:pt>
                <c:pt idx="359">
                  <c:v>42574.75</c:v>
                </c:pt>
                <c:pt idx="360">
                  <c:v>42574.875</c:v>
                </c:pt>
                <c:pt idx="361">
                  <c:v>42575</c:v>
                </c:pt>
                <c:pt idx="362">
                  <c:v>42575.25</c:v>
                </c:pt>
                <c:pt idx="363">
                  <c:v>42575.375</c:v>
                </c:pt>
                <c:pt idx="364">
                  <c:v>42575.5</c:v>
                </c:pt>
                <c:pt idx="365">
                  <c:v>42575.625</c:v>
                </c:pt>
                <c:pt idx="366">
                  <c:v>42575.75</c:v>
                </c:pt>
                <c:pt idx="367">
                  <c:v>42575.875</c:v>
                </c:pt>
                <c:pt idx="368">
                  <c:v>42576</c:v>
                </c:pt>
                <c:pt idx="369">
                  <c:v>42576.125</c:v>
                </c:pt>
                <c:pt idx="370">
                  <c:v>42576.25</c:v>
                </c:pt>
                <c:pt idx="371">
                  <c:v>42576.375</c:v>
                </c:pt>
                <c:pt idx="372">
                  <c:v>42576.5</c:v>
                </c:pt>
                <c:pt idx="373">
                  <c:v>42576.625</c:v>
                </c:pt>
                <c:pt idx="374">
                  <c:v>42576.75</c:v>
                </c:pt>
                <c:pt idx="375">
                  <c:v>42576.875</c:v>
                </c:pt>
                <c:pt idx="376">
                  <c:v>42577</c:v>
                </c:pt>
                <c:pt idx="377">
                  <c:v>42577.125</c:v>
                </c:pt>
                <c:pt idx="378">
                  <c:v>42577.25</c:v>
                </c:pt>
                <c:pt idx="379">
                  <c:v>42577.375</c:v>
                </c:pt>
                <c:pt idx="380">
                  <c:v>42577.5</c:v>
                </c:pt>
                <c:pt idx="381">
                  <c:v>42577.625</c:v>
                </c:pt>
                <c:pt idx="382">
                  <c:v>42577.75</c:v>
                </c:pt>
                <c:pt idx="383">
                  <c:v>42577.875</c:v>
                </c:pt>
                <c:pt idx="384">
                  <c:v>42578</c:v>
                </c:pt>
                <c:pt idx="385">
                  <c:v>42578.125</c:v>
                </c:pt>
                <c:pt idx="386">
                  <c:v>42578.25</c:v>
                </c:pt>
                <c:pt idx="387">
                  <c:v>42578.375</c:v>
                </c:pt>
                <c:pt idx="388">
                  <c:v>42578.5</c:v>
                </c:pt>
                <c:pt idx="389">
                  <c:v>42578.625</c:v>
                </c:pt>
                <c:pt idx="390">
                  <c:v>42578.75</c:v>
                </c:pt>
                <c:pt idx="391">
                  <c:v>42578.875</c:v>
                </c:pt>
                <c:pt idx="392">
                  <c:v>42579</c:v>
                </c:pt>
                <c:pt idx="393">
                  <c:v>42579.125</c:v>
                </c:pt>
                <c:pt idx="394">
                  <c:v>42579.25</c:v>
                </c:pt>
                <c:pt idx="395">
                  <c:v>42579.375</c:v>
                </c:pt>
                <c:pt idx="396">
                  <c:v>42579.5</c:v>
                </c:pt>
                <c:pt idx="397">
                  <c:v>42579.625</c:v>
                </c:pt>
                <c:pt idx="398">
                  <c:v>42579.75</c:v>
                </c:pt>
                <c:pt idx="399">
                  <c:v>42579.875</c:v>
                </c:pt>
                <c:pt idx="400">
                  <c:v>42580</c:v>
                </c:pt>
                <c:pt idx="401">
                  <c:v>42580.125</c:v>
                </c:pt>
                <c:pt idx="402">
                  <c:v>42580.25</c:v>
                </c:pt>
                <c:pt idx="403">
                  <c:v>42580.375</c:v>
                </c:pt>
                <c:pt idx="404">
                  <c:v>42580.5</c:v>
                </c:pt>
                <c:pt idx="405">
                  <c:v>42580.625</c:v>
                </c:pt>
                <c:pt idx="406">
                  <c:v>42580.75</c:v>
                </c:pt>
                <c:pt idx="407">
                  <c:v>42580.875</c:v>
                </c:pt>
                <c:pt idx="408">
                  <c:v>42581</c:v>
                </c:pt>
                <c:pt idx="409">
                  <c:v>42581.125</c:v>
                </c:pt>
                <c:pt idx="410">
                  <c:v>42581.25</c:v>
                </c:pt>
                <c:pt idx="411">
                  <c:v>42581.375</c:v>
                </c:pt>
                <c:pt idx="412">
                  <c:v>42581.5</c:v>
                </c:pt>
                <c:pt idx="413">
                  <c:v>42581.625</c:v>
                </c:pt>
                <c:pt idx="414">
                  <c:v>42581.75</c:v>
                </c:pt>
                <c:pt idx="415">
                  <c:v>42581.875</c:v>
                </c:pt>
                <c:pt idx="416">
                  <c:v>42582</c:v>
                </c:pt>
                <c:pt idx="417">
                  <c:v>42582.125</c:v>
                </c:pt>
                <c:pt idx="418">
                  <c:v>42582.25</c:v>
                </c:pt>
                <c:pt idx="419">
                  <c:v>42582.375</c:v>
                </c:pt>
                <c:pt idx="420">
                  <c:v>42582.5</c:v>
                </c:pt>
                <c:pt idx="421">
                  <c:v>42582.625</c:v>
                </c:pt>
                <c:pt idx="422">
                  <c:v>42582.75</c:v>
                </c:pt>
                <c:pt idx="423">
                  <c:v>42582.875</c:v>
                </c:pt>
                <c:pt idx="424">
                  <c:v>42583</c:v>
                </c:pt>
                <c:pt idx="425">
                  <c:v>42583.125</c:v>
                </c:pt>
                <c:pt idx="426">
                  <c:v>42583.25</c:v>
                </c:pt>
                <c:pt idx="427">
                  <c:v>42583.375</c:v>
                </c:pt>
                <c:pt idx="428">
                  <c:v>42583.5</c:v>
                </c:pt>
                <c:pt idx="429">
                  <c:v>42583.625</c:v>
                </c:pt>
                <c:pt idx="430">
                  <c:v>42583.75</c:v>
                </c:pt>
                <c:pt idx="431">
                  <c:v>42583.875</c:v>
                </c:pt>
                <c:pt idx="432">
                  <c:v>42584</c:v>
                </c:pt>
                <c:pt idx="433">
                  <c:v>42584.125</c:v>
                </c:pt>
                <c:pt idx="434">
                  <c:v>42584.25</c:v>
                </c:pt>
                <c:pt idx="435">
                  <c:v>42584.375</c:v>
                </c:pt>
                <c:pt idx="436">
                  <c:v>42584.5</c:v>
                </c:pt>
                <c:pt idx="437">
                  <c:v>42584.625</c:v>
                </c:pt>
                <c:pt idx="438">
                  <c:v>42584.75</c:v>
                </c:pt>
                <c:pt idx="439">
                  <c:v>42584.875</c:v>
                </c:pt>
                <c:pt idx="440">
                  <c:v>42585</c:v>
                </c:pt>
                <c:pt idx="441">
                  <c:v>42585.125</c:v>
                </c:pt>
                <c:pt idx="442">
                  <c:v>42585.25</c:v>
                </c:pt>
                <c:pt idx="443">
                  <c:v>42585.375</c:v>
                </c:pt>
                <c:pt idx="444">
                  <c:v>42585.5</c:v>
                </c:pt>
                <c:pt idx="445">
                  <c:v>42585.625</c:v>
                </c:pt>
                <c:pt idx="446">
                  <c:v>42585.75</c:v>
                </c:pt>
                <c:pt idx="447">
                  <c:v>42585.875</c:v>
                </c:pt>
                <c:pt idx="448">
                  <c:v>42586</c:v>
                </c:pt>
                <c:pt idx="449">
                  <c:v>42586.125</c:v>
                </c:pt>
                <c:pt idx="450">
                  <c:v>42586.25</c:v>
                </c:pt>
                <c:pt idx="451">
                  <c:v>42586.375</c:v>
                </c:pt>
                <c:pt idx="452">
                  <c:v>42586.5</c:v>
                </c:pt>
                <c:pt idx="453">
                  <c:v>42586.625</c:v>
                </c:pt>
                <c:pt idx="454">
                  <c:v>42586.75</c:v>
                </c:pt>
                <c:pt idx="455">
                  <c:v>42586.875</c:v>
                </c:pt>
                <c:pt idx="456">
                  <c:v>42587</c:v>
                </c:pt>
                <c:pt idx="457">
                  <c:v>42587.125</c:v>
                </c:pt>
                <c:pt idx="458">
                  <c:v>42587.25</c:v>
                </c:pt>
                <c:pt idx="459">
                  <c:v>42587.375</c:v>
                </c:pt>
                <c:pt idx="460">
                  <c:v>42587.5</c:v>
                </c:pt>
                <c:pt idx="461">
                  <c:v>42587.625</c:v>
                </c:pt>
                <c:pt idx="462">
                  <c:v>42587.75</c:v>
                </c:pt>
                <c:pt idx="463">
                  <c:v>42587.875</c:v>
                </c:pt>
                <c:pt idx="464">
                  <c:v>42588</c:v>
                </c:pt>
                <c:pt idx="465">
                  <c:v>42588.125</c:v>
                </c:pt>
                <c:pt idx="466">
                  <c:v>42588.25</c:v>
                </c:pt>
                <c:pt idx="467">
                  <c:v>42588.375</c:v>
                </c:pt>
                <c:pt idx="468">
                  <c:v>42588.5</c:v>
                </c:pt>
                <c:pt idx="469">
                  <c:v>42588.625</c:v>
                </c:pt>
                <c:pt idx="470">
                  <c:v>42588.75</c:v>
                </c:pt>
                <c:pt idx="471">
                  <c:v>42588.875</c:v>
                </c:pt>
                <c:pt idx="472">
                  <c:v>42589</c:v>
                </c:pt>
                <c:pt idx="473">
                  <c:v>42589.125</c:v>
                </c:pt>
                <c:pt idx="474">
                  <c:v>42589.25</c:v>
                </c:pt>
                <c:pt idx="475">
                  <c:v>42589.375</c:v>
                </c:pt>
                <c:pt idx="476">
                  <c:v>42589.5</c:v>
                </c:pt>
                <c:pt idx="477">
                  <c:v>42589.625</c:v>
                </c:pt>
                <c:pt idx="478">
                  <c:v>42589.75</c:v>
                </c:pt>
                <c:pt idx="479">
                  <c:v>42589.875</c:v>
                </c:pt>
                <c:pt idx="480">
                  <c:v>42590</c:v>
                </c:pt>
                <c:pt idx="481">
                  <c:v>42590.125</c:v>
                </c:pt>
                <c:pt idx="482">
                  <c:v>42590.25</c:v>
                </c:pt>
                <c:pt idx="483">
                  <c:v>42590.375</c:v>
                </c:pt>
                <c:pt idx="484">
                  <c:v>42590.5</c:v>
                </c:pt>
                <c:pt idx="485">
                  <c:v>42590.625</c:v>
                </c:pt>
                <c:pt idx="486">
                  <c:v>42590.75</c:v>
                </c:pt>
                <c:pt idx="487">
                  <c:v>42590.875</c:v>
                </c:pt>
                <c:pt idx="488">
                  <c:v>42591</c:v>
                </c:pt>
                <c:pt idx="489">
                  <c:v>42591.125</c:v>
                </c:pt>
                <c:pt idx="490">
                  <c:v>42591.25</c:v>
                </c:pt>
                <c:pt idx="491">
                  <c:v>42591.375</c:v>
                </c:pt>
                <c:pt idx="492">
                  <c:v>42591.5</c:v>
                </c:pt>
                <c:pt idx="493">
                  <c:v>42591.625</c:v>
                </c:pt>
                <c:pt idx="494">
                  <c:v>42591.75</c:v>
                </c:pt>
                <c:pt idx="495">
                  <c:v>42591.875</c:v>
                </c:pt>
                <c:pt idx="496">
                  <c:v>42592</c:v>
                </c:pt>
                <c:pt idx="497">
                  <c:v>42592.125</c:v>
                </c:pt>
                <c:pt idx="498">
                  <c:v>42592.25</c:v>
                </c:pt>
                <c:pt idx="499">
                  <c:v>42592.375</c:v>
                </c:pt>
                <c:pt idx="500">
                  <c:v>42592.5</c:v>
                </c:pt>
                <c:pt idx="501">
                  <c:v>42592.625</c:v>
                </c:pt>
                <c:pt idx="502">
                  <c:v>42592.75</c:v>
                </c:pt>
                <c:pt idx="503">
                  <c:v>42592.875</c:v>
                </c:pt>
                <c:pt idx="504">
                  <c:v>42593</c:v>
                </c:pt>
                <c:pt idx="505">
                  <c:v>42593.125</c:v>
                </c:pt>
                <c:pt idx="506">
                  <c:v>42593.25</c:v>
                </c:pt>
                <c:pt idx="507">
                  <c:v>42593.375</c:v>
                </c:pt>
                <c:pt idx="508">
                  <c:v>42593.5</c:v>
                </c:pt>
                <c:pt idx="509">
                  <c:v>42593.625</c:v>
                </c:pt>
                <c:pt idx="510">
                  <c:v>42593.75</c:v>
                </c:pt>
                <c:pt idx="511">
                  <c:v>42593.875</c:v>
                </c:pt>
                <c:pt idx="512">
                  <c:v>42594</c:v>
                </c:pt>
                <c:pt idx="513">
                  <c:v>42594.125</c:v>
                </c:pt>
                <c:pt idx="514">
                  <c:v>42594.25</c:v>
                </c:pt>
                <c:pt idx="515">
                  <c:v>42594.375</c:v>
                </c:pt>
                <c:pt idx="516">
                  <c:v>42594.5</c:v>
                </c:pt>
                <c:pt idx="517">
                  <c:v>42594.625</c:v>
                </c:pt>
                <c:pt idx="518">
                  <c:v>42594.75</c:v>
                </c:pt>
                <c:pt idx="519">
                  <c:v>42594.875</c:v>
                </c:pt>
                <c:pt idx="520">
                  <c:v>42595</c:v>
                </c:pt>
                <c:pt idx="521">
                  <c:v>42595.125</c:v>
                </c:pt>
                <c:pt idx="522">
                  <c:v>42595.25</c:v>
                </c:pt>
                <c:pt idx="523">
                  <c:v>42595.375</c:v>
                </c:pt>
                <c:pt idx="524">
                  <c:v>42595.5</c:v>
                </c:pt>
                <c:pt idx="525">
                  <c:v>42595.625</c:v>
                </c:pt>
                <c:pt idx="526">
                  <c:v>42595.75</c:v>
                </c:pt>
                <c:pt idx="527">
                  <c:v>42595.875</c:v>
                </c:pt>
                <c:pt idx="528">
                  <c:v>42596</c:v>
                </c:pt>
                <c:pt idx="529">
                  <c:v>42596.125</c:v>
                </c:pt>
                <c:pt idx="530">
                  <c:v>42596.25</c:v>
                </c:pt>
                <c:pt idx="531">
                  <c:v>42596.375</c:v>
                </c:pt>
                <c:pt idx="532">
                  <c:v>42596.5</c:v>
                </c:pt>
                <c:pt idx="533">
                  <c:v>42596.625</c:v>
                </c:pt>
                <c:pt idx="534">
                  <c:v>42596.75</c:v>
                </c:pt>
                <c:pt idx="535">
                  <c:v>42596.875</c:v>
                </c:pt>
                <c:pt idx="536">
                  <c:v>42597</c:v>
                </c:pt>
                <c:pt idx="537">
                  <c:v>42597.125</c:v>
                </c:pt>
                <c:pt idx="538">
                  <c:v>42597.25</c:v>
                </c:pt>
                <c:pt idx="539">
                  <c:v>42597.375</c:v>
                </c:pt>
                <c:pt idx="540">
                  <c:v>42597.5</c:v>
                </c:pt>
                <c:pt idx="541">
                  <c:v>42597.625</c:v>
                </c:pt>
                <c:pt idx="542">
                  <c:v>42597.75</c:v>
                </c:pt>
                <c:pt idx="543">
                  <c:v>42597.875</c:v>
                </c:pt>
                <c:pt idx="544">
                  <c:v>42598</c:v>
                </c:pt>
                <c:pt idx="545">
                  <c:v>42598.125</c:v>
                </c:pt>
                <c:pt idx="546">
                  <c:v>42598.25</c:v>
                </c:pt>
                <c:pt idx="547">
                  <c:v>42598.375</c:v>
                </c:pt>
                <c:pt idx="548">
                  <c:v>42598.5</c:v>
                </c:pt>
                <c:pt idx="549">
                  <c:v>42598.625</c:v>
                </c:pt>
                <c:pt idx="550">
                  <c:v>42598.75</c:v>
                </c:pt>
                <c:pt idx="551">
                  <c:v>42598.875</c:v>
                </c:pt>
                <c:pt idx="552">
                  <c:v>42599</c:v>
                </c:pt>
                <c:pt idx="553">
                  <c:v>42599.125</c:v>
                </c:pt>
                <c:pt idx="554">
                  <c:v>42599.25</c:v>
                </c:pt>
                <c:pt idx="555">
                  <c:v>42599.375</c:v>
                </c:pt>
                <c:pt idx="556">
                  <c:v>42599.5</c:v>
                </c:pt>
                <c:pt idx="557">
                  <c:v>42599.625</c:v>
                </c:pt>
                <c:pt idx="558">
                  <c:v>42599.75</c:v>
                </c:pt>
                <c:pt idx="559">
                  <c:v>42599.875</c:v>
                </c:pt>
                <c:pt idx="560">
                  <c:v>42600</c:v>
                </c:pt>
                <c:pt idx="561">
                  <c:v>42600.125</c:v>
                </c:pt>
                <c:pt idx="562">
                  <c:v>42600.25</c:v>
                </c:pt>
                <c:pt idx="563">
                  <c:v>42600.375</c:v>
                </c:pt>
                <c:pt idx="564">
                  <c:v>42600.5</c:v>
                </c:pt>
                <c:pt idx="565">
                  <c:v>42600.625</c:v>
                </c:pt>
                <c:pt idx="566">
                  <c:v>42600.75</c:v>
                </c:pt>
                <c:pt idx="567">
                  <c:v>42600.875</c:v>
                </c:pt>
                <c:pt idx="568">
                  <c:v>42601</c:v>
                </c:pt>
                <c:pt idx="569">
                  <c:v>42601.125</c:v>
                </c:pt>
                <c:pt idx="570">
                  <c:v>42601.25</c:v>
                </c:pt>
                <c:pt idx="571">
                  <c:v>42601.375</c:v>
                </c:pt>
                <c:pt idx="572">
                  <c:v>42601.5</c:v>
                </c:pt>
                <c:pt idx="573">
                  <c:v>42601.625</c:v>
                </c:pt>
                <c:pt idx="574">
                  <c:v>42601.75</c:v>
                </c:pt>
                <c:pt idx="575">
                  <c:v>42601.875</c:v>
                </c:pt>
                <c:pt idx="576">
                  <c:v>42602</c:v>
                </c:pt>
                <c:pt idx="577">
                  <c:v>42602.125</c:v>
                </c:pt>
                <c:pt idx="578">
                  <c:v>42602.25</c:v>
                </c:pt>
                <c:pt idx="579">
                  <c:v>42602.375</c:v>
                </c:pt>
                <c:pt idx="580">
                  <c:v>42602.5</c:v>
                </c:pt>
                <c:pt idx="581">
                  <c:v>42602.625</c:v>
                </c:pt>
                <c:pt idx="582">
                  <c:v>42602.75</c:v>
                </c:pt>
                <c:pt idx="583">
                  <c:v>42602.875</c:v>
                </c:pt>
                <c:pt idx="584">
                  <c:v>42603</c:v>
                </c:pt>
                <c:pt idx="585">
                  <c:v>42603.125</c:v>
                </c:pt>
                <c:pt idx="586">
                  <c:v>42603.25</c:v>
                </c:pt>
                <c:pt idx="587">
                  <c:v>42603.375</c:v>
                </c:pt>
                <c:pt idx="588">
                  <c:v>42603.5</c:v>
                </c:pt>
                <c:pt idx="589">
                  <c:v>42603.625</c:v>
                </c:pt>
                <c:pt idx="590">
                  <c:v>42603.75</c:v>
                </c:pt>
                <c:pt idx="591">
                  <c:v>42603.875</c:v>
                </c:pt>
                <c:pt idx="592">
                  <c:v>42604</c:v>
                </c:pt>
                <c:pt idx="593">
                  <c:v>42604.125</c:v>
                </c:pt>
                <c:pt idx="594">
                  <c:v>42604.25</c:v>
                </c:pt>
                <c:pt idx="595">
                  <c:v>42604.375</c:v>
                </c:pt>
                <c:pt idx="596">
                  <c:v>42604.5</c:v>
                </c:pt>
                <c:pt idx="597">
                  <c:v>42604.625</c:v>
                </c:pt>
                <c:pt idx="598">
                  <c:v>42604.75</c:v>
                </c:pt>
                <c:pt idx="599">
                  <c:v>42604.875</c:v>
                </c:pt>
                <c:pt idx="600">
                  <c:v>42605</c:v>
                </c:pt>
                <c:pt idx="601">
                  <c:v>42605.125</c:v>
                </c:pt>
                <c:pt idx="602">
                  <c:v>42605.25</c:v>
                </c:pt>
                <c:pt idx="603">
                  <c:v>42605.375</c:v>
                </c:pt>
                <c:pt idx="604">
                  <c:v>42605.5</c:v>
                </c:pt>
                <c:pt idx="605">
                  <c:v>42605.625</c:v>
                </c:pt>
                <c:pt idx="606">
                  <c:v>42605.75</c:v>
                </c:pt>
                <c:pt idx="607">
                  <c:v>42605.875</c:v>
                </c:pt>
                <c:pt idx="608">
                  <c:v>42606</c:v>
                </c:pt>
                <c:pt idx="609">
                  <c:v>42606.125</c:v>
                </c:pt>
                <c:pt idx="610">
                  <c:v>42606.25</c:v>
                </c:pt>
                <c:pt idx="611">
                  <c:v>42606.375</c:v>
                </c:pt>
                <c:pt idx="612">
                  <c:v>42606.5</c:v>
                </c:pt>
                <c:pt idx="613">
                  <c:v>42606.625</c:v>
                </c:pt>
                <c:pt idx="614">
                  <c:v>42606.75</c:v>
                </c:pt>
                <c:pt idx="615">
                  <c:v>42606.875</c:v>
                </c:pt>
                <c:pt idx="616">
                  <c:v>42607</c:v>
                </c:pt>
                <c:pt idx="617">
                  <c:v>42607.125</c:v>
                </c:pt>
                <c:pt idx="618">
                  <c:v>42607.25</c:v>
                </c:pt>
                <c:pt idx="619">
                  <c:v>42607.375</c:v>
                </c:pt>
                <c:pt idx="620">
                  <c:v>42607.5</c:v>
                </c:pt>
                <c:pt idx="621">
                  <c:v>42607.625</c:v>
                </c:pt>
                <c:pt idx="622">
                  <c:v>42607.75</c:v>
                </c:pt>
                <c:pt idx="623">
                  <c:v>42607.875</c:v>
                </c:pt>
                <c:pt idx="624">
                  <c:v>42608</c:v>
                </c:pt>
                <c:pt idx="625">
                  <c:v>42608.125</c:v>
                </c:pt>
                <c:pt idx="626">
                  <c:v>42608.25</c:v>
                </c:pt>
                <c:pt idx="627">
                  <c:v>42608.375</c:v>
                </c:pt>
                <c:pt idx="628">
                  <c:v>42608.5</c:v>
                </c:pt>
                <c:pt idx="629">
                  <c:v>42608.625</c:v>
                </c:pt>
                <c:pt idx="630">
                  <c:v>42608.75</c:v>
                </c:pt>
                <c:pt idx="631">
                  <c:v>42608.875</c:v>
                </c:pt>
                <c:pt idx="632">
                  <c:v>42609</c:v>
                </c:pt>
                <c:pt idx="633">
                  <c:v>42609.125</c:v>
                </c:pt>
                <c:pt idx="634">
                  <c:v>42609.25</c:v>
                </c:pt>
                <c:pt idx="635">
                  <c:v>42609.375</c:v>
                </c:pt>
                <c:pt idx="636">
                  <c:v>42609.5</c:v>
                </c:pt>
                <c:pt idx="637">
                  <c:v>42609.625</c:v>
                </c:pt>
                <c:pt idx="638">
                  <c:v>42609.75</c:v>
                </c:pt>
                <c:pt idx="639">
                  <c:v>42609.875</c:v>
                </c:pt>
                <c:pt idx="640">
                  <c:v>42610</c:v>
                </c:pt>
                <c:pt idx="641">
                  <c:v>42610.125</c:v>
                </c:pt>
                <c:pt idx="642">
                  <c:v>42610.25</c:v>
                </c:pt>
                <c:pt idx="643">
                  <c:v>42610.375</c:v>
                </c:pt>
                <c:pt idx="644">
                  <c:v>42610.5</c:v>
                </c:pt>
                <c:pt idx="645">
                  <c:v>42610.625</c:v>
                </c:pt>
                <c:pt idx="646">
                  <c:v>42610.75</c:v>
                </c:pt>
                <c:pt idx="647">
                  <c:v>42610.875</c:v>
                </c:pt>
                <c:pt idx="648">
                  <c:v>42611</c:v>
                </c:pt>
                <c:pt idx="649">
                  <c:v>42611.125</c:v>
                </c:pt>
                <c:pt idx="650">
                  <c:v>42611.25</c:v>
                </c:pt>
                <c:pt idx="651">
                  <c:v>42611.375</c:v>
                </c:pt>
                <c:pt idx="652">
                  <c:v>42611.5</c:v>
                </c:pt>
                <c:pt idx="653">
                  <c:v>42611.625</c:v>
                </c:pt>
                <c:pt idx="654">
                  <c:v>42611.75</c:v>
                </c:pt>
                <c:pt idx="655">
                  <c:v>42611.875</c:v>
                </c:pt>
                <c:pt idx="656">
                  <c:v>42612</c:v>
                </c:pt>
                <c:pt idx="657">
                  <c:v>42612.125</c:v>
                </c:pt>
                <c:pt idx="658">
                  <c:v>42612.25</c:v>
                </c:pt>
                <c:pt idx="659">
                  <c:v>42612.375</c:v>
                </c:pt>
                <c:pt idx="660">
                  <c:v>42612.5</c:v>
                </c:pt>
                <c:pt idx="661">
                  <c:v>42612.625</c:v>
                </c:pt>
                <c:pt idx="662">
                  <c:v>42612.75</c:v>
                </c:pt>
                <c:pt idx="663">
                  <c:v>42612.875</c:v>
                </c:pt>
                <c:pt idx="664">
                  <c:v>42613</c:v>
                </c:pt>
                <c:pt idx="665">
                  <c:v>42613.125</c:v>
                </c:pt>
                <c:pt idx="666">
                  <c:v>42613.25</c:v>
                </c:pt>
                <c:pt idx="667">
                  <c:v>42613.375</c:v>
                </c:pt>
                <c:pt idx="668">
                  <c:v>42613.5</c:v>
                </c:pt>
                <c:pt idx="669">
                  <c:v>42613.625</c:v>
                </c:pt>
                <c:pt idx="670">
                  <c:v>42613.75</c:v>
                </c:pt>
                <c:pt idx="671">
                  <c:v>42613.875</c:v>
                </c:pt>
                <c:pt idx="672">
                  <c:v>42614</c:v>
                </c:pt>
                <c:pt idx="673">
                  <c:v>42614.125</c:v>
                </c:pt>
                <c:pt idx="674">
                  <c:v>42614.25</c:v>
                </c:pt>
                <c:pt idx="675">
                  <c:v>42614.375</c:v>
                </c:pt>
                <c:pt idx="676">
                  <c:v>42614.5</c:v>
                </c:pt>
                <c:pt idx="677">
                  <c:v>42614.625</c:v>
                </c:pt>
                <c:pt idx="678">
                  <c:v>42614.75</c:v>
                </c:pt>
                <c:pt idx="679">
                  <c:v>42614.875</c:v>
                </c:pt>
                <c:pt idx="680">
                  <c:v>42615</c:v>
                </c:pt>
                <c:pt idx="681">
                  <c:v>42615.125</c:v>
                </c:pt>
                <c:pt idx="682">
                  <c:v>42615.25</c:v>
                </c:pt>
                <c:pt idx="683">
                  <c:v>42615.375</c:v>
                </c:pt>
                <c:pt idx="684">
                  <c:v>42615.5</c:v>
                </c:pt>
                <c:pt idx="685">
                  <c:v>42615.625</c:v>
                </c:pt>
                <c:pt idx="686">
                  <c:v>42615.75</c:v>
                </c:pt>
                <c:pt idx="687">
                  <c:v>42615.875</c:v>
                </c:pt>
                <c:pt idx="688">
                  <c:v>42616</c:v>
                </c:pt>
                <c:pt idx="689">
                  <c:v>42616.125</c:v>
                </c:pt>
                <c:pt idx="690">
                  <c:v>42616.25</c:v>
                </c:pt>
                <c:pt idx="691">
                  <c:v>42616.375</c:v>
                </c:pt>
                <c:pt idx="692">
                  <c:v>42616.5</c:v>
                </c:pt>
                <c:pt idx="693">
                  <c:v>42616.625</c:v>
                </c:pt>
                <c:pt idx="694">
                  <c:v>42616.75</c:v>
                </c:pt>
                <c:pt idx="695">
                  <c:v>42616.875</c:v>
                </c:pt>
                <c:pt idx="696">
                  <c:v>42617</c:v>
                </c:pt>
                <c:pt idx="697">
                  <c:v>42617.125</c:v>
                </c:pt>
                <c:pt idx="698">
                  <c:v>42617.25</c:v>
                </c:pt>
                <c:pt idx="699">
                  <c:v>42617.375</c:v>
                </c:pt>
                <c:pt idx="700">
                  <c:v>42617.5</c:v>
                </c:pt>
                <c:pt idx="701">
                  <c:v>42617.625</c:v>
                </c:pt>
                <c:pt idx="702">
                  <c:v>42617.75</c:v>
                </c:pt>
                <c:pt idx="703">
                  <c:v>42617.875</c:v>
                </c:pt>
                <c:pt idx="704">
                  <c:v>42618</c:v>
                </c:pt>
                <c:pt idx="705">
                  <c:v>42618.125</c:v>
                </c:pt>
                <c:pt idx="706">
                  <c:v>42618.25</c:v>
                </c:pt>
                <c:pt idx="707">
                  <c:v>42618.375</c:v>
                </c:pt>
                <c:pt idx="708">
                  <c:v>42618.5</c:v>
                </c:pt>
                <c:pt idx="709">
                  <c:v>42618.625</c:v>
                </c:pt>
                <c:pt idx="710">
                  <c:v>42618.75</c:v>
                </c:pt>
                <c:pt idx="711">
                  <c:v>42618.875</c:v>
                </c:pt>
                <c:pt idx="712">
                  <c:v>42619</c:v>
                </c:pt>
                <c:pt idx="713">
                  <c:v>42619.125</c:v>
                </c:pt>
                <c:pt idx="714">
                  <c:v>42619.25</c:v>
                </c:pt>
                <c:pt idx="715">
                  <c:v>42619.375</c:v>
                </c:pt>
                <c:pt idx="716">
                  <c:v>42619.5</c:v>
                </c:pt>
                <c:pt idx="717">
                  <c:v>42619.625</c:v>
                </c:pt>
                <c:pt idx="718">
                  <c:v>42619.75</c:v>
                </c:pt>
                <c:pt idx="719">
                  <c:v>42619.875</c:v>
                </c:pt>
                <c:pt idx="720">
                  <c:v>42620</c:v>
                </c:pt>
                <c:pt idx="721">
                  <c:v>42620.125</c:v>
                </c:pt>
                <c:pt idx="722">
                  <c:v>42620.25</c:v>
                </c:pt>
                <c:pt idx="723">
                  <c:v>42620.375</c:v>
                </c:pt>
                <c:pt idx="724">
                  <c:v>42620.5</c:v>
                </c:pt>
                <c:pt idx="725">
                  <c:v>42620.625</c:v>
                </c:pt>
                <c:pt idx="726">
                  <c:v>42620.75</c:v>
                </c:pt>
                <c:pt idx="727">
                  <c:v>42620.875</c:v>
                </c:pt>
                <c:pt idx="728">
                  <c:v>42621</c:v>
                </c:pt>
                <c:pt idx="729">
                  <c:v>42621.125</c:v>
                </c:pt>
                <c:pt idx="730">
                  <c:v>42621.25</c:v>
                </c:pt>
                <c:pt idx="731">
                  <c:v>42621.375</c:v>
                </c:pt>
                <c:pt idx="732">
                  <c:v>42621.5</c:v>
                </c:pt>
                <c:pt idx="733">
                  <c:v>42621.625</c:v>
                </c:pt>
                <c:pt idx="734">
                  <c:v>42621.75</c:v>
                </c:pt>
                <c:pt idx="735">
                  <c:v>42621.875</c:v>
                </c:pt>
                <c:pt idx="736">
                  <c:v>42622</c:v>
                </c:pt>
                <c:pt idx="737">
                  <c:v>42622.125</c:v>
                </c:pt>
                <c:pt idx="738">
                  <c:v>42622.25</c:v>
                </c:pt>
                <c:pt idx="739">
                  <c:v>42622.375</c:v>
                </c:pt>
                <c:pt idx="740">
                  <c:v>42622.5</c:v>
                </c:pt>
                <c:pt idx="741">
                  <c:v>42622.625</c:v>
                </c:pt>
                <c:pt idx="742">
                  <c:v>42622.75</c:v>
                </c:pt>
                <c:pt idx="743">
                  <c:v>42622.875</c:v>
                </c:pt>
                <c:pt idx="744">
                  <c:v>42623</c:v>
                </c:pt>
                <c:pt idx="745">
                  <c:v>42623.125</c:v>
                </c:pt>
                <c:pt idx="746">
                  <c:v>42623.25</c:v>
                </c:pt>
                <c:pt idx="747">
                  <c:v>42623.375</c:v>
                </c:pt>
                <c:pt idx="748">
                  <c:v>42623.5</c:v>
                </c:pt>
                <c:pt idx="749">
                  <c:v>42623.625</c:v>
                </c:pt>
                <c:pt idx="750">
                  <c:v>42623.75</c:v>
                </c:pt>
                <c:pt idx="751">
                  <c:v>42623.875</c:v>
                </c:pt>
                <c:pt idx="752">
                  <c:v>42624</c:v>
                </c:pt>
                <c:pt idx="753">
                  <c:v>42624.125</c:v>
                </c:pt>
                <c:pt idx="754">
                  <c:v>42624.25</c:v>
                </c:pt>
                <c:pt idx="755">
                  <c:v>42624.375</c:v>
                </c:pt>
                <c:pt idx="756">
                  <c:v>42624.5</c:v>
                </c:pt>
                <c:pt idx="757">
                  <c:v>42624.625</c:v>
                </c:pt>
                <c:pt idx="758">
                  <c:v>42624.75</c:v>
                </c:pt>
                <c:pt idx="759">
                  <c:v>42624.875</c:v>
                </c:pt>
                <c:pt idx="760">
                  <c:v>42625</c:v>
                </c:pt>
                <c:pt idx="761">
                  <c:v>42625.125</c:v>
                </c:pt>
                <c:pt idx="762">
                  <c:v>42625.25</c:v>
                </c:pt>
                <c:pt idx="763">
                  <c:v>42625.375</c:v>
                </c:pt>
                <c:pt idx="764">
                  <c:v>42625.5</c:v>
                </c:pt>
                <c:pt idx="765">
                  <c:v>42625.625</c:v>
                </c:pt>
                <c:pt idx="766">
                  <c:v>42625.75</c:v>
                </c:pt>
                <c:pt idx="767">
                  <c:v>42625.875</c:v>
                </c:pt>
                <c:pt idx="768">
                  <c:v>42626</c:v>
                </c:pt>
                <c:pt idx="769">
                  <c:v>42626.125</c:v>
                </c:pt>
                <c:pt idx="770">
                  <c:v>42626.25</c:v>
                </c:pt>
                <c:pt idx="771">
                  <c:v>42626.375</c:v>
                </c:pt>
                <c:pt idx="772">
                  <c:v>42626.5</c:v>
                </c:pt>
                <c:pt idx="773">
                  <c:v>42626.625</c:v>
                </c:pt>
                <c:pt idx="774">
                  <c:v>42626.75</c:v>
                </c:pt>
                <c:pt idx="775">
                  <c:v>42626.875</c:v>
                </c:pt>
                <c:pt idx="776">
                  <c:v>42627</c:v>
                </c:pt>
                <c:pt idx="777">
                  <c:v>42627.125</c:v>
                </c:pt>
                <c:pt idx="778">
                  <c:v>42627.25</c:v>
                </c:pt>
                <c:pt idx="779">
                  <c:v>42627.375</c:v>
                </c:pt>
                <c:pt idx="780">
                  <c:v>42627.5</c:v>
                </c:pt>
                <c:pt idx="781">
                  <c:v>42627.625</c:v>
                </c:pt>
                <c:pt idx="782">
                  <c:v>42627.75</c:v>
                </c:pt>
                <c:pt idx="783">
                  <c:v>42627.875</c:v>
                </c:pt>
                <c:pt idx="784">
                  <c:v>42628</c:v>
                </c:pt>
                <c:pt idx="785">
                  <c:v>42628.125</c:v>
                </c:pt>
                <c:pt idx="786">
                  <c:v>42628.25</c:v>
                </c:pt>
                <c:pt idx="787">
                  <c:v>42628.375</c:v>
                </c:pt>
                <c:pt idx="788">
                  <c:v>42628.5</c:v>
                </c:pt>
                <c:pt idx="789">
                  <c:v>42628.625</c:v>
                </c:pt>
                <c:pt idx="790">
                  <c:v>42628.75</c:v>
                </c:pt>
                <c:pt idx="791">
                  <c:v>42628.875</c:v>
                </c:pt>
                <c:pt idx="792">
                  <c:v>42629</c:v>
                </c:pt>
                <c:pt idx="793">
                  <c:v>42629.125</c:v>
                </c:pt>
                <c:pt idx="794">
                  <c:v>42629.25</c:v>
                </c:pt>
                <c:pt idx="795">
                  <c:v>42629.375</c:v>
                </c:pt>
                <c:pt idx="796">
                  <c:v>42629.5</c:v>
                </c:pt>
                <c:pt idx="797">
                  <c:v>42629.625</c:v>
                </c:pt>
                <c:pt idx="798">
                  <c:v>42629.75</c:v>
                </c:pt>
                <c:pt idx="799">
                  <c:v>42629.875</c:v>
                </c:pt>
                <c:pt idx="800">
                  <c:v>42630.125</c:v>
                </c:pt>
                <c:pt idx="801">
                  <c:v>42630.25</c:v>
                </c:pt>
                <c:pt idx="802">
                  <c:v>42630.375</c:v>
                </c:pt>
                <c:pt idx="803">
                  <c:v>42630.5</c:v>
                </c:pt>
                <c:pt idx="804">
                  <c:v>42630.625</c:v>
                </c:pt>
                <c:pt idx="805">
                  <c:v>42630.75</c:v>
                </c:pt>
                <c:pt idx="806">
                  <c:v>42630.875</c:v>
                </c:pt>
                <c:pt idx="807">
                  <c:v>42631</c:v>
                </c:pt>
                <c:pt idx="808">
                  <c:v>42631.125</c:v>
                </c:pt>
                <c:pt idx="809">
                  <c:v>42631.25</c:v>
                </c:pt>
                <c:pt idx="810">
                  <c:v>42631.375</c:v>
                </c:pt>
                <c:pt idx="811">
                  <c:v>42631.5</c:v>
                </c:pt>
                <c:pt idx="812">
                  <c:v>42631.625</c:v>
                </c:pt>
                <c:pt idx="813">
                  <c:v>42631.75</c:v>
                </c:pt>
                <c:pt idx="814">
                  <c:v>42631.875</c:v>
                </c:pt>
                <c:pt idx="815">
                  <c:v>42632</c:v>
                </c:pt>
                <c:pt idx="816">
                  <c:v>42632.125</c:v>
                </c:pt>
                <c:pt idx="817">
                  <c:v>42632.25</c:v>
                </c:pt>
                <c:pt idx="818">
                  <c:v>42632.375</c:v>
                </c:pt>
                <c:pt idx="819">
                  <c:v>42632.5</c:v>
                </c:pt>
                <c:pt idx="820">
                  <c:v>42632.625</c:v>
                </c:pt>
                <c:pt idx="821">
                  <c:v>42632.75</c:v>
                </c:pt>
                <c:pt idx="822">
                  <c:v>42632.875</c:v>
                </c:pt>
                <c:pt idx="823">
                  <c:v>42633</c:v>
                </c:pt>
                <c:pt idx="824">
                  <c:v>42633.125</c:v>
                </c:pt>
                <c:pt idx="825">
                  <c:v>42633.25</c:v>
                </c:pt>
                <c:pt idx="826">
                  <c:v>42633.375</c:v>
                </c:pt>
                <c:pt idx="827">
                  <c:v>42633.5</c:v>
                </c:pt>
                <c:pt idx="828">
                  <c:v>42633.625</c:v>
                </c:pt>
                <c:pt idx="829">
                  <c:v>42633.75</c:v>
                </c:pt>
                <c:pt idx="830">
                  <c:v>42633.875</c:v>
                </c:pt>
                <c:pt idx="831">
                  <c:v>42634</c:v>
                </c:pt>
                <c:pt idx="832">
                  <c:v>42634.125</c:v>
                </c:pt>
                <c:pt idx="833">
                  <c:v>42634.25</c:v>
                </c:pt>
                <c:pt idx="834">
                  <c:v>42634.375</c:v>
                </c:pt>
                <c:pt idx="835">
                  <c:v>42634.5</c:v>
                </c:pt>
                <c:pt idx="836">
                  <c:v>42634.625</c:v>
                </c:pt>
                <c:pt idx="837">
                  <c:v>42634.75</c:v>
                </c:pt>
                <c:pt idx="838">
                  <c:v>42634.875</c:v>
                </c:pt>
                <c:pt idx="839">
                  <c:v>42635</c:v>
                </c:pt>
                <c:pt idx="840">
                  <c:v>42635.125</c:v>
                </c:pt>
                <c:pt idx="841">
                  <c:v>42635.25</c:v>
                </c:pt>
                <c:pt idx="842">
                  <c:v>42635.375</c:v>
                </c:pt>
                <c:pt idx="843">
                  <c:v>42635.5</c:v>
                </c:pt>
                <c:pt idx="844">
                  <c:v>42635.625</c:v>
                </c:pt>
                <c:pt idx="845">
                  <c:v>42635.75</c:v>
                </c:pt>
                <c:pt idx="846">
                  <c:v>42635.875</c:v>
                </c:pt>
                <c:pt idx="847">
                  <c:v>42636</c:v>
                </c:pt>
                <c:pt idx="848">
                  <c:v>42636.125</c:v>
                </c:pt>
                <c:pt idx="849">
                  <c:v>42636.25</c:v>
                </c:pt>
                <c:pt idx="850">
                  <c:v>42636.375</c:v>
                </c:pt>
                <c:pt idx="851">
                  <c:v>42636.5</c:v>
                </c:pt>
                <c:pt idx="852">
                  <c:v>42636.625</c:v>
                </c:pt>
                <c:pt idx="853">
                  <c:v>42636.75</c:v>
                </c:pt>
                <c:pt idx="854">
                  <c:v>42636.875</c:v>
                </c:pt>
                <c:pt idx="855">
                  <c:v>42637</c:v>
                </c:pt>
                <c:pt idx="856">
                  <c:v>42637.125</c:v>
                </c:pt>
                <c:pt idx="857">
                  <c:v>42637.25</c:v>
                </c:pt>
                <c:pt idx="858">
                  <c:v>42637.375</c:v>
                </c:pt>
                <c:pt idx="859">
                  <c:v>42637.5</c:v>
                </c:pt>
                <c:pt idx="860">
                  <c:v>42637.625</c:v>
                </c:pt>
                <c:pt idx="861">
                  <c:v>42637.75</c:v>
                </c:pt>
                <c:pt idx="862">
                  <c:v>42637.875</c:v>
                </c:pt>
                <c:pt idx="863">
                  <c:v>42638</c:v>
                </c:pt>
                <c:pt idx="864">
                  <c:v>42638.125</c:v>
                </c:pt>
                <c:pt idx="865">
                  <c:v>42638.25</c:v>
                </c:pt>
                <c:pt idx="866">
                  <c:v>42638.375</c:v>
                </c:pt>
                <c:pt idx="867">
                  <c:v>42638.5</c:v>
                </c:pt>
                <c:pt idx="868">
                  <c:v>42638.625</c:v>
                </c:pt>
                <c:pt idx="869">
                  <c:v>42638.75</c:v>
                </c:pt>
                <c:pt idx="870">
                  <c:v>42638.875</c:v>
                </c:pt>
                <c:pt idx="871">
                  <c:v>42639</c:v>
                </c:pt>
                <c:pt idx="872">
                  <c:v>42639.125</c:v>
                </c:pt>
                <c:pt idx="873">
                  <c:v>42639.25</c:v>
                </c:pt>
                <c:pt idx="874">
                  <c:v>42639.375</c:v>
                </c:pt>
                <c:pt idx="875">
                  <c:v>42639.5</c:v>
                </c:pt>
                <c:pt idx="876">
                  <c:v>42639.625</c:v>
                </c:pt>
                <c:pt idx="877">
                  <c:v>42639.75</c:v>
                </c:pt>
                <c:pt idx="878">
                  <c:v>42639.875</c:v>
                </c:pt>
                <c:pt idx="879">
                  <c:v>42640</c:v>
                </c:pt>
                <c:pt idx="880">
                  <c:v>42640.125</c:v>
                </c:pt>
                <c:pt idx="881">
                  <c:v>42640.25</c:v>
                </c:pt>
                <c:pt idx="882">
                  <c:v>42640.375</c:v>
                </c:pt>
                <c:pt idx="883">
                  <c:v>42640.5</c:v>
                </c:pt>
                <c:pt idx="884">
                  <c:v>42640.625</c:v>
                </c:pt>
                <c:pt idx="885">
                  <c:v>42640.75</c:v>
                </c:pt>
                <c:pt idx="886">
                  <c:v>42640.875</c:v>
                </c:pt>
                <c:pt idx="887">
                  <c:v>42641</c:v>
                </c:pt>
                <c:pt idx="888">
                  <c:v>42641.125</c:v>
                </c:pt>
                <c:pt idx="889">
                  <c:v>42641.25</c:v>
                </c:pt>
                <c:pt idx="890">
                  <c:v>42641.375</c:v>
                </c:pt>
                <c:pt idx="891">
                  <c:v>42641.5</c:v>
                </c:pt>
                <c:pt idx="892">
                  <c:v>42641.625</c:v>
                </c:pt>
                <c:pt idx="893">
                  <c:v>42641.75</c:v>
                </c:pt>
                <c:pt idx="894">
                  <c:v>42641.875</c:v>
                </c:pt>
                <c:pt idx="895">
                  <c:v>42642</c:v>
                </c:pt>
                <c:pt idx="896">
                  <c:v>42642.125</c:v>
                </c:pt>
                <c:pt idx="897">
                  <c:v>42642.25</c:v>
                </c:pt>
                <c:pt idx="898">
                  <c:v>42642.375</c:v>
                </c:pt>
                <c:pt idx="899">
                  <c:v>42642.5</c:v>
                </c:pt>
                <c:pt idx="900">
                  <c:v>42642.625</c:v>
                </c:pt>
                <c:pt idx="901">
                  <c:v>42642.75</c:v>
                </c:pt>
                <c:pt idx="902">
                  <c:v>42642.875</c:v>
                </c:pt>
                <c:pt idx="903">
                  <c:v>42643</c:v>
                </c:pt>
                <c:pt idx="904">
                  <c:v>42643.125</c:v>
                </c:pt>
                <c:pt idx="905">
                  <c:v>42643.25</c:v>
                </c:pt>
                <c:pt idx="906">
                  <c:v>42643.375</c:v>
                </c:pt>
                <c:pt idx="907">
                  <c:v>42643.5</c:v>
                </c:pt>
                <c:pt idx="908">
                  <c:v>42643.625</c:v>
                </c:pt>
                <c:pt idx="909">
                  <c:v>42643.75</c:v>
                </c:pt>
                <c:pt idx="910">
                  <c:v>42643.875</c:v>
                </c:pt>
                <c:pt idx="911">
                  <c:v>42644</c:v>
                </c:pt>
                <c:pt idx="912">
                  <c:v>42644.125</c:v>
                </c:pt>
                <c:pt idx="913">
                  <c:v>42644.25</c:v>
                </c:pt>
                <c:pt idx="914">
                  <c:v>42644.375</c:v>
                </c:pt>
                <c:pt idx="915">
                  <c:v>42644.5</c:v>
                </c:pt>
                <c:pt idx="916">
                  <c:v>42644.625</c:v>
                </c:pt>
                <c:pt idx="917">
                  <c:v>42644.75</c:v>
                </c:pt>
                <c:pt idx="918">
                  <c:v>42644.875</c:v>
                </c:pt>
                <c:pt idx="919">
                  <c:v>42645</c:v>
                </c:pt>
                <c:pt idx="920">
                  <c:v>42645.125</c:v>
                </c:pt>
                <c:pt idx="921">
                  <c:v>42645.25</c:v>
                </c:pt>
                <c:pt idx="922">
                  <c:v>42645.375</c:v>
                </c:pt>
                <c:pt idx="923">
                  <c:v>42645.5</c:v>
                </c:pt>
                <c:pt idx="924">
                  <c:v>42645.625</c:v>
                </c:pt>
                <c:pt idx="925">
                  <c:v>42645.75</c:v>
                </c:pt>
                <c:pt idx="926">
                  <c:v>42645.875</c:v>
                </c:pt>
                <c:pt idx="927">
                  <c:v>42646</c:v>
                </c:pt>
                <c:pt idx="928">
                  <c:v>42646.125</c:v>
                </c:pt>
                <c:pt idx="929">
                  <c:v>42646.25</c:v>
                </c:pt>
                <c:pt idx="930">
                  <c:v>42646.375</c:v>
                </c:pt>
                <c:pt idx="931">
                  <c:v>42646.5</c:v>
                </c:pt>
                <c:pt idx="932">
                  <c:v>42646.625</c:v>
                </c:pt>
                <c:pt idx="933">
                  <c:v>42646.75</c:v>
                </c:pt>
                <c:pt idx="934">
                  <c:v>42646.875</c:v>
                </c:pt>
                <c:pt idx="935">
                  <c:v>42647</c:v>
                </c:pt>
                <c:pt idx="936">
                  <c:v>42647.125</c:v>
                </c:pt>
                <c:pt idx="937">
                  <c:v>42647.25</c:v>
                </c:pt>
                <c:pt idx="938">
                  <c:v>42647.375</c:v>
                </c:pt>
                <c:pt idx="939">
                  <c:v>42647.5</c:v>
                </c:pt>
                <c:pt idx="940">
                  <c:v>42647.625</c:v>
                </c:pt>
                <c:pt idx="941">
                  <c:v>42647.75</c:v>
                </c:pt>
                <c:pt idx="942">
                  <c:v>42647.875</c:v>
                </c:pt>
                <c:pt idx="943">
                  <c:v>42648</c:v>
                </c:pt>
                <c:pt idx="944">
                  <c:v>42648.125</c:v>
                </c:pt>
                <c:pt idx="945">
                  <c:v>42648.25</c:v>
                </c:pt>
                <c:pt idx="946">
                  <c:v>42648.375</c:v>
                </c:pt>
                <c:pt idx="947">
                  <c:v>42648.5</c:v>
                </c:pt>
                <c:pt idx="948">
                  <c:v>42648.625</c:v>
                </c:pt>
                <c:pt idx="949">
                  <c:v>42648.75</c:v>
                </c:pt>
                <c:pt idx="950">
                  <c:v>42648.875</c:v>
                </c:pt>
                <c:pt idx="951">
                  <c:v>42649</c:v>
                </c:pt>
                <c:pt idx="952">
                  <c:v>42649.125</c:v>
                </c:pt>
                <c:pt idx="953">
                  <c:v>42649.25</c:v>
                </c:pt>
                <c:pt idx="954">
                  <c:v>42649.375</c:v>
                </c:pt>
                <c:pt idx="955">
                  <c:v>42649.5</c:v>
                </c:pt>
                <c:pt idx="956">
                  <c:v>42649.625</c:v>
                </c:pt>
                <c:pt idx="957">
                  <c:v>42649.75</c:v>
                </c:pt>
                <c:pt idx="958">
                  <c:v>42649.875</c:v>
                </c:pt>
                <c:pt idx="959">
                  <c:v>42650</c:v>
                </c:pt>
                <c:pt idx="960">
                  <c:v>42650.125</c:v>
                </c:pt>
                <c:pt idx="961">
                  <c:v>42650.25</c:v>
                </c:pt>
                <c:pt idx="962">
                  <c:v>42650.375</c:v>
                </c:pt>
                <c:pt idx="963">
                  <c:v>42650.5</c:v>
                </c:pt>
                <c:pt idx="964">
                  <c:v>42650.625</c:v>
                </c:pt>
                <c:pt idx="965">
                  <c:v>42650.75</c:v>
                </c:pt>
                <c:pt idx="966">
                  <c:v>42650.875</c:v>
                </c:pt>
                <c:pt idx="967">
                  <c:v>42651</c:v>
                </c:pt>
                <c:pt idx="968">
                  <c:v>42651.125</c:v>
                </c:pt>
                <c:pt idx="969">
                  <c:v>42651.25</c:v>
                </c:pt>
                <c:pt idx="970">
                  <c:v>42651.375</c:v>
                </c:pt>
                <c:pt idx="971">
                  <c:v>42651.5</c:v>
                </c:pt>
                <c:pt idx="972">
                  <c:v>42651.625</c:v>
                </c:pt>
                <c:pt idx="973">
                  <c:v>42651.75</c:v>
                </c:pt>
                <c:pt idx="974">
                  <c:v>42651.875</c:v>
                </c:pt>
                <c:pt idx="975">
                  <c:v>42652</c:v>
                </c:pt>
                <c:pt idx="976">
                  <c:v>42652.125</c:v>
                </c:pt>
                <c:pt idx="977">
                  <c:v>42652.25</c:v>
                </c:pt>
                <c:pt idx="978">
                  <c:v>42652.375</c:v>
                </c:pt>
                <c:pt idx="979">
                  <c:v>42652.5</c:v>
                </c:pt>
                <c:pt idx="980">
                  <c:v>42652.625</c:v>
                </c:pt>
                <c:pt idx="981">
                  <c:v>42652.75</c:v>
                </c:pt>
                <c:pt idx="982">
                  <c:v>42652.875</c:v>
                </c:pt>
                <c:pt idx="983">
                  <c:v>42653</c:v>
                </c:pt>
                <c:pt idx="984">
                  <c:v>42653.125</c:v>
                </c:pt>
                <c:pt idx="985">
                  <c:v>42653.25</c:v>
                </c:pt>
                <c:pt idx="986">
                  <c:v>42653.375</c:v>
                </c:pt>
                <c:pt idx="987">
                  <c:v>42653.5</c:v>
                </c:pt>
                <c:pt idx="988">
                  <c:v>42653.625</c:v>
                </c:pt>
                <c:pt idx="989">
                  <c:v>42653.75</c:v>
                </c:pt>
                <c:pt idx="990">
                  <c:v>42653.875</c:v>
                </c:pt>
                <c:pt idx="991">
                  <c:v>42654</c:v>
                </c:pt>
                <c:pt idx="992">
                  <c:v>42654.125</c:v>
                </c:pt>
                <c:pt idx="993">
                  <c:v>42654.25</c:v>
                </c:pt>
                <c:pt idx="994">
                  <c:v>42654.375</c:v>
                </c:pt>
                <c:pt idx="995">
                  <c:v>42654.5</c:v>
                </c:pt>
                <c:pt idx="996">
                  <c:v>42654.625</c:v>
                </c:pt>
                <c:pt idx="997">
                  <c:v>42654.75</c:v>
                </c:pt>
                <c:pt idx="998">
                  <c:v>42654.875</c:v>
                </c:pt>
                <c:pt idx="999">
                  <c:v>42655</c:v>
                </c:pt>
                <c:pt idx="1000">
                  <c:v>42655.125</c:v>
                </c:pt>
                <c:pt idx="1001">
                  <c:v>42655.25</c:v>
                </c:pt>
                <c:pt idx="1002">
                  <c:v>42655.375</c:v>
                </c:pt>
                <c:pt idx="1003">
                  <c:v>42655.5</c:v>
                </c:pt>
                <c:pt idx="1004">
                  <c:v>42655.625</c:v>
                </c:pt>
                <c:pt idx="1005">
                  <c:v>42655.75</c:v>
                </c:pt>
                <c:pt idx="1006">
                  <c:v>42655.875</c:v>
                </c:pt>
                <c:pt idx="1007">
                  <c:v>42656</c:v>
                </c:pt>
                <c:pt idx="1008">
                  <c:v>42656.125</c:v>
                </c:pt>
                <c:pt idx="1009">
                  <c:v>42656.25</c:v>
                </c:pt>
                <c:pt idx="1010">
                  <c:v>42656.375</c:v>
                </c:pt>
                <c:pt idx="1011">
                  <c:v>42656.5</c:v>
                </c:pt>
                <c:pt idx="1012">
                  <c:v>42656.625</c:v>
                </c:pt>
                <c:pt idx="1013">
                  <c:v>42656.75</c:v>
                </c:pt>
                <c:pt idx="1014">
                  <c:v>42656.875</c:v>
                </c:pt>
                <c:pt idx="1015">
                  <c:v>42657</c:v>
                </c:pt>
                <c:pt idx="1016">
                  <c:v>42657.125</c:v>
                </c:pt>
                <c:pt idx="1017">
                  <c:v>42657.25</c:v>
                </c:pt>
                <c:pt idx="1018">
                  <c:v>42657.375</c:v>
                </c:pt>
                <c:pt idx="1019">
                  <c:v>42657.5</c:v>
                </c:pt>
                <c:pt idx="1020">
                  <c:v>42657.625</c:v>
                </c:pt>
                <c:pt idx="1021">
                  <c:v>42657.75</c:v>
                </c:pt>
                <c:pt idx="1022">
                  <c:v>42657.875</c:v>
                </c:pt>
                <c:pt idx="1023">
                  <c:v>42658</c:v>
                </c:pt>
                <c:pt idx="1024">
                  <c:v>42658.125</c:v>
                </c:pt>
                <c:pt idx="1025">
                  <c:v>42658.25</c:v>
                </c:pt>
                <c:pt idx="1026">
                  <c:v>42658.375</c:v>
                </c:pt>
                <c:pt idx="1027">
                  <c:v>42658.5</c:v>
                </c:pt>
                <c:pt idx="1028">
                  <c:v>42658.625</c:v>
                </c:pt>
                <c:pt idx="1029">
                  <c:v>42658.75</c:v>
                </c:pt>
                <c:pt idx="1030">
                  <c:v>42658.875</c:v>
                </c:pt>
                <c:pt idx="1031">
                  <c:v>42659</c:v>
                </c:pt>
                <c:pt idx="1032">
                  <c:v>42659.125</c:v>
                </c:pt>
                <c:pt idx="1033">
                  <c:v>42659.25</c:v>
                </c:pt>
                <c:pt idx="1034">
                  <c:v>42659.375</c:v>
                </c:pt>
                <c:pt idx="1035">
                  <c:v>42659.5</c:v>
                </c:pt>
                <c:pt idx="1036">
                  <c:v>42659.625</c:v>
                </c:pt>
                <c:pt idx="1037">
                  <c:v>42659.75</c:v>
                </c:pt>
                <c:pt idx="1038">
                  <c:v>42659.75</c:v>
                </c:pt>
                <c:pt idx="1039">
                  <c:v>42659.875</c:v>
                </c:pt>
                <c:pt idx="1040">
                  <c:v>42660</c:v>
                </c:pt>
                <c:pt idx="1041">
                  <c:v>42660.125</c:v>
                </c:pt>
                <c:pt idx="1042">
                  <c:v>42660.25</c:v>
                </c:pt>
                <c:pt idx="1043">
                  <c:v>42660.375</c:v>
                </c:pt>
                <c:pt idx="1044">
                  <c:v>42660.5</c:v>
                </c:pt>
                <c:pt idx="1045">
                  <c:v>42660.625</c:v>
                </c:pt>
                <c:pt idx="1046">
                  <c:v>42660.75</c:v>
                </c:pt>
                <c:pt idx="1047">
                  <c:v>42660.875</c:v>
                </c:pt>
                <c:pt idx="1048">
                  <c:v>42661</c:v>
                </c:pt>
                <c:pt idx="1049">
                  <c:v>42661.125</c:v>
                </c:pt>
                <c:pt idx="1050">
                  <c:v>42661.25</c:v>
                </c:pt>
                <c:pt idx="1051">
                  <c:v>42661.375</c:v>
                </c:pt>
                <c:pt idx="1052">
                  <c:v>42661.5</c:v>
                </c:pt>
                <c:pt idx="1053">
                  <c:v>42661.625</c:v>
                </c:pt>
                <c:pt idx="1054">
                  <c:v>42661.75</c:v>
                </c:pt>
                <c:pt idx="1055">
                  <c:v>42661.875</c:v>
                </c:pt>
                <c:pt idx="1056">
                  <c:v>42662</c:v>
                </c:pt>
                <c:pt idx="1057">
                  <c:v>42662.125</c:v>
                </c:pt>
                <c:pt idx="1058">
                  <c:v>42662.25</c:v>
                </c:pt>
                <c:pt idx="1059">
                  <c:v>42662.375</c:v>
                </c:pt>
                <c:pt idx="1060">
                  <c:v>42662.5</c:v>
                </c:pt>
                <c:pt idx="1061">
                  <c:v>42662.625</c:v>
                </c:pt>
                <c:pt idx="1062">
                  <c:v>42662.75</c:v>
                </c:pt>
                <c:pt idx="1063">
                  <c:v>42662.875</c:v>
                </c:pt>
                <c:pt idx="1064">
                  <c:v>42663</c:v>
                </c:pt>
                <c:pt idx="1065">
                  <c:v>42663.125</c:v>
                </c:pt>
                <c:pt idx="1066">
                  <c:v>42663.25</c:v>
                </c:pt>
                <c:pt idx="1067">
                  <c:v>42663.375</c:v>
                </c:pt>
                <c:pt idx="1068">
                  <c:v>42663.5</c:v>
                </c:pt>
                <c:pt idx="1069">
                  <c:v>42663.875</c:v>
                </c:pt>
                <c:pt idx="1070">
                  <c:v>42664</c:v>
                </c:pt>
                <c:pt idx="1071">
                  <c:v>42664.125</c:v>
                </c:pt>
                <c:pt idx="1072">
                  <c:v>42664.25</c:v>
                </c:pt>
                <c:pt idx="1073">
                  <c:v>42664.375</c:v>
                </c:pt>
                <c:pt idx="1074">
                  <c:v>42664.5</c:v>
                </c:pt>
                <c:pt idx="1075">
                  <c:v>42664.625</c:v>
                </c:pt>
                <c:pt idx="1076">
                  <c:v>42664.75</c:v>
                </c:pt>
                <c:pt idx="1077">
                  <c:v>42664.875</c:v>
                </c:pt>
                <c:pt idx="1078">
                  <c:v>42665</c:v>
                </c:pt>
                <c:pt idx="1079">
                  <c:v>42665.125</c:v>
                </c:pt>
                <c:pt idx="1080">
                  <c:v>42665.25</c:v>
                </c:pt>
                <c:pt idx="1081">
                  <c:v>42665.375</c:v>
                </c:pt>
                <c:pt idx="1082">
                  <c:v>42665.5</c:v>
                </c:pt>
                <c:pt idx="1083">
                  <c:v>42665.625</c:v>
                </c:pt>
                <c:pt idx="1084">
                  <c:v>42665.75</c:v>
                </c:pt>
                <c:pt idx="1085">
                  <c:v>42665.875</c:v>
                </c:pt>
                <c:pt idx="1086">
                  <c:v>42666</c:v>
                </c:pt>
                <c:pt idx="1087">
                  <c:v>42666.125</c:v>
                </c:pt>
                <c:pt idx="1088">
                  <c:v>42666.25</c:v>
                </c:pt>
                <c:pt idx="1089">
                  <c:v>42666.375</c:v>
                </c:pt>
                <c:pt idx="1090">
                  <c:v>42666.5</c:v>
                </c:pt>
                <c:pt idx="1091">
                  <c:v>42666.625</c:v>
                </c:pt>
                <c:pt idx="1092">
                  <c:v>42666.75</c:v>
                </c:pt>
                <c:pt idx="1093">
                  <c:v>42666.875</c:v>
                </c:pt>
                <c:pt idx="1094">
                  <c:v>42667</c:v>
                </c:pt>
                <c:pt idx="1095">
                  <c:v>42667.125</c:v>
                </c:pt>
                <c:pt idx="1096">
                  <c:v>42667.25</c:v>
                </c:pt>
                <c:pt idx="1097">
                  <c:v>42667.375</c:v>
                </c:pt>
                <c:pt idx="1098">
                  <c:v>42667.5</c:v>
                </c:pt>
                <c:pt idx="1099">
                  <c:v>42667.625</c:v>
                </c:pt>
                <c:pt idx="1100">
                  <c:v>42667.75</c:v>
                </c:pt>
                <c:pt idx="1101">
                  <c:v>42667.875</c:v>
                </c:pt>
                <c:pt idx="1102">
                  <c:v>42668</c:v>
                </c:pt>
                <c:pt idx="1103">
                  <c:v>42668.125</c:v>
                </c:pt>
                <c:pt idx="1104">
                  <c:v>42668.25</c:v>
                </c:pt>
                <c:pt idx="1105">
                  <c:v>42668.375</c:v>
                </c:pt>
                <c:pt idx="1106">
                  <c:v>42668.5</c:v>
                </c:pt>
                <c:pt idx="1107">
                  <c:v>42668.625</c:v>
                </c:pt>
                <c:pt idx="1108">
                  <c:v>42668.75</c:v>
                </c:pt>
                <c:pt idx="1109">
                  <c:v>42668.875</c:v>
                </c:pt>
                <c:pt idx="1110">
                  <c:v>42669</c:v>
                </c:pt>
                <c:pt idx="1111">
                  <c:v>42669.125</c:v>
                </c:pt>
                <c:pt idx="1112">
                  <c:v>42669.25</c:v>
                </c:pt>
                <c:pt idx="1113">
                  <c:v>42669.375</c:v>
                </c:pt>
                <c:pt idx="1114">
                  <c:v>42669.5</c:v>
                </c:pt>
                <c:pt idx="1115">
                  <c:v>42669.625</c:v>
                </c:pt>
                <c:pt idx="1116">
                  <c:v>42669.75</c:v>
                </c:pt>
                <c:pt idx="1117">
                  <c:v>42669.875</c:v>
                </c:pt>
                <c:pt idx="1118">
                  <c:v>42670</c:v>
                </c:pt>
                <c:pt idx="1119">
                  <c:v>42670.125</c:v>
                </c:pt>
                <c:pt idx="1120">
                  <c:v>42670.25</c:v>
                </c:pt>
                <c:pt idx="1121">
                  <c:v>42670.375</c:v>
                </c:pt>
                <c:pt idx="1122">
                  <c:v>42670.5</c:v>
                </c:pt>
                <c:pt idx="1123">
                  <c:v>42670.625</c:v>
                </c:pt>
                <c:pt idx="1124">
                  <c:v>42670.75</c:v>
                </c:pt>
                <c:pt idx="1125">
                  <c:v>42670.875</c:v>
                </c:pt>
                <c:pt idx="1126">
                  <c:v>42671</c:v>
                </c:pt>
                <c:pt idx="1127">
                  <c:v>42671.125</c:v>
                </c:pt>
                <c:pt idx="1128">
                  <c:v>42671.25</c:v>
                </c:pt>
                <c:pt idx="1129">
                  <c:v>42671.375</c:v>
                </c:pt>
                <c:pt idx="1130">
                  <c:v>42671.5</c:v>
                </c:pt>
                <c:pt idx="1131">
                  <c:v>42671.625</c:v>
                </c:pt>
                <c:pt idx="1132">
                  <c:v>42671.75</c:v>
                </c:pt>
                <c:pt idx="1133">
                  <c:v>42671.875</c:v>
                </c:pt>
                <c:pt idx="1134">
                  <c:v>42672</c:v>
                </c:pt>
                <c:pt idx="1135">
                  <c:v>42672.125</c:v>
                </c:pt>
                <c:pt idx="1136">
                  <c:v>42672.25</c:v>
                </c:pt>
                <c:pt idx="1137">
                  <c:v>42672.375</c:v>
                </c:pt>
                <c:pt idx="1138">
                  <c:v>42672.5</c:v>
                </c:pt>
                <c:pt idx="1139">
                  <c:v>42672.625</c:v>
                </c:pt>
                <c:pt idx="1140">
                  <c:v>42672.75</c:v>
                </c:pt>
                <c:pt idx="1141">
                  <c:v>42672.875</c:v>
                </c:pt>
                <c:pt idx="1142">
                  <c:v>42673</c:v>
                </c:pt>
                <c:pt idx="1143">
                  <c:v>42673.125</c:v>
                </c:pt>
                <c:pt idx="1144">
                  <c:v>42673.25</c:v>
                </c:pt>
                <c:pt idx="1145">
                  <c:v>42673.375</c:v>
                </c:pt>
                <c:pt idx="1146">
                  <c:v>42673.5</c:v>
                </c:pt>
                <c:pt idx="1147">
                  <c:v>42673.625</c:v>
                </c:pt>
                <c:pt idx="1148">
                  <c:v>42673.75</c:v>
                </c:pt>
                <c:pt idx="1149">
                  <c:v>42673.875</c:v>
                </c:pt>
                <c:pt idx="1150">
                  <c:v>42674</c:v>
                </c:pt>
                <c:pt idx="1151">
                  <c:v>42674.125</c:v>
                </c:pt>
                <c:pt idx="1152">
                  <c:v>42674.25</c:v>
                </c:pt>
                <c:pt idx="1153">
                  <c:v>42674.375</c:v>
                </c:pt>
                <c:pt idx="1154">
                  <c:v>42674.5</c:v>
                </c:pt>
                <c:pt idx="1155">
                  <c:v>42674.625</c:v>
                </c:pt>
                <c:pt idx="1156">
                  <c:v>42674.75</c:v>
                </c:pt>
                <c:pt idx="1157">
                  <c:v>42674.875</c:v>
                </c:pt>
                <c:pt idx="1158">
                  <c:v>42675</c:v>
                </c:pt>
                <c:pt idx="1159">
                  <c:v>42675.125</c:v>
                </c:pt>
                <c:pt idx="1160">
                  <c:v>42675.25</c:v>
                </c:pt>
                <c:pt idx="1161">
                  <c:v>42675.375</c:v>
                </c:pt>
                <c:pt idx="1162">
                  <c:v>42675.5</c:v>
                </c:pt>
                <c:pt idx="1163">
                  <c:v>42675.625</c:v>
                </c:pt>
                <c:pt idx="1164">
                  <c:v>42675.75</c:v>
                </c:pt>
                <c:pt idx="1165">
                  <c:v>42675.875</c:v>
                </c:pt>
                <c:pt idx="1166">
                  <c:v>42676</c:v>
                </c:pt>
                <c:pt idx="1167">
                  <c:v>42676.125</c:v>
                </c:pt>
                <c:pt idx="1168">
                  <c:v>42676.25</c:v>
                </c:pt>
                <c:pt idx="1169">
                  <c:v>42676.375</c:v>
                </c:pt>
                <c:pt idx="1170">
                  <c:v>42676.5</c:v>
                </c:pt>
                <c:pt idx="1171">
                  <c:v>42676.625</c:v>
                </c:pt>
                <c:pt idx="1172">
                  <c:v>42676.75</c:v>
                </c:pt>
                <c:pt idx="1173">
                  <c:v>42676.875</c:v>
                </c:pt>
                <c:pt idx="1174">
                  <c:v>42677</c:v>
                </c:pt>
                <c:pt idx="1175">
                  <c:v>42677.125</c:v>
                </c:pt>
                <c:pt idx="1176">
                  <c:v>42677.25</c:v>
                </c:pt>
                <c:pt idx="1177">
                  <c:v>42677.375</c:v>
                </c:pt>
                <c:pt idx="1178">
                  <c:v>42677.5</c:v>
                </c:pt>
                <c:pt idx="1179">
                  <c:v>42677.625</c:v>
                </c:pt>
                <c:pt idx="1180">
                  <c:v>42677.75</c:v>
                </c:pt>
                <c:pt idx="1181">
                  <c:v>42677.875</c:v>
                </c:pt>
                <c:pt idx="1182">
                  <c:v>42678</c:v>
                </c:pt>
                <c:pt idx="1183">
                  <c:v>42678.125</c:v>
                </c:pt>
                <c:pt idx="1184">
                  <c:v>42678.25</c:v>
                </c:pt>
                <c:pt idx="1185">
                  <c:v>42678.375</c:v>
                </c:pt>
                <c:pt idx="1186">
                  <c:v>42678.5</c:v>
                </c:pt>
                <c:pt idx="1187">
                  <c:v>42678.625</c:v>
                </c:pt>
                <c:pt idx="1188">
                  <c:v>42678.75</c:v>
                </c:pt>
                <c:pt idx="1189">
                  <c:v>42678.875</c:v>
                </c:pt>
                <c:pt idx="1190">
                  <c:v>42679</c:v>
                </c:pt>
                <c:pt idx="1191">
                  <c:v>42679.125</c:v>
                </c:pt>
                <c:pt idx="1192">
                  <c:v>42679.25</c:v>
                </c:pt>
                <c:pt idx="1193">
                  <c:v>42679.375</c:v>
                </c:pt>
                <c:pt idx="1194">
                  <c:v>42679.5</c:v>
                </c:pt>
                <c:pt idx="1195">
                  <c:v>42679.625</c:v>
                </c:pt>
                <c:pt idx="1196">
                  <c:v>42679.75</c:v>
                </c:pt>
                <c:pt idx="1197">
                  <c:v>42679.875</c:v>
                </c:pt>
                <c:pt idx="1198">
                  <c:v>42680</c:v>
                </c:pt>
                <c:pt idx="1199">
                  <c:v>42680.125</c:v>
                </c:pt>
                <c:pt idx="1200">
                  <c:v>42680.25</c:v>
                </c:pt>
                <c:pt idx="1201">
                  <c:v>42680.375</c:v>
                </c:pt>
                <c:pt idx="1202">
                  <c:v>42680.5</c:v>
                </c:pt>
                <c:pt idx="1203">
                  <c:v>42680.625</c:v>
                </c:pt>
                <c:pt idx="1204">
                  <c:v>42680.75</c:v>
                </c:pt>
                <c:pt idx="1205">
                  <c:v>42680.875</c:v>
                </c:pt>
                <c:pt idx="1206">
                  <c:v>42681</c:v>
                </c:pt>
                <c:pt idx="1207">
                  <c:v>42681.125</c:v>
                </c:pt>
                <c:pt idx="1208">
                  <c:v>42681.25</c:v>
                </c:pt>
                <c:pt idx="1209">
                  <c:v>42681.375</c:v>
                </c:pt>
                <c:pt idx="1210">
                  <c:v>42681.5</c:v>
                </c:pt>
                <c:pt idx="1211">
                  <c:v>42681.625</c:v>
                </c:pt>
                <c:pt idx="1212">
                  <c:v>42681.75</c:v>
                </c:pt>
                <c:pt idx="1213">
                  <c:v>42681.875</c:v>
                </c:pt>
                <c:pt idx="1214">
                  <c:v>42682</c:v>
                </c:pt>
                <c:pt idx="1215">
                  <c:v>42682.125</c:v>
                </c:pt>
                <c:pt idx="1216">
                  <c:v>42682.25</c:v>
                </c:pt>
                <c:pt idx="1217">
                  <c:v>42682.375</c:v>
                </c:pt>
                <c:pt idx="1218">
                  <c:v>42682.5</c:v>
                </c:pt>
                <c:pt idx="1219">
                  <c:v>42682.625</c:v>
                </c:pt>
                <c:pt idx="1220">
                  <c:v>42682.75</c:v>
                </c:pt>
                <c:pt idx="1221">
                  <c:v>42682.875</c:v>
                </c:pt>
                <c:pt idx="1222">
                  <c:v>42683</c:v>
                </c:pt>
                <c:pt idx="1223">
                  <c:v>42683.125</c:v>
                </c:pt>
                <c:pt idx="1224">
                  <c:v>42683.25</c:v>
                </c:pt>
                <c:pt idx="1225">
                  <c:v>42683.375</c:v>
                </c:pt>
                <c:pt idx="1226">
                  <c:v>42683.5</c:v>
                </c:pt>
                <c:pt idx="1227">
                  <c:v>42683.625</c:v>
                </c:pt>
                <c:pt idx="1228">
                  <c:v>42683.75</c:v>
                </c:pt>
                <c:pt idx="1229">
                  <c:v>42683.875</c:v>
                </c:pt>
                <c:pt idx="1230">
                  <c:v>42684</c:v>
                </c:pt>
                <c:pt idx="1231">
                  <c:v>42684.125</c:v>
                </c:pt>
                <c:pt idx="1232">
                  <c:v>42684.25</c:v>
                </c:pt>
                <c:pt idx="1233">
                  <c:v>42684.375</c:v>
                </c:pt>
                <c:pt idx="1234">
                  <c:v>42684.375</c:v>
                </c:pt>
                <c:pt idx="1235">
                  <c:v>42684.5</c:v>
                </c:pt>
                <c:pt idx="1236">
                  <c:v>42684.625</c:v>
                </c:pt>
                <c:pt idx="1237">
                  <c:v>42684.75</c:v>
                </c:pt>
                <c:pt idx="1238">
                  <c:v>42684.875</c:v>
                </c:pt>
                <c:pt idx="1239">
                  <c:v>42685</c:v>
                </c:pt>
                <c:pt idx="1240">
                  <c:v>42685.125</c:v>
                </c:pt>
                <c:pt idx="1241">
                  <c:v>42685.25</c:v>
                </c:pt>
                <c:pt idx="1242">
                  <c:v>42685.375</c:v>
                </c:pt>
                <c:pt idx="1243">
                  <c:v>42685.5</c:v>
                </c:pt>
                <c:pt idx="1244">
                  <c:v>42685.625</c:v>
                </c:pt>
                <c:pt idx="1245">
                  <c:v>42685.75</c:v>
                </c:pt>
                <c:pt idx="1246">
                  <c:v>42685.875</c:v>
                </c:pt>
                <c:pt idx="1247">
                  <c:v>42686</c:v>
                </c:pt>
                <c:pt idx="1248">
                  <c:v>42686.125</c:v>
                </c:pt>
                <c:pt idx="1249">
                  <c:v>42686.25</c:v>
                </c:pt>
                <c:pt idx="1250">
                  <c:v>42686.375</c:v>
                </c:pt>
                <c:pt idx="1251">
                  <c:v>42686.5</c:v>
                </c:pt>
                <c:pt idx="1252">
                  <c:v>42686.625</c:v>
                </c:pt>
                <c:pt idx="1253">
                  <c:v>42686.75</c:v>
                </c:pt>
                <c:pt idx="1254">
                  <c:v>42686.875</c:v>
                </c:pt>
                <c:pt idx="1255">
                  <c:v>42687</c:v>
                </c:pt>
                <c:pt idx="1256">
                  <c:v>42687.125</c:v>
                </c:pt>
                <c:pt idx="1257">
                  <c:v>42687.25</c:v>
                </c:pt>
                <c:pt idx="1258">
                  <c:v>42687.375</c:v>
                </c:pt>
                <c:pt idx="1259">
                  <c:v>42687.5</c:v>
                </c:pt>
                <c:pt idx="1260">
                  <c:v>42687.625</c:v>
                </c:pt>
                <c:pt idx="1261">
                  <c:v>42687.75</c:v>
                </c:pt>
                <c:pt idx="1262">
                  <c:v>42687.875</c:v>
                </c:pt>
                <c:pt idx="1263">
                  <c:v>42688</c:v>
                </c:pt>
                <c:pt idx="1264">
                  <c:v>42688.125</c:v>
                </c:pt>
                <c:pt idx="1265">
                  <c:v>42688.25</c:v>
                </c:pt>
                <c:pt idx="1266">
                  <c:v>42688.375</c:v>
                </c:pt>
                <c:pt idx="1267">
                  <c:v>42688.5</c:v>
                </c:pt>
                <c:pt idx="1268">
                  <c:v>42688.625</c:v>
                </c:pt>
                <c:pt idx="1269">
                  <c:v>42688.75</c:v>
                </c:pt>
                <c:pt idx="1270">
                  <c:v>42688.875</c:v>
                </c:pt>
                <c:pt idx="1271">
                  <c:v>42689</c:v>
                </c:pt>
                <c:pt idx="1272">
                  <c:v>42689.125</c:v>
                </c:pt>
                <c:pt idx="1273">
                  <c:v>42689.25</c:v>
                </c:pt>
                <c:pt idx="1274">
                  <c:v>42689.375</c:v>
                </c:pt>
                <c:pt idx="1275">
                  <c:v>42689.5</c:v>
                </c:pt>
                <c:pt idx="1276">
                  <c:v>42689.625</c:v>
                </c:pt>
                <c:pt idx="1277">
                  <c:v>42689.75</c:v>
                </c:pt>
                <c:pt idx="1278">
                  <c:v>42689.875</c:v>
                </c:pt>
                <c:pt idx="1279">
                  <c:v>42690</c:v>
                </c:pt>
                <c:pt idx="1280">
                  <c:v>42690.125</c:v>
                </c:pt>
                <c:pt idx="1281">
                  <c:v>42690.25</c:v>
                </c:pt>
                <c:pt idx="1282">
                  <c:v>42690.375</c:v>
                </c:pt>
                <c:pt idx="1283">
                  <c:v>42690.5</c:v>
                </c:pt>
                <c:pt idx="1284">
                  <c:v>42690.625</c:v>
                </c:pt>
                <c:pt idx="1285">
                  <c:v>42690.75</c:v>
                </c:pt>
                <c:pt idx="1286">
                  <c:v>42690.875</c:v>
                </c:pt>
                <c:pt idx="1287">
                  <c:v>42691</c:v>
                </c:pt>
                <c:pt idx="1288">
                  <c:v>42691.125</c:v>
                </c:pt>
                <c:pt idx="1289">
                  <c:v>42691.25</c:v>
                </c:pt>
                <c:pt idx="1290">
                  <c:v>42691.375</c:v>
                </c:pt>
                <c:pt idx="1291">
                  <c:v>42691.5</c:v>
                </c:pt>
                <c:pt idx="1292">
                  <c:v>42691.625</c:v>
                </c:pt>
                <c:pt idx="1293">
                  <c:v>42691.75</c:v>
                </c:pt>
                <c:pt idx="1294">
                  <c:v>42691.875</c:v>
                </c:pt>
                <c:pt idx="1295">
                  <c:v>42692</c:v>
                </c:pt>
                <c:pt idx="1296">
                  <c:v>42692.125</c:v>
                </c:pt>
                <c:pt idx="1297">
                  <c:v>42692.25</c:v>
                </c:pt>
                <c:pt idx="1298">
                  <c:v>42692.375</c:v>
                </c:pt>
                <c:pt idx="1299">
                  <c:v>42692.5</c:v>
                </c:pt>
                <c:pt idx="1300">
                  <c:v>42692.625</c:v>
                </c:pt>
                <c:pt idx="1301">
                  <c:v>42692.75</c:v>
                </c:pt>
                <c:pt idx="1302">
                  <c:v>42692.875</c:v>
                </c:pt>
                <c:pt idx="1303">
                  <c:v>42693</c:v>
                </c:pt>
                <c:pt idx="1304">
                  <c:v>42693.125</c:v>
                </c:pt>
                <c:pt idx="1305">
                  <c:v>42693.25</c:v>
                </c:pt>
                <c:pt idx="1306">
                  <c:v>42693.375</c:v>
                </c:pt>
                <c:pt idx="1307">
                  <c:v>42693.5</c:v>
                </c:pt>
                <c:pt idx="1308">
                  <c:v>42693.625</c:v>
                </c:pt>
                <c:pt idx="1309">
                  <c:v>42693.75</c:v>
                </c:pt>
                <c:pt idx="1310">
                  <c:v>42693.875</c:v>
                </c:pt>
                <c:pt idx="1311">
                  <c:v>42694</c:v>
                </c:pt>
                <c:pt idx="1312">
                  <c:v>42694.125</c:v>
                </c:pt>
                <c:pt idx="1313">
                  <c:v>42694.25</c:v>
                </c:pt>
                <c:pt idx="1314">
                  <c:v>42694.375</c:v>
                </c:pt>
                <c:pt idx="1315">
                  <c:v>42694.5</c:v>
                </c:pt>
                <c:pt idx="1316">
                  <c:v>42694.625</c:v>
                </c:pt>
                <c:pt idx="1317">
                  <c:v>42694.75</c:v>
                </c:pt>
                <c:pt idx="1318">
                  <c:v>42694.875</c:v>
                </c:pt>
                <c:pt idx="1319">
                  <c:v>42695</c:v>
                </c:pt>
                <c:pt idx="1320">
                  <c:v>42695.125</c:v>
                </c:pt>
                <c:pt idx="1321">
                  <c:v>42695.25</c:v>
                </c:pt>
                <c:pt idx="1322">
                  <c:v>42695.375</c:v>
                </c:pt>
                <c:pt idx="1323">
                  <c:v>42695.5</c:v>
                </c:pt>
                <c:pt idx="1324">
                  <c:v>42695.625</c:v>
                </c:pt>
                <c:pt idx="1325">
                  <c:v>42695.75</c:v>
                </c:pt>
                <c:pt idx="1326">
                  <c:v>42695.875</c:v>
                </c:pt>
                <c:pt idx="1327">
                  <c:v>42696</c:v>
                </c:pt>
                <c:pt idx="1328">
                  <c:v>42696.125</c:v>
                </c:pt>
                <c:pt idx="1329">
                  <c:v>42696.25</c:v>
                </c:pt>
                <c:pt idx="1330">
                  <c:v>42696.375</c:v>
                </c:pt>
                <c:pt idx="1331">
                  <c:v>42696.5</c:v>
                </c:pt>
                <c:pt idx="1332">
                  <c:v>42696.625</c:v>
                </c:pt>
                <c:pt idx="1333">
                  <c:v>42696.75</c:v>
                </c:pt>
                <c:pt idx="1334">
                  <c:v>42696.875</c:v>
                </c:pt>
                <c:pt idx="1335">
                  <c:v>42697</c:v>
                </c:pt>
                <c:pt idx="1336">
                  <c:v>42697.125</c:v>
                </c:pt>
                <c:pt idx="1337">
                  <c:v>42697.25</c:v>
                </c:pt>
                <c:pt idx="1338">
                  <c:v>42697.375</c:v>
                </c:pt>
                <c:pt idx="1339">
                  <c:v>42697.5</c:v>
                </c:pt>
                <c:pt idx="1340">
                  <c:v>42697.625</c:v>
                </c:pt>
                <c:pt idx="1341">
                  <c:v>42697.75</c:v>
                </c:pt>
                <c:pt idx="1342">
                  <c:v>42697.875</c:v>
                </c:pt>
                <c:pt idx="1343">
                  <c:v>42698</c:v>
                </c:pt>
                <c:pt idx="1344">
                  <c:v>42698.125</c:v>
                </c:pt>
                <c:pt idx="1345">
                  <c:v>42698.25</c:v>
                </c:pt>
                <c:pt idx="1346">
                  <c:v>42698.375</c:v>
                </c:pt>
                <c:pt idx="1347">
                  <c:v>42698.5</c:v>
                </c:pt>
                <c:pt idx="1348">
                  <c:v>42698.625</c:v>
                </c:pt>
                <c:pt idx="1349">
                  <c:v>42698.75</c:v>
                </c:pt>
                <c:pt idx="1350">
                  <c:v>42698.875</c:v>
                </c:pt>
                <c:pt idx="1351">
                  <c:v>42699</c:v>
                </c:pt>
                <c:pt idx="1352">
                  <c:v>42699.125</c:v>
                </c:pt>
                <c:pt idx="1353">
                  <c:v>42699.25</c:v>
                </c:pt>
                <c:pt idx="1354">
                  <c:v>42699.375</c:v>
                </c:pt>
                <c:pt idx="1355">
                  <c:v>42699.5</c:v>
                </c:pt>
                <c:pt idx="1356">
                  <c:v>42699.625</c:v>
                </c:pt>
                <c:pt idx="1357">
                  <c:v>42699.75</c:v>
                </c:pt>
                <c:pt idx="1358">
                  <c:v>42699.875</c:v>
                </c:pt>
                <c:pt idx="1359">
                  <c:v>42700</c:v>
                </c:pt>
                <c:pt idx="1360">
                  <c:v>42700.125</c:v>
                </c:pt>
                <c:pt idx="1361">
                  <c:v>42700.25</c:v>
                </c:pt>
                <c:pt idx="1362">
                  <c:v>42700.375</c:v>
                </c:pt>
                <c:pt idx="1363">
                  <c:v>42700.375</c:v>
                </c:pt>
                <c:pt idx="1364">
                  <c:v>42700.5</c:v>
                </c:pt>
                <c:pt idx="1365">
                  <c:v>42700.625</c:v>
                </c:pt>
                <c:pt idx="1366">
                  <c:v>42700.75</c:v>
                </c:pt>
                <c:pt idx="1367">
                  <c:v>42700.875</c:v>
                </c:pt>
                <c:pt idx="1368">
                  <c:v>42701</c:v>
                </c:pt>
                <c:pt idx="1369">
                  <c:v>42701.125</c:v>
                </c:pt>
                <c:pt idx="1370">
                  <c:v>42701.25</c:v>
                </c:pt>
                <c:pt idx="1371">
                  <c:v>42701.375</c:v>
                </c:pt>
                <c:pt idx="1372">
                  <c:v>42701.5</c:v>
                </c:pt>
                <c:pt idx="1373">
                  <c:v>42701.625</c:v>
                </c:pt>
                <c:pt idx="1374">
                  <c:v>42701.75</c:v>
                </c:pt>
                <c:pt idx="1375">
                  <c:v>42701.875</c:v>
                </c:pt>
                <c:pt idx="1376">
                  <c:v>42702</c:v>
                </c:pt>
                <c:pt idx="1377">
                  <c:v>42702.125</c:v>
                </c:pt>
                <c:pt idx="1378">
                  <c:v>42702.25</c:v>
                </c:pt>
                <c:pt idx="1379">
                  <c:v>42702.375</c:v>
                </c:pt>
                <c:pt idx="1380">
                  <c:v>42702.5</c:v>
                </c:pt>
                <c:pt idx="1381">
                  <c:v>42702.625</c:v>
                </c:pt>
                <c:pt idx="1382">
                  <c:v>42702.75</c:v>
                </c:pt>
                <c:pt idx="1383">
                  <c:v>42702.875</c:v>
                </c:pt>
                <c:pt idx="1384">
                  <c:v>42703</c:v>
                </c:pt>
                <c:pt idx="1385">
                  <c:v>42703.125</c:v>
                </c:pt>
                <c:pt idx="1386">
                  <c:v>42703.25</c:v>
                </c:pt>
                <c:pt idx="1387">
                  <c:v>42703.375</c:v>
                </c:pt>
                <c:pt idx="1388">
                  <c:v>42703.5</c:v>
                </c:pt>
                <c:pt idx="1389">
                  <c:v>42703.625</c:v>
                </c:pt>
                <c:pt idx="1390">
                  <c:v>42703.75</c:v>
                </c:pt>
                <c:pt idx="1391">
                  <c:v>42703.875</c:v>
                </c:pt>
                <c:pt idx="1392">
                  <c:v>42704</c:v>
                </c:pt>
                <c:pt idx="1393">
                  <c:v>42704.125</c:v>
                </c:pt>
                <c:pt idx="1394">
                  <c:v>42704.25</c:v>
                </c:pt>
                <c:pt idx="1395">
                  <c:v>42704.375</c:v>
                </c:pt>
                <c:pt idx="1396">
                  <c:v>42704.5</c:v>
                </c:pt>
                <c:pt idx="1397">
                  <c:v>42704.625</c:v>
                </c:pt>
                <c:pt idx="1398">
                  <c:v>42704.75</c:v>
                </c:pt>
                <c:pt idx="1399">
                  <c:v>42704.875</c:v>
                </c:pt>
                <c:pt idx="1400">
                  <c:v>42705</c:v>
                </c:pt>
                <c:pt idx="1401">
                  <c:v>42705.125</c:v>
                </c:pt>
                <c:pt idx="1402">
                  <c:v>42705.25</c:v>
                </c:pt>
                <c:pt idx="1403">
                  <c:v>42705.375</c:v>
                </c:pt>
                <c:pt idx="1404">
                  <c:v>42705.5</c:v>
                </c:pt>
                <c:pt idx="1405">
                  <c:v>42705.625</c:v>
                </c:pt>
                <c:pt idx="1406">
                  <c:v>42705.75</c:v>
                </c:pt>
                <c:pt idx="1407">
                  <c:v>42705.875</c:v>
                </c:pt>
                <c:pt idx="1408">
                  <c:v>42706</c:v>
                </c:pt>
                <c:pt idx="1409">
                  <c:v>42706.125</c:v>
                </c:pt>
                <c:pt idx="1410">
                  <c:v>42706.25</c:v>
                </c:pt>
                <c:pt idx="1411">
                  <c:v>42706.375</c:v>
                </c:pt>
                <c:pt idx="1412">
                  <c:v>42706.5</c:v>
                </c:pt>
                <c:pt idx="1413">
                  <c:v>42706.625</c:v>
                </c:pt>
                <c:pt idx="1414">
                  <c:v>42706.75</c:v>
                </c:pt>
                <c:pt idx="1415">
                  <c:v>42706.875</c:v>
                </c:pt>
                <c:pt idx="1416">
                  <c:v>42707</c:v>
                </c:pt>
                <c:pt idx="1417">
                  <c:v>42707.125</c:v>
                </c:pt>
                <c:pt idx="1418">
                  <c:v>42707.25</c:v>
                </c:pt>
                <c:pt idx="1419">
                  <c:v>42707.375</c:v>
                </c:pt>
                <c:pt idx="1420">
                  <c:v>42707.5</c:v>
                </c:pt>
                <c:pt idx="1421">
                  <c:v>42707.625</c:v>
                </c:pt>
                <c:pt idx="1422">
                  <c:v>42707.75</c:v>
                </c:pt>
                <c:pt idx="1423">
                  <c:v>42707.875</c:v>
                </c:pt>
                <c:pt idx="1424">
                  <c:v>42708</c:v>
                </c:pt>
                <c:pt idx="1425">
                  <c:v>42708.125</c:v>
                </c:pt>
                <c:pt idx="1426">
                  <c:v>42708.25</c:v>
                </c:pt>
                <c:pt idx="1427">
                  <c:v>42708.375</c:v>
                </c:pt>
                <c:pt idx="1428">
                  <c:v>42708.5</c:v>
                </c:pt>
                <c:pt idx="1429">
                  <c:v>42708.625</c:v>
                </c:pt>
                <c:pt idx="1430">
                  <c:v>42708.75</c:v>
                </c:pt>
                <c:pt idx="1431">
                  <c:v>42708.875</c:v>
                </c:pt>
                <c:pt idx="1432">
                  <c:v>42709</c:v>
                </c:pt>
                <c:pt idx="1433">
                  <c:v>42709.125</c:v>
                </c:pt>
                <c:pt idx="1434">
                  <c:v>42709.25</c:v>
                </c:pt>
                <c:pt idx="1435">
                  <c:v>42709.375</c:v>
                </c:pt>
                <c:pt idx="1436">
                  <c:v>42709.5</c:v>
                </c:pt>
                <c:pt idx="1437">
                  <c:v>42709.625</c:v>
                </c:pt>
                <c:pt idx="1438">
                  <c:v>42709.75</c:v>
                </c:pt>
                <c:pt idx="1439">
                  <c:v>42709.875</c:v>
                </c:pt>
                <c:pt idx="1440">
                  <c:v>42710</c:v>
                </c:pt>
                <c:pt idx="1441">
                  <c:v>42710.125</c:v>
                </c:pt>
                <c:pt idx="1442">
                  <c:v>42710.25</c:v>
                </c:pt>
                <c:pt idx="1443">
                  <c:v>42710.375</c:v>
                </c:pt>
                <c:pt idx="1444">
                  <c:v>42710.5</c:v>
                </c:pt>
                <c:pt idx="1445">
                  <c:v>42710.625</c:v>
                </c:pt>
                <c:pt idx="1446">
                  <c:v>42710.75</c:v>
                </c:pt>
                <c:pt idx="1447">
                  <c:v>42710.875</c:v>
                </c:pt>
                <c:pt idx="1448">
                  <c:v>42711</c:v>
                </c:pt>
                <c:pt idx="1449">
                  <c:v>42711.125</c:v>
                </c:pt>
                <c:pt idx="1450">
                  <c:v>42711.25</c:v>
                </c:pt>
                <c:pt idx="1451">
                  <c:v>42711.375</c:v>
                </c:pt>
                <c:pt idx="1452">
                  <c:v>42711.375</c:v>
                </c:pt>
                <c:pt idx="1453">
                  <c:v>42711.5</c:v>
                </c:pt>
                <c:pt idx="1454">
                  <c:v>42711.625</c:v>
                </c:pt>
                <c:pt idx="1455">
                  <c:v>42711.75</c:v>
                </c:pt>
                <c:pt idx="1456">
                  <c:v>42711.875</c:v>
                </c:pt>
                <c:pt idx="1457">
                  <c:v>42712</c:v>
                </c:pt>
                <c:pt idx="1458">
                  <c:v>42712.125</c:v>
                </c:pt>
                <c:pt idx="1459">
                  <c:v>42712.25</c:v>
                </c:pt>
                <c:pt idx="1460">
                  <c:v>42712.375</c:v>
                </c:pt>
                <c:pt idx="1461">
                  <c:v>42712.5</c:v>
                </c:pt>
                <c:pt idx="1462">
                  <c:v>42712.625</c:v>
                </c:pt>
                <c:pt idx="1463">
                  <c:v>42712.75</c:v>
                </c:pt>
                <c:pt idx="1464">
                  <c:v>42712.875</c:v>
                </c:pt>
                <c:pt idx="1465">
                  <c:v>42713</c:v>
                </c:pt>
                <c:pt idx="1466">
                  <c:v>42713.125</c:v>
                </c:pt>
                <c:pt idx="1467">
                  <c:v>42713.25</c:v>
                </c:pt>
                <c:pt idx="1468">
                  <c:v>42713.375</c:v>
                </c:pt>
                <c:pt idx="1469">
                  <c:v>42713.5</c:v>
                </c:pt>
                <c:pt idx="1470">
                  <c:v>42713.625</c:v>
                </c:pt>
                <c:pt idx="1471">
                  <c:v>42713.75</c:v>
                </c:pt>
                <c:pt idx="1472">
                  <c:v>42713.875</c:v>
                </c:pt>
                <c:pt idx="1473">
                  <c:v>42714</c:v>
                </c:pt>
                <c:pt idx="1474">
                  <c:v>42714.125</c:v>
                </c:pt>
                <c:pt idx="1475">
                  <c:v>42714.25</c:v>
                </c:pt>
                <c:pt idx="1476">
                  <c:v>42714.375</c:v>
                </c:pt>
                <c:pt idx="1477">
                  <c:v>42714.5</c:v>
                </c:pt>
                <c:pt idx="1478">
                  <c:v>42714.625</c:v>
                </c:pt>
                <c:pt idx="1479">
                  <c:v>42714.75</c:v>
                </c:pt>
                <c:pt idx="1480">
                  <c:v>42714.875</c:v>
                </c:pt>
                <c:pt idx="1481">
                  <c:v>42715</c:v>
                </c:pt>
                <c:pt idx="1482">
                  <c:v>42715.125</c:v>
                </c:pt>
                <c:pt idx="1483">
                  <c:v>42715.25</c:v>
                </c:pt>
                <c:pt idx="1484">
                  <c:v>42715.375</c:v>
                </c:pt>
                <c:pt idx="1485">
                  <c:v>42715.5</c:v>
                </c:pt>
                <c:pt idx="1486">
                  <c:v>42715.625</c:v>
                </c:pt>
                <c:pt idx="1487">
                  <c:v>42715.75</c:v>
                </c:pt>
                <c:pt idx="1488">
                  <c:v>42715.875</c:v>
                </c:pt>
                <c:pt idx="1489">
                  <c:v>42716</c:v>
                </c:pt>
                <c:pt idx="1490">
                  <c:v>42716.125</c:v>
                </c:pt>
                <c:pt idx="1491">
                  <c:v>42716.25</c:v>
                </c:pt>
                <c:pt idx="1492">
                  <c:v>42716.375</c:v>
                </c:pt>
                <c:pt idx="1493">
                  <c:v>42716.5</c:v>
                </c:pt>
                <c:pt idx="1494">
                  <c:v>42716.625</c:v>
                </c:pt>
                <c:pt idx="1495">
                  <c:v>42716.75</c:v>
                </c:pt>
                <c:pt idx="1496">
                  <c:v>42716.875</c:v>
                </c:pt>
                <c:pt idx="1497">
                  <c:v>42717</c:v>
                </c:pt>
                <c:pt idx="1498">
                  <c:v>42717.125</c:v>
                </c:pt>
                <c:pt idx="1499">
                  <c:v>42717.25</c:v>
                </c:pt>
                <c:pt idx="1500">
                  <c:v>42717.375</c:v>
                </c:pt>
                <c:pt idx="1501">
                  <c:v>42717.5</c:v>
                </c:pt>
                <c:pt idx="1502">
                  <c:v>42717.625</c:v>
                </c:pt>
                <c:pt idx="1503">
                  <c:v>42717.75</c:v>
                </c:pt>
                <c:pt idx="1504">
                  <c:v>42717.875</c:v>
                </c:pt>
                <c:pt idx="1505">
                  <c:v>42718</c:v>
                </c:pt>
                <c:pt idx="1506">
                  <c:v>42718.125</c:v>
                </c:pt>
                <c:pt idx="1507">
                  <c:v>42718.25</c:v>
                </c:pt>
                <c:pt idx="1508">
                  <c:v>42718.375</c:v>
                </c:pt>
                <c:pt idx="1509">
                  <c:v>42718.5</c:v>
                </c:pt>
                <c:pt idx="1510">
                  <c:v>42718.625</c:v>
                </c:pt>
                <c:pt idx="1511">
                  <c:v>42718.75</c:v>
                </c:pt>
                <c:pt idx="1512">
                  <c:v>42718.875</c:v>
                </c:pt>
                <c:pt idx="1513">
                  <c:v>42719</c:v>
                </c:pt>
                <c:pt idx="1514">
                  <c:v>42719.125</c:v>
                </c:pt>
                <c:pt idx="1515">
                  <c:v>42719.25</c:v>
                </c:pt>
                <c:pt idx="1516">
                  <c:v>42719.375</c:v>
                </c:pt>
                <c:pt idx="1517">
                  <c:v>42719.5</c:v>
                </c:pt>
                <c:pt idx="1518">
                  <c:v>42719.625</c:v>
                </c:pt>
                <c:pt idx="1519">
                  <c:v>42719.75</c:v>
                </c:pt>
                <c:pt idx="1520">
                  <c:v>42719.875</c:v>
                </c:pt>
                <c:pt idx="1521">
                  <c:v>42720</c:v>
                </c:pt>
                <c:pt idx="1522">
                  <c:v>42720.125</c:v>
                </c:pt>
                <c:pt idx="1523">
                  <c:v>42720.25</c:v>
                </c:pt>
                <c:pt idx="1524">
                  <c:v>42720.375</c:v>
                </c:pt>
                <c:pt idx="1525">
                  <c:v>42720.5</c:v>
                </c:pt>
                <c:pt idx="1526">
                  <c:v>42720.625</c:v>
                </c:pt>
                <c:pt idx="1527">
                  <c:v>42720.75</c:v>
                </c:pt>
                <c:pt idx="1528">
                  <c:v>42720.875</c:v>
                </c:pt>
                <c:pt idx="1529">
                  <c:v>42721</c:v>
                </c:pt>
                <c:pt idx="1530">
                  <c:v>42721.125</c:v>
                </c:pt>
                <c:pt idx="1531">
                  <c:v>42721.25</c:v>
                </c:pt>
                <c:pt idx="1532">
                  <c:v>42721.375</c:v>
                </c:pt>
                <c:pt idx="1533">
                  <c:v>42721.5</c:v>
                </c:pt>
                <c:pt idx="1534">
                  <c:v>42721.625</c:v>
                </c:pt>
                <c:pt idx="1535">
                  <c:v>42721.75</c:v>
                </c:pt>
                <c:pt idx="1536">
                  <c:v>42721.875</c:v>
                </c:pt>
                <c:pt idx="1537">
                  <c:v>42722</c:v>
                </c:pt>
                <c:pt idx="1538">
                  <c:v>42722.125</c:v>
                </c:pt>
                <c:pt idx="1539">
                  <c:v>42722.25</c:v>
                </c:pt>
                <c:pt idx="1540">
                  <c:v>42722.375</c:v>
                </c:pt>
                <c:pt idx="1541">
                  <c:v>42722.5</c:v>
                </c:pt>
                <c:pt idx="1542">
                  <c:v>42722.625</c:v>
                </c:pt>
                <c:pt idx="1543">
                  <c:v>42722.75</c:v>
                </c:pt>
                <c:pt idx="1544">
                  <c:v>42722.875</c:v>
                </c:pt>
                <c:pt idx="1545">
                  <c:v>42723</c:v>
                </c:pt>
                <c:pt idx="1546">
                  <c:v>42723.125</c:v>
                </c:pt>
                <c:pt idx="1547">
                  <c:v>42723.25</c:v>
                </c:pt>
                <c:pt idx="1548">
                  <c:v>42723.375</c:v>
                </c:pt>
                <c:pt idx="1549">
                  <c:v>42723.5</c:v>
                </c:pt>
                <c:pt idx="1550">
                  <c:v>42723.625</c:v>
                </c:pt>
                <c:pt idx="1551">
                  <c:v>42723.625</c:v>
                </c:pt>
                <c:pt idx="1552">
                  <c:v>42723.75</c:v>
                </c:pt>
                <c:pt idx="1553">
                  <c:v>42723.875</c:v>
                </c:pt>
                <c:pt idx="1554">
                  <c:v>42724</c:v>
                </c:pt>
                <c:pt idx="1555">
                  <c:v>42724.125</c:v>
                </c:pt>
                <c:pt idx="1556">
                  <c:v>42724.25</c:v>
                </c:pt>
                <c:pt idx="1557">
                  <c:v>42724.375</c:v>
                </c:pt>
                <c:pt idx="1558">
                  <c:v>42724.5</c:v>
                </c:pt>
                <c:pt idx="1559">
                  <c:v>42724.625</c:v>
                </c:pt>
                <c:pt idx="1560">
                  <c:v>42724.75</c:v>
                </c:pt>
                <c:pt idx="1561">
                  <c:v>42724.875</c:v>
                </c:pt>
                <c:pt idx="1562">
                  <c:v>42725</c:v>
                </c:pt>
                <c:pt idx="1563">
                  <c:v>42725.125</c:v>
                </c:pt>
                <c:pt idx="1564">
                  <c:v>42725.25</c:v>
                </c:pt>
                <c:pt idx="1565">
                  <c:v>42725.375</c:v>
                </c:pt>
                <c:pt idx="1566">
                  <c:v>42725.375</c:v>
                </c:pt>
                <c:pt idx="1567">
                  <c:v>42725.5</c:v>
                </c:pt>
                <c:pt idx="1568">
                  <c:v>42725.625</c:v>
                </c:pt>
                <c:pt idx="1569">
                  <c:v>42725.75</c:v>
                </c:pt>
                <c:pt idx="1570">
                  <c:v>42725.875</c:v>
                </c:pt>
                <c:pt idx="1571">
                  <c:v>42726</c:v>
                </c:pt>
                <c:pt idx="1572">
                  <c:v>42726.125</c:v>
                </c:pt>
                <c:pt idx="1573">
                  <c:v>42726.25</c:v>
                </c:pt>
                <c:pt idx="1574">
                  <c:v>42726.375</c:v>
                </c:pt>
                <c:pt idx="1575">
                  <c:v>42726.5</c:v>
                </c:pt>
                <c:pt idx="1576">
                  <c:v>42726.625</c:v>
                </c:pt>
                <c:pt idx="1577">
                  <c:v>42726.75</c:v>
                </c:pt>
                <c:pt idx="1578">
                  <c:v>42726.875</c:v>
                </c:pt>
                <c:pt idx="1579">
                  <c:v>42727</c:v>
                </c:pt>
                <c:pt idx="1580">
                  <c:v>42727.125</c:v>
                </c:pt>
                <c:pt idx="1581">
                  <c:v>42727.25</c:v>
                </c:pt>
                <c:pt idx="1582">
                  <c:v>42727.375</c:v>
                </c:pt>
                <c:pt idx="1583">
                  <c:v>42727.5</c:v>
                </c:pt>
                <c:pt idx="1584">
                  <c:v>42727.625</c:v>
                </c:pt>
                <c:pt idx="1585">
                  <c:v>42727.75</c:v>
                </c:pt>
                <c:pt idx="1586">
                  <c:v>42727.875</c:v>
                </c:pt>
                <c:pt idx="1587">
                  <c:v>42728</c:v>
                </c:pt>
                <c:pt idx="1588">
                  <c:v>42728.125</c:v>
                </c:pt>
                <c:pt idx="1589">
                  <c:v>42728.25</c:v>
                </c:pt>
                <c:pt idx="1590">
                  <c:v>42728.375</c:v>
                </c:pt>
                <c:pt idx="1591">
                  <c:v>42728.5</c:v>
                </c:pt>
                <c:pt idx="1592">
                  <c:v>42728.625</c:v>
                </c:pt>
                <c:pt idx="1593">
                  <c:v>42728.75</c:v>
                </c:pt>
                <c:pt idx="1594">
                  <c:v>42728.875</c:v>
                </c:pt>
                <c:pt idx="1595">
                  <c:v>42729</c:v>
                </c:pt>
                <c:pt idx="1596">
                  <c:v>42729.125</c:v>
                </c:pt>
                <c:pt idx="1597">
                  <c:v>42729.25</c:v>
                </c:pt>
                <c:pt idx="1598">
                  <c:v>42729.375</c:v>
                </c:pt>
                <c:pt idx="1599">
                  <c:v>42729.5</c:v>
                </c:pt>
                <c:pt idx="1600">
                  <c:v>42729.625</c:v>
                </c:pt>
                <c:pt idx="1601">
                  <c:v>42729.75</c:v>
                </c:pt>
                <c:pt idx="1602">
                  <c:v>42729.875</c:v>
                </c:pt>
                <c:pt idx="1603">
                  <c:v>42730</c:v>
                </c:pt>
                <c:pt idx="1604">
                  <c:v>42730.125</c:v>
                </c:pt>
                <c:pt idx="1605">
                  <c:v>42730.25</c:v>
                </c:pt>
                <c:pt idx="1606">
                  <c:v>42730.375</c:v>
                </c:pt>
                <c:pt idx="1607">
                  <c:v>42730.5</c:v>
                </c:pt>
                <c:pt idx="1608">
                  <c:v>42730.625</c:v>
                </c:pt>
                <c:pt idx="1609">
                  <c:v>42730.75</c:v>
                </c:pt>
                <c:pt idx="1610">
                  <c:v>42730.875</c:v>
                </c:pt>
                <c:pt idx="1611">
                  <c:v>42731</c:v>
                </c:pt>
                <c:pt idx="1612">
                  <c:v>42731.125</c:v>
                </c:pt>
                <c:pt idx="1613">
                  <c:v>42731.25</c:v>
                </c:pt>
                <c:pt idx="1614">
                  <c:v>42731.375</c:v>
                </c:pt>
                <c:pt idx="1615">
                  <c:v>42731.5</c:v>
                </c:pt>
                <c:pt idx="1616">
                  <c:v>42731.625</c:v>
                </c:pt>
                <c:pt idx="1617">
                  <c:v>42731.75</c:v>
                </c:pt>
                <c:pt idx="1618">
                  <c:v>42731.875</c:v>
                </c:pt>
                <c:pt idx="1619">
                  <c:v>42732</c:v>
                </c:pt>
                <c:pt idx="1620">
                  <c:v>42732.125</c:v>
                </c:pt>
                <c:pt idx="1621">
                  <c:v>42732.25</c:v>
                </c:pt>
                <c:pt idx="1622">
                  <c:v>42732.375</c:v>
                </c:pt>
                <c:pt idx="1623">
                  <c:v>42732.5</c:v>
                </c:pt>
                <c:pt idx="1624">
                  <c:v>42732.625</c:v>
                </c:pt>
                <c:pt idx="1625">
                  <c:v>42732.75</c:v>
                </c:pt>
                <c:pt idx="1626">
                  <c:v>42732.875</c:v>
                </c:pt>
                <c:pt idx="1627">
                  <c:v>42733</c:v>
                </c:pt>
                <c:pt idx="1628">
                  <c:v>42733.125</c:v>
                </c:pt>
                <c:pt idx="1629">
                  <c:v>42733.25</c:v>
                </c:pt>
                <c:pt idx="1630">
                  <c:v>42733.375</c:v>
                </c:pt>
                <c:pt idx="1631">
                  <c:v>42733.5</c:v>
                </c:pt>
                <c:pt idx="1632">
                  <c:v>42733.625</c:v>
                </c:pt>
                <c:pt idx="1633">
                  <c:v>42733.75</c:v>
                </c:pt>
                <c:pt idx="1634">
                  <c:v>42733.875</c:v>
                </c:pt>
                <c:pt idx="1635">
                  <c:v>42734</c:v>
                </c:pt>
                <c:pt idx="1636">
                  <c:v>42734.125</c:v>
                </c:pt>
                <c:pt idx="1637">
                  <c:v>42734.25</c:v>
                </c:pt>
                <c:pt idx="1638">
                  <c:v>42734.375</c:v>
                </c:pt>
                <c:pt idx="1639">
                  <c:v>42734.5</c:v>
                </c:pt>
                <c:pt idx="1640">
                  <c:v>42734.625</c:v>
                </c:pt>
                <c:pt idx="1641">
                  <c:v>42734.75</c:v>
                </c:pt>
                <c:pt idx="1642">
                  <c:v>42734.875</c:v>
                </c:pt>
                <c:pt idx="1643">
                  <c:v>42735</c:v>
                </c:pt>
                <c:pt idx="1644">
                  <c:v>42735.125</c:v>
                </c:pt>
                <c:pt idx="1645">
                  <c:v>42735.25</c:v>
                </c:pt>
                <c:pt idx="1646">
                  <c:v>42735.375</c:v>
                </c:pt>
                <c:pt idx="1647">
                  <c:v>42735.5</c:v>
                </c:pt>
                <c:pt idx="1648">
                  <c:v>42735.625</c:v>
                </c:pt>
                <c:pt idx="1649">
                  <c:v>42735.75</c:v>
                </c:pt>
                <c:pt idx="1650">
                  <c:v>42735.875</c:v>
                </c:pt>
              </c:numCache>
            </c:numRef>
          </c:xVal>
          <c:yVal>
            <c:numRef>
              <c:f>Kaktovik_Hr3!$G$10:$G$1660</c:f>
              <c:numCache>
                <c:formatCode>0.0</c:formatCode>
                <c:ptCount val="1651"/>
                <c:pt idx="0">
                  <c:v>20.94</c:v>
                </c:pt>
                <c:pt idx="1">
                  <c:v>20.94</c:v>
                </c:pt>
                <c:pt idx="2">
                  <c:v>20.96</c:v>
                </c:pt>
                <c:pt idx="3">
                  <c:v>20.98</c:v>
                </c:pt>
                <c:pt idx="4">
                  <c:v>20.98</c:v>
                </c:pt>
                <c:pt idx="5">
                  <c:v>21.01</c:v>
                </c:pt>
                <c:pt idx="6">
                  <c:v>21.01</c:v>
                </c:pt>
                <c:pt idx="7">
                  <c:v>21.05</c:v>
                </c:pt>
                <c:pt idx="8">
                  <c:v>21.05</c:v>
                </c:pt>
                <c:pt idx="9">
                  <c:v>21.09</c:v>
                </c:pt>
                <c:pt idx="10">
                  <c:v>21.09</c:v>
                </c:pt>
                <c:pt idx="11">
                  <c:v>21.11</c:v>
                </c:pt>
                <c:pt idx="12">
                  <c:v>21.13</c:v>
                </c:pt>
                <c:pt idx="13">
                  <c:v>21.15</c:v>
                </c:pt>
                <c:pt idx="14">
                  <c:v>21.17</c:v>
                </c:pt>
                <c:pt idx="15">
                  <c:v>21.17</c:v>
                </c:pt>
                <c:pt idx="16">
                  <c:v>21.2</c:v>
                </c:pt>
                <c:pt idx="17">
                  <c:v>21.2</c:v>
                </c:pt>
                <c:pt idx="18">
                  <c:v>21.23</c:v>
                </c:pt>
                <c:pt idx="19">
                  <c:v>21.25</c:v>
                </c:pt>
                <c:pt idx="20">
                  <c:v>21.25</c:v>
                </c:pt>
                <c:pt idx="21">
                  <c:v>21.29</c:v>
                </c:pt>
                <c:pt idx="22">
                  <c:v>21.3</c:v>
                </c:pt>
                <c:pt idx="23">
                  <c:v>21.3</c:v>
                </c:pt>
                <c:pt idx="24">
                  <c:v>21.34</c:v>
                </c:pt>
                <c:pt idx="25">
                  <c:v>21.34</c:v>
                </c:pt>
                <c:pt idx="26">
                  <c:v>21.36</c:v>
                </c:pt>
                <c:pt idx="27">
                  <c:v>21.38</c:v>
                </c:pt>
                <c:pt idx="28">
                  <c:v>21.38</c:v>
                </c:pt>
                <c:pt idx="29">
                  <c:v>21.42</c:v>
                </c:pt>
                <c:pt idx="30">
                  <c:v>21.43</c:v>
                </c:pt>
                <c:pt idx="31">
                  <c:v>21.45</c:v>
                </c:pt>
                <c:pt idx="32">
                  <c:v>21.46</c:v>
                </c:pt>
                <c:pt idx="33">
                  <c:v>21.49</c:v>
                </c:pt>
                <c:pt idx="34">
                  <c:v>21.49</c:v>
                </c:pt>
                <c:pt idx="35">
                  <c:v>21.49</c:v>
                </c:pt>
                <c:pt idx="36">
                  <c:v>21.53</c:v>
                </c:pt>
                <c:pt idx="37">
                  <c:v>21.53</c:v>
                </c:pt>
                <c:pt idx="38">
                  <c:v>21.56</c:v>
                </c:pt>
                <c:pt idx="39">
                  <c:v>21.56</c:v>
                </c:pt>
                <c:pt idx="40">
                  <c:v>21.58</c:v>
                </c:pt>
                <c:pt idx="41">
                  <c:v>21.59</c:v>
                </c:pt>
                <c:pt idx="42">
                  <c:v>21.62</c:v>
                </c:pt>
                <c:pt idx="43">
                  <c:v>21.63</c:v>
                </c:pt>
                <c:pt idx="44">
                  <c:v>21.63</c:v>
                </c:pt>
                <c:pt idx="45">
                  <c:v>21.66</c:v>
                </c:pt>
                <c:pt idx="46">
                  <c:v>21.68</c:v>
                </c:pt>
                <c:pt idx="47">
                  <c:v>21.69</c:v>
                </c:pt>
                <c:pt idx="48">
                  <c:v>21.71</c:v>
                </c:pt>
                <c:pt idx="49">
                  <c:v>21.71</c:v>
                </c:pt>
                <c:pt idx="50">
                  <c:v>21.75</c:v>
                </c:pt>
                <c:pt idx="51">
                  <c:v>21.75</c:v>
                </c:pt>
                <c:pt idx="52">
                  <c:v>21.78</c:v>
                </c:pt>
                <c:pt idx="53">
                  <c:v>21.78</c:v>
                </c:pt>
                <c:pt idx="54">
                  <c:v>21.78</c:v>
                </c:pt>
                <c:pt idx="55">
                  <c:v>21.8</c:v>
                </c:pt>
                <c:pt idx="56">
                  <c:v>21.82</c:v>
                </c:pt>
                <c:pt idx="57">
                  <c:v>21.84</c:v>
                </c:pt>
                <c:pt idx="58">
                  <c:v>21.85</c:v>
                </c:pt>
                <c:pt idx="59">
                  <c:v>21.85</c:v>
                </c:pt>
                <c:pt idx="60">
                  <c:v>21.88</c:v>
                </c:pt>
                <c:pt idx="61">
                  <c:v>21.9</c:v>
                </c:pt>
                <c:pt idx="62">
                  <c:v>21.9</c:v>
                </c:pt>
                <c:pt idx="63">
                  <c:v>21.94</c:v>
                </c:pt>
                <c:pt idx="64">
                  <c:v>21.94</c:v>
                </c:pt>
                <c:pt idx="65">
                  <c:v>21.95</c:v>
                </c:pt>
                <c:pt idx="66">
                  <c:v>21.97</c:v>
                </c:pt>
                <c:pt idx="67">
                  <c:v>21.97</c:v>
                </c:pt>
                <c:pt idx="68">
                  <c:v>22.01</c:v>
                </c:pt>
                <c:pt idx="69">
                  <c:v>22.01</c:v>
                </c:pt>
                <c:pt idx="70">
                  <c:v>22.01</c:v>
                </c:pt>
                <c:pt idx="71">
                  <c:v>22.05</c:v>
                </c:pt>
                <c:pt idx="72">
                  <c:v>22.05</c:v>
                </c:pt>
                <c:pt idx="73">
                  <c:v>22.08</c:v>
                </c:pt>
                <c:pt idx="74">
                  <c:v>22.09</c:v>
                </c:pt>
                <c:pt idx="75">
                  <c:v>22.09</c:v>
                </c:pt>
                <c:pt idx="76">
                  <c:v>22.11</c:v>
                </c:pt>
                <c:pt idx="77">
                  <c:v>22.14</c:v>
                </c:pt>
                <c:pt idx="78">
                  <c:v>22.14</c:v>
                </c:pt>
                <c:pt idx="79">
                  <c:v>22.16</c:v>
                </c:pt>
                <c:pt idx="80">
                  <c:v>22.18</c:v>
                </c:pt>
                <c:pt idx="81">
                  <c:v>22.18</c:v>
                </c:pt>
                <c:pt idx="82">
                  <c:v>22.2</c:v>
                </c:pt>
                <c:pt idx="83">
                  <c:v>22.21</c:v>
                </c:pt>
                <c:pt idx="84">
                  <c:v>22.21</c:v>
                </c:pt>
                <c:pt idx="85">
                  <c:v>22.25</c:v>
                </c:pt>
                <c:pt idx="86">
                  <c:v>22.25</c:v>
                </c:pt>
                <c:pt idx="87">
                  <c:v>22.29</c:v>
                </c:pt>
                <c:pt idx="88">
                  <c:v>22.28</c:v>
                </c:pt>
                <c:pt idx="89">
                  <c:v>22.32</c:v>
                </c:pt>
                <c:pt idx="90">
                  <c:v>22.32</c:v>
                </c:pt>
                <c:pt idx="91">
                  <c:v>22.32</c:v>
                </c:pt>
                <c:pt idx="92">
                  <c:v>22.35</c:v>
                </c:pt>
                <c:pt idx="93">
                  <c:v>22.37</c:v>
                </c:pt>
                <c:pt idx="94">
                  <c:v>22.37</c:v>
                </c:pt>
                <c:pt idx="95">
                  <c:v>22.4</c:v>
                </c:pt>
                <c:pt idx="96">
                  <c:v>22.4</c:v>
                </c:pt>
                <c:pt idx="97">
                  <c:v>22.4</c:v>
                </c:pt>
                <c:pt idx="98">
                  <c:v>22.41</c:v>
                </c:pt>
                <c:pt idx="99">
                  <c:v>22.43</c:v>
                </c:pt>
                <c:pt idx="100">
                  <c:v>22.45</c:v>
                </c:pt>
                <c:pt idx="101">
                  <c:v>22.46</c:v>
                </c:pt>
                <c:pt idx="102">
                  <c:v>22.46</c:v>
                </c:pt>
                <c:pt idx="103">
                  <c:v>22.48</c:v>
                </c:pt>
                <c:pt idx="104">
                  <c:v>22.5</c:v>
                </c:pt>
                <c:pt idx="105">
                  <c:v>22.5</c:v>
                </c:pt>
                <c:pt idx="106">
                  <c:v>22.54</c:v>
                </c:pt>
                <c:pt idx="107">
                  <c:v>22.54</c:v>
                </c:pt>
                <c:pt idx="108">
                  <c:v>22.55</c:v>
                </c:pt>
                <c:pt idx="109">
                  <c:v>22.56</c:v>
                </c:pt>
                <c:pt idx="110">
                  <c:v>22.57</c:v>
                </c:pt>
                <c:pt idx="111">
                  <c:v>22.59</c:v>
                </c:pt>
                <c:pt idx="112">
                  <c:v>22.59</c:v>
                </c:pt>
                <c:pt idx="113">
                  <c:v>22.6</c:v>
                </c:pt>
                <c:pt idx="114">
                  <c:v>22.63</c:v>
                </c:pt>
                <c:pt idx="115">
                  <c:v>22.63</c:v>
                </c:pt>
                <c:pt idx="116">
                  <c:v>22.63</c:v>
                </c:pt>
                <c:pt idx="117">
                  <c:v>22.67</c:v>
                </c:pt>
                <c:pt idx="118">
                  <c:v>22.67</c:v>
                </c:pt>
                <c:pt idx="119">
                  <c:v>22.67</c:v>
                </c:pt>
                <c:pt idx="120">
                  <c:v>22.68</c:v>
                </c:pt>
                <c:pt idx="121">
                  <c:v>22.71</c:v>
                </c:pt>
                <c:pt idx="122">
                  <c:v>22.71</c:v>
                </c:pt>
                <c:pt idx="123">
                  <c:v>22.71</c:v>
                </c:pt>
                <c:pt idx="124">
                  <c:v>22.74</c:v>
                </c:pt>
                <c:pt idx="125">
                  <c:v>22.76</c:v>
                </c:pt>
                <c:pt idx="126">
                  <c:v>22.77</c:v>
                </c:pt>
                <c:pt idx="127">
                  <c:v>22.79</c:v>
                </c:pt>
                <c:pt idx="128">
                  <c:v>22.8</c:v>
                </c:pt>
                <c:pt idx="129">
                  <c:v>22.8</c:v>
                </c:pt>
                <c:pt idx="130">
                  <c:v>22.83</c:v>
                </c:pt>
                <c:pt idx="131">
                  <c:v>22.83</c:v>
                </c:pt>
                <c:pt idx="132">
                  <c:v>22.83</c:v>
                </c:pt>
                <c:pt idx="133">
                  <c:v>22.87</c:v>
                </c:pt>
                <c:pt idx="134">
                  <c:v>22.87</c:v>
                </c:pt>
                <c:pt idx="135">
                  <c:v>22.87</c:v>
                </c:pt>
                <c:pt idx="136">
                  <c:v>22.9</c:v>
                </c:pt>
                <c:pt idx="137">
                  <c:v>22.9</c:v>
                </c:pt>
                <c:pt idx="138">
                  <c:v>22.9</c:v>
                </c:pt>
                <c:pt idx="139">
                  <c:v>22.94</c:v>
                </c:pt>
                <c:pt idx="140">
                  <c:v>22.94</c:v>
                </c:pt>
                <c:pt idx="141">
                  <c:v>22.94</c:v>
                </c:pt>
                <c:pt idx="142">
                  <c:v>22.95</c:v>
                </c:pt>
                <c:pt idx="143">
                  <c:v>22.98</c:v>
                </c:pt>
                <c:pt idx="144">
                  <c:v>22.98</c:v>
                </c:pt>
                <c:pt idx="145">
                  <c:v>23</c:v>
                </c:pt>
                <c:pt idx="146">
                  <c:v>23.02</c:v>
                </c:pt>
                <c:pt idx="147">
                  <c:v>23.02</c:v>
                </c:pt>
                <c:pt idx="148">
                  <c:v>23.02</c:v>
                </c:pt>
                <c:pt idx="149">
                  <c:v>23.06</c:v>
                </c:pt>
                <c:pt idx="150">
                  <c:v>23.06</c:v>
                </c:pt>
                <c:pt idx="151">
                  <c:v>23.07</c:v>
                </c:pt>
                <c:pt idx="152">
                  <c:v>23.1</c:v>
                </c:pt>
                <c:pt idx="153">
                  <c:v>23.09</c:v>
                </c:pt>
                <c:pt idx="154">
                  <c:v>23.1</c:v>
                </c:pt>
                <c:pt idx="155">
                  <c:v>23.13</c:v>
                </c:pt>
                <c:pt idx="156">
                  <c:v>23.14</c:v>
                </c:pt>
                <c:pt idx="157">
                  <c:v>23.15</c:v>
                </c:pt>
                <c:pt idx="158">
                  <c:v>23.16</c:v>
                </c:pt>
                <c:pt idx="159">
                  <c:v>23.15</c:v>
                </c:pt>
                <c:pt idx="160">
                  <c:v>23.19</c:v>
                </c:pt>
                <c:pt idx="161">
                  <c:v>23.19</c:v>
                </c:pt>
                <c:pt idx="162">
                  <c:v>23.19</c:v>
                </c:pt>
                <c:pt idx="163">
                  <c:v>23.21</c:v>
                </c:pt>
                <c:pt idx="164">
                  <c:v>23.22</c:v>
                </c:pt>
                <c:pt idx="165">
                  <c:v>23.22</c:v>
                </c:pt>
                <c:pt idx="166">
                  <c:v>23.25</c:v>
                </c:pt>
                <c:pt idx="167">
                  <c:v>23.25</c:v>
                </c:pt>
                <c:pt idx="168">
                  <c:v>23.25</c:v>
                </c:pt>
                <c:pt idx="169">
                  <c:v>23.29</c:v>
                </c:pt>
                <c:pt idx="170">
                  <c:v>23.29</c:v>
                </c:pt>
                <c:pt idx="171">
                  <c:v>23.29</c:v>
                </c:pt>
                <c:pt idx="172">
                  <c:v>23.33</c:v>
                </c:pt>
                <c:pt idx="173">
                  <c:v>23.33</c:v>
                </c:pt>
                <c:pt idx="174">
                  <c:v>23.33</c:v>
                </c:pt>
                <c:pt idx="175">
                  <c:v>23.34</c:v>
                </c:pt>
                <c:pt idx="176">
                  <c:v>23.37</c:v>
                </c:pt>
                <c:pt idx="177">
                  <c:v>23.37</c:v>
                </c:pt>
                <c:pt idx="178">
                  <c:v>23.37</c:v>
                </c:pt>
                <c:pt idx="179">
                  <c:v>23.41</c:v>
                </c:pt>
                <c:pt idx="180">
                  <c:v>23.41</c:v>
                </c:pt>
                <c:pt idx="181">
                  <c:v>23.41</c:v>
                </c:pt>
                <c:pt idx="182">
                  <c:v>23.41</c:v>
                </c:pt>
                <c:pt idx="183">
                  <c:v>23.45</c:v>
                </c:pt>
                <c:pt idx="184">
                  <c:v>23.45</c:v>
                </c:pt>
                <c:pt idx="185">
                  <c:v>23.45</c:v>
                </c:pt>
                <c:pt idx="186">
                  <c:v>23.48</c:v>
                </c:pt>
                <c:pt idx="187">
                  <c:v>23.48</c:v>
                </c:pt>
                <c:pt idx="188">
                  <c:v>23.48</c:v>
                </c:pt>
                <c:pt idx="189">
                  <c:v>23.48</c:v>
                </c:pt>
                <c:pt idx="190">
                  <c:v>23.52</c:v>
                </c:pt>
                <c:pt idx="191">
                  <c:v>23.52</c:v>
                </c:pt>
                <c:pt idx="192">
                  <c:v>23.52</c:v>
                </c:pt>
                <c:pt idx="193">
                  <c:v>23.56</c:v>
                </c:pt>
                <c:pt idx="194">
                  <c:v>23.56</c:v>
                </c:pt>
                <c:pt idx="195">
                  <c:v>23.56</c:v>
                </c:pt>
                <c:pt idx="196">
                  <c:v>23.58</c:v>
                </c:pt>
                <c:pt idx="197">
                  <c:v>23.6</c:v>
                </c:pt>
                <c:pt idx="198">
                  <c:v>23.6</c:v>
                </c:pt>
                <c:pt idx="199">
                  <c:v>23.61</c:v>
                </c:pt>
                <c:pt idx="200">
                  <c:v>23.64</c:v>
                </c:pt>
                <c:pt idx="201">
                  <c:v>23.64</c:v>
                </c:pt>
                <c:pt idx="202">
                  <c:v>23.64</c:v>
                </c:pt>
                <c:pt idx="203">
                  <c:v>23.68</c:v>
                </c:pt>
                <c:pt idx="204">
                  <c:v>23.68</c:v>
                </c:pt>
                <c:pt idx="205">
                  <c:v>23.68</c:v>
                </c:pt>
                <c:pt idx="206">
                  <c:v>23.68</c:v>
                </c:pt>
                <c:pt idx="207">
                  <c:v>23.72</c:v>
                </c:pt>
                <c:pt idx="208">
                  <c:v>23.72</c:v>
                </c:pt>
                <c:pt idx="209">
                  <c:v>23.71</c:v>
                </c:pt>
                <c:pt idx="210">
                  <c:v>23.74</c:v>
                </c:pt>
                <c:pt idx="211">
                  <c:v>23.76</c:v>
                </c:pt>
                <c:pt idx="212">
                  <c:v>23.76</c:v>
                </c:pt>
                <c:pt idx="213">
                  <c:v>23.76</c:v>
                </c:pt>
                <c:pt idx="214">
                  <c:v>23.8</c:v>
                </c:pt>
                <c:pt idx="215">
                  <c:v>23.8</c:v>
                </c:pt>
                <c:pt idx="216">
                  <c:v>23.8</c:v>
                </c:pt>
                <c:pt idx="217">
                  <c:v>23.82</c:v>
                </c:pt>
                <c:pt idx="218">
                  <c:v>23.83</c:v>
                </c:pt>
                <c:pt idx="219">
                  <c:v>23.83</c:v>
                </c:pt>
                <c:pt idx="220">
                  <c:v>23.83</c:v>
                </c:pt>
                <c:pt idx="221">
                  <c:v>23.87</c:v>
                </c:pt>
                <c:pt idx="222">
                  <c:v>23.87</c:v>
                </c:pt>
                <c:pt idx="223">
                  <c:v>23.87</c:v>
                </c:pt>
                <c:pt idx="224">
                  <c:v>23.91</c:v>
                </c:pt>
                <c:pt idx="225">
                  <c:v>23.91</c:v>
                </c:pt>
                <c:pt idx="226">
                  <c:v>23.91</c:v>
                </c:pt>
                <c:pt idx="227">
                  <c:v>23.93</c:v>
                </c:pt>
                <c:pt idx="228">
                  <c:v>23.95</c:v>
                </c:pt>
                <c:pt idx="229">
                  <c:v>23.95</c:v>
                </c:pt>
                <c:pt idx="230">
                  <c:v>23.95</c:v>
                </c:pt>
                <c:pt idx="231">
                  <c:v>23.96</c:v>
                </c:pt>
                <c:pt idx="232">
                  <c:v>23.97</c:v>
                </c:pt>
                <c:pt idx="233">
                  <c:v>23.99</c:v>
                </c:pt>
                <c:pt idx="234">
                  <c:v>23.99</c:v>
                </c:pt>
                <c:pt idx="235">
                  <c:v>24.03</c:v>
                </c:pt>
                <c:pt idx="236">
                  <c:v>24.03</c:v>
                </c:pt>
                <c:pt idx="237">
                  <c:v>24.03</c:v>
                </c:pt>
                <c:pt idx="238">
                  <c:v>24.03</c:v>
                </c:pt>
                <c:pt idx="239">
                  <c:v>24.06</c:v>
                </c:pt>
                <c:pt idx="240">
                  <c:v>24.07</c:v>
                </c:pt>
                <c:pt idx="241">
                  <c:v>24.07</c:v>
                </c:pt>
                <c:pt idx="242">
                  <c:v>24.11</c:v>
                </c:pt>
                <c:pt idx="243">
                  <c:v>24.11</c:v>
                </c:pt>
                <c:pt idx="244">
                  <c:v>24.11</c:v>
                </c:pt>
                <c:pt idx="245">
                  <c:v>24.11</c:v>
                </c:pt>
                <c:pt idx="246">
                  <c:v>24.15</c:v>
                </c:pt>
                <c:pt idx="247">
                  <c:v>24.15</c:v>
                </c:pt>
                <c:pt idx="248">
                  <c:v>24.15</c:v>
                </c:pt>
                <c:pt idx="249">
                  <c:v>24.17</c:v>
                </c:pt>
                <c:pt idx="250">
                  <c:v>24.18</c:v>
                </c:pt>
                <c:pt idx="251">
                  <c:v>24.18</c:v>
                </c:pt>
                <c:pt idx="252">
                  <c:v>24.18</c:v>
                </c:pt>
                <c:pt idx="253">
                  <c:v>24.2</c:v>
                </c:pt>
                <c:pt idx="254">
                  <c:v>24.23</c:v>
                </c:pt>
                <c:pt idx="255">
                  <c:v>24.22</c:v>
                </c:pt>
                <c:pt idx="256">
                  <c:v>24.22</c:v>
                </c:pt>
                <c:pt idx="257">
                  <c:v>24.26</c:v>
                </c:pt>
                <c:pt idx="258">
                  <c:v>24.26</c:v>
                </c:pt>
                <c:pt idx="259">
                  <c:v>24.26</c:v>
                </c:pt>
                <c:pt idx="260">
                  <c:v>24.26</c:v>
                </c:pt>
                <c:pt idx="261">
                  <c:v>24.3</c:v>
                </c:pt>
                <c:pt idx="262">
                  <c:v>24.3</c:v>
                </c:pt>
                <c:pt idx="263">
                  <c:v>24.3</c:v>
                </c:pt>
                <c:pt idx="264">
                  <c:v>24.34</c:v>
                </c:pt>
                <c:pt idx="265">
                  <c:v>24.34</c:v>
                </c:pt>
                <c:pt idx="266">
                  <c:v>24.34</c:v>
                </c:pt>
                <c:pt idx="267">
                  <c:v>24.34</c:v>
                </c:pt>
                <c:pt idx="268">
                  <c:v>24.37</c:v>
                </c:pt>
                <c:pt idx="269">
                  <c:v>24.39</c:v>
                </c:pt>
                <c:pt idx="270">
                  <c:v>24.4</c:v>
                </c:pt>
                <c:pt idx="271">
                  <c:v>24.4</c:v>
                </c:pt>
                <c:pt idx="272">
                  <c:v>24.42</c:v>
                </c:pt>
                <c:pt idx="273">
                  <c:v>24.43</c:v>
                </c:pt>
                <c:pt idx="274">
                  <c:v>24.43</c:v>
                </c:pt>
                <c:pt idx="275">
                  <c:v>24.43</c:v>
                </c:pt>
                <c:pt idx="276">
                  <c:v>24.45</c:v>
                </c:pt>
                <c:pt idx="277">
                  <c:v>24.48</c:v>
                </c:pt>
                <c:pt idx="278">
                  <c:v>24.48</c:v>
                </c:pt>
                <c:pt idx="279">
                  <c:v>24.48</c:v>
                </c:pt>
                <c:pt idx="280">
                  <c:v>24.51</c:v>
                </c:pt>
                <c:pt idx="281">
                  <c:v>24.52</c:v>
                </c:pt>
                <c:pt idx="282">
                  <c:v>24.52</c:v>
                </c:pt>
                <c:pt idx="283">
                  <c:v>24.52</c:v>
                </c:pt>
                <c:pt idx="284">
                  <c:v>24.53</c:v>
                </c:pt>
                <c:pt idx="285">
                  <c:v>24.56</c:v>
                </c:pt>
                <c:pt idx="286">
                  <c:v>24.57</c:v>
                </c:pt>
                <c:pt idx="287">
                  <c:v>24.56</c:v>
                </c:pt>
                <c:pt idx="288">
                  <c:v>24.59</c:v>
                </c:pt>
                <c:pt idx="289">
                  <c:v>24.6</c:v>
                </c:pt>
                <c:pt idx="290">
                  <c:v>24.6</c:v>
                </c:pt>
                <c:pt idx="291">
                  <c:v>24.6</c:v>
                </c:pt>
                <c:pt idx="292">
                  <c:v>24.63</c:v>
                </c:pt>
                <c:pt idx="293">
                  <c:v>24.64</c:v>
                </c:pt>
                <c:pt idx="294">
                  <c:v>24.63</c:v>
                </c:pt>
                <c:pt idx="295">
                  <c:v>24.67</c:v>
                </c:pt>
                <c:pt idx="296">
                  <c:v>24.67</c:v>
                </c:pt>
                <c:pt idx="297">
                  <c:v>24.66</c:v>
                </c:pt>
                <c:pt idx="298">
                  <c:v>24.69</c:v>
                </c:pt>
                <c:pt idx="299">
                  <c:v>24.7</c:v>
                </c:pt>
                <c:pt idx="300">
                  <c:v>24.7</c:v>
                </c:pt>
                <c:pt idx="301">
                  <c:v>24.7</c:v>
                </c:pt>
                <c:pt idx="302">
                  <c:v>24.73</c:v>
                </c:pt>
                <c:pt idx="303">
                  <c:v>24.75</c:v>
                </c:pt>
                <c:pt idx="304">
                  <c:v>24.75</c:v>
                </c:pt>
                <c:pt idx="305">
                  <c:v>24.75</c:v>
                </c:pt>
                <c:pt idx="306">
                  <c:v>24.78</c:v>
                </c:pt>
                <c:pt idx="307">
                  <c:v>24.78</c:v>
                </c:pt>
                <c:pt idx="308">
                  <c:v>24.78</c:v>
                </c:pt>
                <c:pt idx="309">
                  <c:v>24.78</c:v>
                </c:pt>
                <c:pt idx="310">
                  <c:v>24.82</c:v>
                </c:pt>
                <c:pt idx="311">
                  <c:v>24.81</c:v>
                </c:pt>
                <c:pt idx="312">
                  <c:v>24.81</c:v>
                </c:pt>
                <c:pt idx="313">
                  <c:v>24.81</c:v>
                </c:pt>
                <c:pt idx="314">
                  <c:v>24.85</c:v>
                </c:pt>
                <c:pt idx="315">
                  <c:v>24.85</c:v>
                </c:pt>
                <c:pt idx="316">
                  <c:v>24.85</c:v>
                </c:pt>
                <c:pt idx="317">
                  <c:v>24.87</c:v>
                </c:pt>
                <c:pt idx="318">
                  <c:v>24.88</c:v>
                </c:pt>
                <c:pt idx="319">
                  <c:v>24.88</c:v>
                </c:pt>
                <c:pt idx="320">
                  <c:v>24.88</c:v>
                </c:pt>
                <c:pt idx="321">
                  <c:v>24.9</c:v>
                </c:pt>
                <c:pt idx="322">
                  <c:v>24.92</c:v>
                </c:pt>
                <c:pt idx="323">
                  <c:v>24.92</c:v>
                </c:pt>
                <c:pt idx="324">
                  <c:v>24.92</c:v>
                </c:pt>
                <c:pt idx="325">
                  <c:v>24.93</c:v>
                </c:pt>
                <c:pt idx="326">
                  <c:v>24.95</c:v>
                </c:pt>
                <c:pt idx="327">
                  <c:v>24.95</c:v>
                </c:pt>
                <c:pt idx="328">
                  <c:v>24.95</c:v>
                </c:pt>
                <c:pt idx="329">
                  <c:v>24.97</c:v>
                </c:pt>
                <c:pt idx="330">
                  <c:v>24.99</c:v>
                </c:pt>
                <c:pt idx="331">
                  <c:v>24.99</c:v>
                </c:pt>
                <c:pt idx="332">
                  <c:v>24.99</c:v>
                </c:pt>
                <c:pt idx="333">
                  <c:v>25.03</c:v>
                </c:pt>
                <c:pt idx="334">
                  <c:v>25.03</c:v>
                </c:pt>
                <c:pt idx="335">
                  <c:v>25.03</c:v>
                </c:pt>
                <c:pt idx="336">
                  <c:v>25.03</c:v>
                </c:pt>
                <c:pt idx="337">
                  <c:v>25.05</c:v>
                </c:pt>
                <c:pt idx="338">
                  <c:v>25.07</c:v>
                </c:pt>
                <c:pt idx="339">
                  <c:v>25.07</c:v>
                </c:pt>
                <c:pt idx="340">
                  <c:v>25.07</c:v>
                </c:pt>
                <c:pt idx="341">
                  <c:v>25.1</c:v>
                </c:pt>
                <c:pt idx="342">
                  <c:v>25.11</c:v>
                </c:pt>
                <c:pt idx="343">
                  <c:v>25.11</c:v>
                </c:pt>
                <c:pt idx="344">
                  <c:v>25.11</c:v>
                </c:pt>
                <c:pt idx="345">
                  <c:v>25.11</c:v>
                </c:pt>
                <c:pt idx="346">
                  <c:v>25.11</c:v>
                </c:pt>
                <c:pt idx="347">
                  <c:v>25.14</c:v>
                </c:pt>
                <c:pt idx="348">
                  <c:v>25.15</c:v>
                </c:pt>
                <c:pt idx="349">
                  <c:v>25.15</c:v>
                </c:pt>
                <c:pt idx="350">
                  <c:v>25.16</c:v>
                </c:pt>
                <c:pt idx="351">
                  <c:v>25.19</c:v>
                </c:pt>
                <c:pt idx="352">
                  <c:v>25.2</c:v>
                </c:pt>
                <c:pt idx="353">
                  <c:v>25.2</c:v>
                </c:pt>
                <c:pt idx="354">
                  <c:v>25.2</c:v>
                </c:pt>
                <c:pt idx="355">
                  <c:v>25.21</c:v>
                </c:pt>
                <c:pt idx="356">
                  <c:v>25.23</c:v>
                </c:pt>
                <c:pt idx="357">
                  <c:v>25.23</c:v>
                </c:pt>
                <c:pt idx="358">
                  <c:v>25.23</c:v>
                </c:pt>
                <c:pt idx="359">
                  <c:v>25.27</c:v>
                </c:pt>
                <c:pt idx="360">
                  <c:v>25.27</c:v>
                </c:pt>
                <c:pt idx="361">
                  <c:v>25.27</c:v>
                </c:pt>
                <c:pt idx="362">
                  <c:v>25.29</c:v>
                </c:pt>
                <c:pt idx="363">
                  <c:v>25.3</c:v>
                </c:pt>
                <c:pt idx="364">
                  <c:v>25.3</c:v>
                </c:pt>
                <c:pt idx="365">
                  <c:v>25.3</c:v>
                </c:pt>
                <c:pt idx="366">
                  <c:v>25.31</c:v>
                </c:pt>
                <c:pt idx="367">
                  <c:v>25.35</c:v>
                </c:pt>
                <c:pt idx="368">
                  <c:v>25.35</c:v>
                </c:pt>
                <c:pt idx="369">
                  <c:v>25.35</c:v>
                </c:pt>
                <c:pt idx="370">
                  <c:v>25.35</c:v>
                </c:pt>
                <c:pt idx="371">
                  <c:v>25.35</c:v>
                </c:pt>
                <c:pt idx="372">
                  <c:v>25.37</c:v>
                </c:pt>
                <c:pt idx="373">
                  <c:v>25.39</c:v>
                </c:pt>
                <c:pt idx="374">
                  <c:v>25.39</c:v>
                </c:pt>
                <c:pt idx="375">
                  <c:v>25.39</c:v>
                </c:pt>
                <c:pt idx="376">
                  <c:v>25.42</c:v>
                </c:pt>
                <c:pt idx="377">
                  <c:v>25.43</c:v>
                </c:pt>
                <c:pt idx="378">
                  <c:v>25.43</c:v>
                </c:pt>
                <c:pt idx="379">
                  <c:v>25.43</c:v>
                </c:pt>
                <c:pt idx="380">
                  <c:v>25.44</c:v>
                </c:pt>
                <c:pt idx="381">
                  <c:v>25.47</c:v>
                </c:pt>
                <c:pt idx="382">
                  <c:v>25.48</c:v>
                </c:pt>
                <c:pt idx="383">
                  <c:v>25.48</c:v>
                </c:pt>
                <c:pt idx="384">
                  <c:v>25.48</c:v>
                </c:pt>
                <c:pt idx="385">
                  <c:v>25.48</c:v>
                </c:pt>
                <c:pt idx="386">
                  <c:v>25.49</c:v>
                </c:pt>
                <c:pt idx="387">
                  <c:v>25.52</c:v>
                </c:pt>
                <c:pt idx="388">
                  <c:v>25.52</c:v>
                </c:pt>
                <c:pt idx="389">
                  <c:v>25.54</c:v>
                </c:pt>
                <c:pt idx="390">
                  <c:v>25.54</c:v>
                </c:pt>
                <c:pt idx="391">
                  <c:v>25.55</c:v>
                </c:pt>
                <c:pt idx="392">
                  <c:v>25.55</c:v>
                </c:pt>
                <c:pt idx="393">
                  <c:v>25.54</c:v>
                </c:pt>
                <c:pt idx="394">
                  <c:v>25.58</c:v>
                </c:pt>
                <c:pt idx="395">
                  <c:v>25.58</c:v>
                </c:pt>
                <c:pt idx="396">
                  <c:v>25.57</c:v>
                </c:pt>
                <c:pt idx="397">
                  <c:v>25.57</c:v>
                </c:pt>
                <c:pt idx="398">
                  <c:v>25.61</c:v>
                </c:pt>
                <c:pt idx="399">
                  <c:v>25.61</c:v>
                </c:pt>
                <c:pt idx="400">
                  <c:v>25.61</c:v>
                </c:pt>
                <c:pt idx="401">
                  <c:v>25.61</c:v>
                </c:pt>
                <c:pt idx="402">
                  <c:v>25.61</c:v>
                </c:pt>
                <c:pt idx="403">
                  <c:v>25.64</c:v>
                </c:pt>
                <c:pt idx="404">
                  <c:v>25.64</c:v>
                </c:pt>
                <c:pt idx="405">
                  <c:v>25.64</c:v>
                </c:pt>
                <c:pt idx="406">
                  <c:v>25.65</c:v>
                </c:pt>
                <c:pt idx="407">
                  <c:v>25.68</c:v>
                </c:pt>
                <c:pt idx="408">
                  <c:v>25.68</c:v>
                </c:pt>
                <c:pt idx="409">
                  <c:v>25.68</c:v>
                </c:pt>
                <c:pt idx="410">
                  <c:v>25.68</c:v>
                </c:pt>
                <c:pt idx="411">
                  <c:v>25.67</c:v>
                </c:pt>
                <c:pt idx="412">
                  <c:v>25.68</c:v>
                </c:pt>
                <c:pt idx="413">
                  <c:v>25.69</c:v>
                </c:pt>
                <c:pt idx="414">
                  <c:v>25.72</c:v>
                </c:pt>
                <c:pt idx="415">
                  <c:v>25.73</c:v>
                </c:pt>
                <c:pt idx="416">
                  <c:v>25.73</c:v>
                </c:pt>
                <c:pt idx="417">
                  <c:v>25.73</c:v>
                </c:pt>
                <c:pt idx="418">
                  <c:v>25.73</c:v>
                </c:pt>
                <c:pt idx="419">
                  <c:v>25.76</c:v>
                </c:pt>
                <c:pt idx="420">
                  <c:v>25.76</c:v>
                </c:pt>
                <c:pt idx="421">
                  <c:v>25.76</c:v>
                </c:pt>
                <c:pt idx="422">
                  <c:v>25.77</c:v>
                </c:pt>
                <c:pt idx="423">
                  <c:v>25.77</c:v>
                </c:pt>
                <c:pt idx="424">
                  <c:v>25.79</c:v>
                </c:pt>
                <c:pt idx="425">
                  <c:v>25.8</c:v>
                </c:pt>
                <c:pt idx="426">
                  <c:v>25.8</c:v>
                </c:pt>
                <c:pt idx="427">
                  <c:v>25.8</c:v>
                </c:pt>
                <c:pt idx="428">
                  <c:v>25.81</c:v>
                </c:pt>
                <c:pt idx="429">
                  <c:v>25.81</c:v>
                </c:pt>
                <c:pt idx="430">
                  <c:v>25.82</c:v>
                </c:pt>
                <c:pt idx="431">
                  <c:v>25.84</c:v>
                </c:pt>
                <c:pt idx="432">
                  <c:v>25.86</c:v>
                </c:pt>
                <c:pt idx="433">
                  <c:v>25.86</c:v>
                </c:pt>
                <c:pt idx="434">
                  <c:v>25.86</c:v>
                </c:pt>
                <c:pt idx="435">
                  <c:v>25.85</c:v>
                </c:pt>
                <c:pt idx="436">
                  <c:v>25.86</c:v>
                </c:pt>
                <c:pt idx="437">
                  <c:v>25.88</c:v>
                </c:pt>
                <c:pt idx="438">
                  <c:v>25.88</c:v>
                </c:pt>
                <c:pt idx="439">
                  <c:v>25.88</c:v>
                </c:pt>
                <c:pt idx="440">
                  <c:v>25.88</c:v>
                </c:pt>
                <c:pt idx="441">
                  <c:v>25.92</c:v>
                </c:pt>
                <c:pt idx="442">
                  <c:v>25.91</c:v>
                </c:pt>
                <c:pt idx="443">
                  <c:v>25.91</c:v>
                </c:pt>
                <c:pt idx="444">
                  <c:v>25.91</c:v>
                </c:pt>
                <c:pt idx="445">
                  <c:v>25.91</c:v>
                </c:pt>
                <c:pt idx="446">
                  <c:v>25.93</c:v>
                </c:pt>
                <c:pt idx="447">
                  <c:v>25.94</c:v>
                </c:pt>
                <c:pt idx="448">
                  <c:v>25.95</c:v>
                </c:pt>
                <c:pt idx="449">
                  <c:v>25.95</c:v>
                </c:pt>
                <c:pt idx="450">
                  <c:v>25.95</c:v>
                </c:pt>
                <c:pt idx="451">
                  <c:v>25.95</c:v>
                </c:pt>
                <c:pt idx="452">
                  <c:v>25.97</c:v>
                </c:pt>
                <c:pt idx="453">
                  <c:v>25.99</c:v>
                </c:pt>
                <c:pt idx="454">
                  <c:v>25.99</c:v>
                </c:pt>
                <c:pt idx="455">
                  <c:v>25.99</c:v>
                </c:pt>
                <c:pt idx="456">
                  <c:v>25.99</c:v>
                </c:pt>
                <c:pt idx="457">
                  <c:v>25.99</c:v>
                </c:pt>
                <c:pt idx="458">
                  <c:v>25.98</c:v>
                </c:pt>
                <c:pt idx="459">
                  <c:v>26.01</c:v>
                </c:pt>
                <c:pt idx="460">
                  <c:v>26.02</c:v>
                </c:pt>
                <c:pt idx="461">
                  <c:v>26.02</c:v>
                </c:pt>
                <c:pt idx="462">
                  <c:v>26.03</c:v>
                </c:pt>
                <c:pt idx="463">
                  <c:v>26.03</c:v>
                </c:pt>
                <c:pt idx="464">
                  <c:v>26.03</c:v>
                </c:pt>
                <c:pt idx="465">
                  <c:v>26.05</c:v>
                </c:pt>
                <c:pt idx="466">
                  <c:v>26.07</c:v>
                </c:pt>
                <c:pt idx="467">
                  <c:v>26.07</c:v>
                </c:pt>
                <c:pt idx="468">
                  <c:v>26.07</c:v>
                </c:pt>
                <c:pt idx="469">
                  <c:v>26.08</c:v>
                </c:pt>
                <c:pt idx="470">
                  <c:v>26.08</c:v>
                </c:pt>
                <c:pt idx="471">
                  <c:v>26.08</c:v>
                </c:pt>
                <c:pt idx="472">
                  <c:v>26.08</c:v>
                </c:pt>
                <c:pt idx="473">
                  <c:v>26.08</c:v>
                </c:pt>
                <c:pt idx="474">
                  <c:v>26.11</c:v>
                </c:pt>
                <c:pt idx="475">
                  <c:v>26.12</c:v>
                </c:pt>
                <c:pt idx="476">
                  <c:v>26.12</c:v>
                </c:pt>
                <c:pt idx="477">
                  <c:v>26.12</c:v>
                </c:pt>
                <c:pt idx="478">
                  <c:v>26.12</c:v>
                </c:pt>
                <c:pt idx="479">
                  <c:v>26.13</c:v>
                </c:pt>
                <c:pt idx="480">
                  <c:v>26.13</c:v>
                </c:pt>
                <c:pt idx="481">
                  <c:v>26.16</c:v>
                </c:pt>
                <c:pt idx="482">
                  <c:v>26.16</c:v>
                </c:pt>
                <c:pt idx="483">
                  <c:v>26.16</c:v>
                </c:pt>
                <c:pt idx="484">
                  <c:v>26.16</c:v>
                </c:pt>
                <c:pt idx="485">
                  <c:v>26.16</c:v>
                </c:pt>
                <c:pt idx="486">
                  <c:v>26.17</c:v>
                </c:pt>
                <c:pt idx="487">
                  <c:v>26.17</c:v>
                </c:pt>
                <c:pt idx="488">
                  <c:v>26.18</c:v>
                </c:pt>
                <c:pt idx="489">
                  <c:v>26.2</c:v>
                </c:pt>
                <c:pt idx="490">
                  <c:v>26.2</c:v>
                </c:pt>
                <c:pt idx="491">
                  <c:v>26.2</c:v>
                </c:pt>
                <c:pt idx="492">
                  <c:v>26.2</c:v>
                </c:pt>
                <c:pt idx="493">
                  <c:v>26.21</c:v>
                </c:pt>
                <c:pt idx="494">
                  <c:v>26.24</c:v>
                </c:pt>
                <c:pt idx="495">
                  <c:v>26.24</c:v>
                </c:pt>
                <c:pt idx="496">
                  <c:v>26.24</c:v>
                </c:pt>
                <c:pt idx="497">
                  <c:v>26.24</c:v>
                </c:pt>
                <c:pt idx="498">
                  <c:v>26.23</c:v>
                </c:pt>
                <c:pt idx="499">
                  <c:v>26.23</c:v>
                </c:pt>
                <c:pt idx="500">
                  <c:v>26.24</c:v>
                </c:pt>
                <c:pt idx="501">
                  <c:v>26.26</c:v>
                </c:pt>
                <c:pt idx="502">
                  <c:v>26.28</c:v>
                </c:pt>
                <c:pt idx="503">
                  <c:v>26.27</c:v>
                </c:pt>
                <c:pt idx="504">
                  <c:v>26.27</c:v>
                </c:pt>
                <c:pt idx="505">
                  <c:v>26.27</c:v>
                </c:pt>
                <c:pt idx="506">
                  <c:v>26.27</c:v>
                </c:pt>
                <c:pt idx="507">
                  <c:v>26.31</c:v>
                </c:pt>
                <c:pt idx="508">
                  <c:v>26.31</c:v>
                </c:pt>
                <c:pt idx="509">
                  <c:v>26.31</c:v>
                </c:pt>
                <c:pt idx="510">
                  <c:v>26.31</c:v>
                </c:pt>
                <c:pt idx="511">
                  <c:v>26.31</c:v>
                </c:pt>
                <c:pt idx="512">
                  <c:v>26.31</c:v>
                </c:pt>
                <c:pt idx="513">
                  <c:v>26.31</c:v>
                </c:pt>
                <c:pt idx="514">
                  <c:v>26.33</c:v>
                </c:pt>
                <c:pt idx="515">
                  <c:v>26.33</c:v>
                </c:pt>
                <c:pt idx="516">
                  <c:v>26.35</c:v>
                </c:pt>
                <c:pt idx="517">
                  <c:v>26.35</c:v>
                </c:pt>
                <c:pt idx="518">
                  <c:v>26.35</c:v>
                </c:pt>
                <c:pt idx="519">
                  <c:v>26.35</c:v>
                </c:pt>
                <c:pt idx="520">
                  <c:v>26.35</c:v>
                </c:pt>
                <c:pt idx="521">
                  <c:v>26.35</c:v>
                </c:pt>
                <c:pt idx="522">
                  <c:v>26.38</c:v>
                </c:pt>
                <c:pt idx="523">
                  <c:v>26.39</c:v>
                </c:pt>
                <c:pt idx="524">
                  <c:v>26.39</c:v>
                </c:pt>
                <c:pt idx="525">
                  <c:v>26.39</c:v>
                </c:pt>
                <c:pt idx="526">
                  <c:v>26.39</c:v>
                </c:pt>
                <c:pt idx="527">
                  <c:v>26.39</c:v>
                </c:pt>
                <c:pt idx="528">
                  <c:v>26.39</c:v>
                </c:pt>
                <c:pt idx="529">
                  <c:v>26.39</c:v>
                </c:pt>
                <c:pt idx="530">
                  <c:v>26.43</c:v>
                </c:pt>
                <c:pt idx="531">
                  <c:v>26.43</c:v>
                </c:pt>
                <c:pt idx="532">
                  <c:v>26.43</c:v>
                </c:pt>
                <c:pt idx="533">
                  <c:v>26.43</c:v>
                </c:pt>
                <c:pt idx="534">
                  <c:v>26.44</c:v>
                </c:pt>
                <c:pt idx="535">
                  <c:v>26.44</c:v>
                </c:pt>
                <c:pt idx="536">
                  <c:v>26.44</c:v>
                </c:pt>
                <c:pt idx="537">
                  <c:v>26.44</c:v>
                </c:pt>
                <c:pt idx="538">
                  <c:v>26.45</c:v>
                </c:pt>
                <c:pt idx="539">
                  <c:v>26.48</c:v>
                </c:pt>
                <c:pt idx="540">
                  <c:v>26.48</c:v>
                </c:pt>
                <c:pt idx="541">
                  <c:v>26.48</c:v>
                </c:pt>
                <c:pt idx="542">
                  <c:v>26.48</c:v>
                </c:pt>
                <c:pt idx="543">
                  <c:v>26.48</c:v>
                </c:pt>
                <c:pt idx="544">
                  <c:v>26.48</c:v>
                </c:pt>
                <c:pt idx="545">
                  <c:v>26.48</c:v>
                </c:pt>
                <c:pt idx="546">
                  <c:v>26.48</c:v>
                </c:pt>
                <c:pt idx="547">
                  <c:v>26.5</c:v>
                </c:pt>
                <c:pt idx="548">
                  <c:v>26.51</c:v>
                </c:pt>
                <c:pt idx="549">
                  <c:v>26.52</c:v>
                </c:pt>
                <c:pt idx="550">
                  <c:v>26.52</c:v>
                </c:pt>
                <c:pt idx="551">
                  <c:v>26.52</c:v>
                </c:pt>
                <c:pt idx="552">
                  <c:v>26.51</c:v>
                </c:pt>
                <c:pt idx="553">
                  <c:v>26.51</c:v>
                </c:pt>
                <c:pt idx="554">
                  <c:v>26.53</c:v>
                </c:pt>
                <c:pt idx="555">
                  <c:v>26.55</c:v>
                </c:pt>
                <c:pt idx="556">
                  <c:v>26.55</c:v>
                </c:pt>
                <c:pt idx="557">
                  <c:v>26.55</c:v>
                </c:pt>
                <c:pt idx="558">
                  <c:v>26.55</c:v>
                </c:pt>
                <c:pt idx="559">
                  <c:v>26.56</c:v>
                </c:pt>
                <c:pt idx="560">
                  <c:v>26.56</c:v>
                </c:pt>
                <c:pt idx="561">
                  <c:v>26.56</c:v>
                </c:pt>
                <c:pt idx="562">
                  <c:v>26.56</c:v>
                </c:pt>
                <c:pt idx="563">
                  <c:v>26.57</c:v>
                </c:pt>
                <c:pt idx="564">
                  <c:v>26.59</c:v>
                </c:pt>
                <c:pt idx="565">
                  <c:v>26.58</c:v>
                </c:pt>
                <c:pt idx="566">
                  <c:v>26.61</c:v>
                </c:pt>
                <c:pt idx="567">
                  <c:v>26.61</c:v>
                </c:pt>
                <c:pt idx="568">
                  <c:v>26.61</c:v>
                </c:pt>
                <c:pt idx="569">
                  <c:v>26.61</c:v>
                </c:pt>
                <c:pt idx="570">
                  <c:v>26.61</c:v>
                </c:pt>
                <c:pt idx="571">
                  <c:v>26.61</c:v>
                </c:pt>
                <c:pt idx="572">
                  <c:v>26.61</c:v>
                </c:pt>
                <c:pt idx="573">
                  <c:v>26.62</c:v>
                </c:pt>
                <c:pt idx="574">
                  <c:v>26.64</c:v>
                </c:pt>
                <c:pt idx="575">
                  <c:v>26.64</c:v>
                </c:pt>
                <c:pt idx="576">
                  <c:v>26.64</c:v>
                </c:pt>
                <c:pt idx="577">
                  <c:v>26.64</c:v>
                </c:pt>
                <c:pt idx="578">
                  <c:v>26.64</c:v>
                </c:pt>
                <c:pt idx="579">
                  <c:v>26.64</c:v>
                </c:pt>
                <c:pt idx="580">
                  <c:v>26.64</c:v>
                </c:pt>
                <c:pt idx="581">
                  <c:v>26.64</c:v>
                </c:pt>
                <c:pt idx="582">
                  <c:v>26.66</c:v>
                </c:pt>
                <c:pt idx="583">
                  <c:v>26.68</c:v>
                </c:pt>
                <c:pt idx="584">
                  <c:v>26.68</c:v>
                </c:pt>
                <c:pt idx="585">
                  <c:v>26.68</c:v>
                </c:pt>
                <c:pt idx="586">
                  <c:v>26.68</c:v>
                </c:pt>
                <c:pt idx="587">
                  <c:v>26.67</c:v>
                </c:pt>
                <c:pt idx="588">
                  <c:v>26.7</c:v>
                </c:pt>
                <c:pt idx="589">
                  <c:v>26.71</c:v>
                </c:pt>
                <c:pt idx="590">
                  <c:v>26.71</c:v>
                </c:pt>
                <c:pt idx="591">
                  <c:v>26.71</c:v>
                </c:pt>
                <c:pt idx="592">
                  <c:v>26.71</c:v>
                </c:pt>
                <c:pt idx="593">
                  <c:v>26.71</c:v>
                </c:pt>
                <c:pt idx="594">
                  <c:v>26.71</c:v>
                </c:pt>
                <c:pt idx="595">
                  <c:v>26.71</c:v>
                </c:pt>
                <c:pt idx="596">
                  <c:v>26.71</c:v>
                </c:pt>
                <c:pt idx="597">
                  <c:v>26.71</c:v>
                </c:pt>
                <c:pt idx="598">
                  <c:v>26.75</c:v>
                </c:pt>
                <c:pt idx="599">
                  <c:v>26.75</c:v>
                </c:pt>
                <c:pt idx="600">
                  <c:v>26.75</c:v>
                </c:pt>
                <c:pt idx="601">
                  <c:v>26.75</c:v>
                </c:pt>
                <c:pt idx="602">
                  <c:v>26.75</c:v>
                </c:pt>
                <c:pt idx="603">
                  <c:v>26.74</c:v>
                </c:pt>
                <c:pt idx="604">
                  <c:v>26.74</c:v>
                </c:pt>
                <c:pt idx="605">
                  <c:v>26.74</c:v>
                </c:pt>
                <c:pt idx="606">
                  <c:v>26.76</c:v>
                </c:pt>
                <c:pt idx="607">
                  <c:v>26.77</c:v>
                </c:pt>
                <c:pt idx="608">
                  <c:v>26.79</c:v>
                </c:pt>
                <c:pt idx="609">
                  <c:v>26.79</c:v>
                </c:pt>
                <c:pt idx="610">
                  <c:v>26.79</c:v>
                </c:pt>
                <c:pt idx="611">
                  <c:v>26.79</c:v>
                </c:pt>
                <c:pt idx="612">
                  <c:v>26.79</c:v>
                </c:pt>
                <c:pt idx="613">
                  <c:v>26.79</c:v>
                </c:pt>
                <c:pt idx="614">
                  <c:v>26.79</c:v>
                </c:pt>
                <c:pt idx="615">
                  <c:v>26.8</c:v>
                </c:pt>
                <c:pt idx="616">
                  <c:v>26.8</c:v>
                </c:pt>
                <c:pt idx="617">
                  <c:v>26.8</c:v>
                </c:pt>
                <c:pt idx="618">
                  <c:v>26.82</c:v>
                </c:pt>
                <c:pt idx="619">
                  <c:v>26.83</c:v>
                </c:pt>
                <c:pt idx="620">
                  <c:v>26.84</c:v>
                </c:pt>
                <c:pt idx="621">
                  <c:v>26.84</c:v>
                </c:pt>
                <c:pt idx="622">
                  <c:v>26.84</c:v>
                </c:pt>
                <c:pt idx="623">
                  <c:v>26.84</c:v>
                </c:pt>
                <c:pt idx="624">
                  <c:v>26.84</c:v>
                </c:pt>
                <c:pt idx="625">
                  <c:v>26.84</c:v>
                </c:pt>
                <c:pt idx="626">
                  <c:v>26.84</c:v>
                </c:pt>
                <c:pt idx="627">
                  <c:v>26.84</c:v>
                </c:pt>
                <c:pt idx="628">
                  <c:v>26.86</c:v>
                </c:pt>
                <c:pt idx="629">
                  <c:v>26.88</c:v>
                </c:pt>
                <c:pt idx="630">
                  <c:v>26.88</c:v>
                </c:pt>
                <c:pt idx="631">
                  <c:v>26.88</c:v>
                </c:pt>
                <c:pt idx="632">
                  <c:v>26.88</c:v>
                </c:pt>
                <c:pt idx="633">
                  <c:v>26.88</c:v>
                </c:pt>
                <c:pt idx="634">
                  <c:v>26.88</c:v>
                </c:pt>
                <c:pt idx="635">
                  <c:v>26.88</c:v>
                </c:pt>
                <c:pt idx="636">
                  <c:v>26.88</c:v>
                </c:pt>
                <c:pt idx="637">
                  <c:v>26.88</c:v>
                </c:pt>
                <c:pt idx="638">
                  <c:v>26.88</c:v>
                </c:pt>
                <c:pt idx="639">
                  <c:v>26.88</c:v>
                </c:pt>
                <c:pt idx="640">
                  <c:v>26.89</c:v>
                </c:pt>
                <c:pt idx="641">
                  <c:v>26.92</c:v>
                </c:pt>
                <c:pt idx="642">
                  <c:v>26.92</c:v>
                </c:pt>
                <c:pt idx="643">
                  <c:v>26.92</c:v>
                </c:pt>
                <c:pt idx="644">
                  <c:v>26.92</c:v>
                </c:pt>
                <c:pt idx="645">
                  <c:v>26.92</c:v>
                </c:pt>
                <c:pt idx="646">
                  <c:v>26.92</c:v>
                </c:pt>
                <c:pt idx="647">
                  <c:v>26.92</c:v>
                </c:pt>
                <c:pt idx="648">
                  <c:v>26.92</c:v>
                </c:pt>
                <c:pt idx="649">
                  <c:v>26.92</c:v>
                </c:pt>
                <c:pt idx="650">
                  <c:v>26.96</c:v>
                </c:pt>
                <c:pt idx="651">
                  <c:v>26.96</c:v>
                </c:pt>
                <c:pt idx="652">
                  <c:v>26.96</c:v>
                </c:pt>
                <c:pt idx="653">
                  <c:v>26.96</c:v>
                </c:pt>
                <c:pt idx="654">
                  <c:v>26.96</c:v>
                </c:pt>
                <c:pt idx="655">
                  <c:v>26.95</c:v>
                </c:pt>
                <c:pt idx="656">
                  <c:v>26.95</c:v>
                </c:pt>
                <c:pt idx="657">
                  <c:v>26.95</c:v>
                </c:pt>
                <c:pt idx="658">
                  <c:v>26.97</c:v>
                </c:pt>
                <c:pt idx="659">
                  <c:v>26.98</c:v>
                </c:pt>
                <c:pt idx="660">
                  <c:v>26.98</c:v>
                </c:pt>
                <c:pt idx="661">
                  <c:v>26.99</c:v>
                </c:pt>
                <c:pt idx="662">
                  <c:v>26.99</c:v>
                </c:pt>
                <c:pt idx="663">
                  <c:v>26.99</c:v>
                </c:pt>
                <c:pt idx="664">
                  <c:v>26.99</c:v>
                </c:pt>
                <c:pt idx="665">
                  <c:v>26.99</c:v>
                </c:pt>
                <c:pt idx="666">
                  <c:v>26.99</c:v>
                </c:pt>
                <c:pt idx="667">
                  <c:v>26.99</c:v>
                </c:pt>
                <c:pt idx="668">
                  <c:v>26.99</c:v>
                </c:pt>
                <c:pt idx="669">
                  <c:v>27</c:v>
                </c:pt>
                <c:pt idx="670">
                  <c:v>27.01</c:v>
                </c:pt>
                <c:pt idx="671">
                  <c:v>27.04</c:v>
                </c:pt>
                <c:pt idx="672">
                  <c:v>27.03</c:v>
                </c:pt>
                <c:pt idx="673">
                  <c:v>27.03</c:v>
                </c:pt>
                <c:pt idx="674">
                  <c:v>27.03</c:v>
                </c:pt>
                <c:pt idx="675">
                  <c:v>27.03</c:v>
                </c:pt>
                <c:pt idx="676">
                  <c:v>27.03</c:v>
                </c:pt>
                <c:pt idx="677">
                  <c:v>27.03</c:v>
                </c:pt>
                <c:pt idx="678">
                  <c:v>27.03</c:v>
                </c:pt>
                <c:pt idx="679">
                  <c:v>27.03</c:v>
                </c:pt>
                <c:pt idx="680">
                  <c:v>27.05</c:v>
                </c:pt>
                <c:pt idx="681">
                  <c:v>27.07</c:v>
                </c:pt>
                <c:pt idx="682">
                  <c:v>27.07</c:v>
                </c:pt>
                <c:pt idx="683">
                  <c:v>27.07</c:v>
                </c:pt>
                <c:pt idx="684">
                  <c:v>27.07</c:v>
                </c:pt>
                <c:pt idx="685">
                  <c:v>27.07</c:v>
                </c:pt>
                <c:pt idx="686">
                  <c:v>27.07</c:v>
                </c:pt>
                <c:pt idx="687">
                  <c:v>27.07</c:v>
                </c:pt>
                <c:pt idx="688">
                  <c:v>27.07</c:v>
                </c:pt>
                <c:pt idx="689">
                  <c:v>27.06</c:v>
                </c:pt>
                <c:pt idx="690">
                  <c:v>27.07</c:v>
                </c:pt>
                <c:pt idx="691">
                  <c:v>27.09</c:v>
                </c:pt>
                <c:pt idx="692">
                  <c:v>27.1</c:v>
                </c:pt>
                <c:pt idx="693">
                  <c:v>27.1</c:v>
                </c:pt>
                <c:pt idx="694">
                  <c:v>27.11</c:v>
                </c:pt>
                <c:pt idx="695">
                  <c:v>27.11</c:v>
                </c:pt>
                <c:pt idx="696">
                  <c:v>27.11</c:v>
                </c:pt>
                <c:pt idx="697">
                  <c:v>27.11</c:v>
                </c:pt>
                <c:pt idx="698">
                  <c:v>27.11</c:v>
                </c:pt>
                <c:pt idx="699">
                  <c:v>27.11</c:v>
                </c:pt>
                <c:pt idx="700">
                  <c:v>27.11</c:v>
                </c:pt>
                <c:pt idx="701">
                  <c:v>27.11</c:v>
                </c:pt>
                <c:pt idx="702">
                  <c:v>27.11</c:v>
                </c:pt>
                <c:pt idx="703">
                  <c:v>27.12</c:v>
                </c:pt>
                <c:pt idx="704">
                  <c:v>27.13</c:v>
                </c:pt>
                <c:pt idx="705">
                  <c:v>27.14</c:v>
                </c:pt>
                <c:pt idx="706">
                  <c:v>27.15</c:v>
                </c:pt>
                <c:pt idx="707">
                  <c:v>27.14</c:v>
                </c:pt>
                <c:pt idx="708">
                  <c:v>27.14</c:v>
                </c:pt>
                <c:pt idx="709">
                  <c:v>27.14</c:v>
                </c:pt>
                <c:pt idx="710">
                  <c:v>27.14</c:v>
                </c:pt>
                <c:pt idx="711">
                  <c:v>27.14</c:v>
                </c:pt>
                <c:pt idx="712">
                  <c:v>27.14</c:v>
                </c:pt>
                <c:pt idx="713">
                  <c:v>27.15</c:v>
                </c:pt>
                <c:pt idx="714">
                  <c:v>27.15</c:v>
                </c:pt>
                <c:pt idx="715">
                  <c:v>27.18</c:v>
                </c:pt>
                <c:pt idx="716">
                  <c:v>27.18</c:v>
                </c:pt>
                <c:pt idx="717">
                  <c:v>27.18</c:v>
                </c:pt>
                <c:pt idx="718">
                  <c:v>27.18</c:v>
                </c:pt>
                <c:pt idx="719">
                  <c:v>27.18</c:v>
                </c:pt>
                <c:pt idx="720">
                  <c:v>27.18</c:v>
                </c:pt>
                <c:pt idx="721">
                  <c:v>27.18</c:v>
                </c:pt>
                <c:pt idx="722">
                  <c:v>27.18</c:v>
                </c:pt>
                <c:pt idx="723">
                  <c:v>27.18</c:v>
                </c:pt>
                <c:pt idx="724">
                  <c:v>27.18</c:v>
                </c:pt>
                <c:pt idx="725">
                  <c:v>27.2</c:v>
                </c:pt>
                <c:pt idx="726">
                  <c:v>27.2</c:v>
                </c:pt>
                <c:pt idx="727">
                  <c:v>27.2</c:v>
                </c:pt>
                <c:pt idx="728">
                  <c:v>27.22</c:v>
                </c:pt>
                <c:pt idx="729">
                  <c:v>27.22</c:v>
                </c:pt>
                <c:pt idx="730">
                  <c:v>27.22</c:v>
                </c:pt>
                <c:pt idx="731">
                  <c:v>27.22</c:v>
                </c:pt>
                <c:pt idx="732">
                  <c:v>27.22</c:v>
                </c:pt>
                <c:pt idx="733">
                  <c:v>27.22</c:v>
                </c:pt>
                <c:pt idx="734">
                  <c:v>27.22</c:v>
                </c:pt>
                <c:pt idx="735">
                  <c:v>27.22</c:v>
                </c:pt>
                <c:pt idx="736">
                  <c:v>27.22</c:v>
                </c:pt>
                <c:pt idx="737">
                  <c:v>27.22</c:v>
                </c:pt>
                <c:pt idx="738">
                  <c:v>27.22</c:v>
                </c:pt>
                <c:pt idx="739">
                  <c:v>27.22</c:v>
                </c:pt>
                <c:pt idx="740">
                  <c:v>27.24</c:v>
                </c:pt>
                <c:pt idx="741">
                  <c:v>27.26</c:v>
                </c:pt>
                <c:pt idx="742">
                  <c:v>27.27</c:v>
                </c:pt>
                <c:pt idx="743">
                  <c:v>27.27</c:v>
                </c:pt>
                <c:pt idx="744">
                  <c:v>27.27</c:v>
                </c:pt>
                <c:pt idx="745">
                  <c:v>27.27</c:v>
                </c:pt>
                <c:pt idx="746">
                  <c:v>27.27</c:v>
                </c:pt>
                <c:pt idx="747">
                  <c:v>27.26</c:v>
                </c:pt>
                <c:pt idx="748">
                  <c:v>27.26</c:v>
                </c:pt>
                <c:pt idx="749">
                  <c:v>27.26</c:v>
                </c:pt>
                <c:pt idx="750">
                  <c:v>27.26</c:v>
                </c:pt>
                <c:pt idx="751">
                  <c:v>27.26</c:v>
                </c:pt>
                <c:pt idx="752">
                  <c:v>27.27</c:v>
                </c:pt>
                <c:pt idx="753">
                  <c:v>27.28</c:v>
                </c:pt>
                <c:pt idx="754">
                  <c:v>27.29</c:v>
                </c:pt>
                <c:pt idx="755">
                  <c:v>27.29</c:v>
                </c:pt>
                <c:pt idx="756">
                  <c:v>27.3</c:v>
                </c:pt>
                <c:pt idx="757">
                  <c:v>27.3</c:v>
                </c:pt>
                <c:pt idx="758">
                  <c:v>27.3</c:v>
                </c:pt>
                <c:pt idx="759">
                  <c:v>27.3</c:v>
                </c:pt>
                <c:pt idx="760">
                  <c:v>27.3</c:v>
                </c:pt>
                <c:pt idx="761">
                  <c:v>27.3</c:v>
                </c:pt>
                <c:pt idx="762">
                  <c:v>27.3</c:v>
                </c:pt>
                <c:pt idx="763">
                  <c:v>27.3</c:v>
                </c:pt>
                <c:pt idx="764">
                  <c:v>27.3</c:v>
                </c:pt>
                <c:pt idx="765">
                  <c:v>27.31</c:v>
                </c:pt>
                <c:pt idx="766">
                  <c:v>27.33</c:v>
                </c:pt>
                <c:pt idx="767">
                  <c:v>27.33</c:v>
                </c:pt>
                <c:pt idx="768">
                  <c:v>27.34</c:v>
                </c:pt>
                <c:pt idx="769">
                  <c:v>27.34</c:v>
                </c:pt>
                <c:pt idx="770">
                  <c:v>27.34</c:v>
                </c:pt>
                <c:pt idx="771">
                  <c:v>27.34</c:v>
                </c:pt>
                <c:pt idx="772">
                  <c:v>27.34</c:v>
                </c:pt>
                <c:pt idx="773">
                  <c:v>27.34</c:v>
                </c:pt>
                <c:pt idx="774">
                  <c:v>27.34</c:v>
                </c:pt>
                <c:pt idx="775">
                  <c:v>27.34</c:v>
                </c:pt>
                <c:pt idx="776">
                  <c:v>27.34</c:v>
                </c:pt>
                <c:pt idx="777">
                  <c:v>27.34</c:v>
                </c:pt>
                <c:pt idx="778">
                  <c:v>27.35</c:v>
                </c:pt>
                <c:pt idx="779">
                  <c:v>27.36</c:v>
                </c:pt>
                <c:pt idx="780">
                  <c:v>27.37</c:v>
                </c:pt>
                <c:pt idx="781">
                  <c:v>27.38</c:v>
                </c:pt>
                <c:pt idx="782">
                  <c:v>27.38</c:v>
                </c:pt>
                <c:pt idx="783">
                  <c:v>27.38</c:v>
                </c:pt>
                <c:pt idx="784">
                  <c:v>27.38</c:v>
                </c:pt>
                <c:pt idx="785">
                  <c:v>27.38</c:v>
                </c:pt>
                <c:pt idx="786">
                  <c:v>27.38</c:v>
                </c:pt>
                <c:pt idx="787">
                  <c:v>27.38</c:v>
                </c:pt>
                <c:pt idx="788">
                  <c:v>27.38</c:v>
                </c:pt>
                <c:pt idx="789">
                  <c:v>27.38</c:v>
                </c:pt>
                <c:pt idx="790">
                  <c:v>27.38</c:v>
                </c:pt>
                <c:pt idx="791">
                  <c:v>27.38</c:v>
                </c:pt>
                <c:pt idx="792">
                  <c:v>27.39</c:v>
                </c:pt>
                <c:pt idx="793">
                  <c:v>27.41</c:v>
                </c:pt>
                <c:pt idx="794">
                  <c:v>27.42</c:v>
                </c:pt>
                <c:pt idx="795">
                  <c:v>27.42</c:v>
                </c:pt>
                <c:pt idx="796">
                  <c:v>27.42</c:v>
                </c:pt>
                <c:pt idx="797">
                  <c:v>27.42</c:v>
                </c:pt>
                <c:pt idx="798">
                  <c:v>27.42</c:v>
                </c:pt>
                <c:pt idx="799">
                  <c:v>27.42</c:v>
                </c:pt>
                <c:pt idx="800">
                  <c:v>27.42</c:v>
                </c:pt>
                <c:pt idx="801">
                  <c:v>27.42</c:v>
                </c:pt>
                <c:pt idx="802">
                  <c:v>27.42</c:v>
                </c:pt>
                <c:pt idx="803">
                  <c:v>27.42</c:v>
                </c:pt>
                <c:pt idx="804">
                  <c:v>27.42</c:v>
                </c:pt>
                <c:pt idx="805">
                  <c:v>27.42</c:v>
                </c:pt>
                <c:pt idx="806">
                  <c:v>27.43</c:v>
                </c:pt>
                <c:pt idx="807">
                  <c:v>27.43</c:v>
                </c:pt>
                <c:pt idx="808">
                  <c:v>27.43</c:v>
                </c:pt>
                <c:pt idx="809">
                  <c:v>27.42</c:v>
                </c:pt>
                <c:pt idx="810">
                  <c:v>27.43</c:v>
                </c:pt>
                <c:pt idx="811">
                  <c:v>27.44</c:v>
                </c:pt>
                <c:pt idx="812">
                  <c:v>27.44</c:v>
                </c:pt>
                <c:pt idx="813">
                  <c:v>27.46</c:v>
                </c:pt>
                <c:pt idx="814">
                  <c:v>27.45</c:v>
                </c:pt>
                <c:pt idx="815">
                  <c:v>27.46</c:v>
                </c:pt>
                <c:pt idx="816">
                  <c:v>27.46</c:v>
                </c:pt>
                <c:pt idx="817">
                  <c:v>27.46</c:v>
                </c:pt>
                <c:pt idx="818">
                  <c:v>27.46</c:v>
                </c:pt>
                <c:pt idx="819">
                  <c:v>27.46</c:v>
                </c:pt>
                <c:pt idx="820">
                  <c:v>27.46</c:v>
                </c:pt>
                <c:pt idx="821">
                  <c:v>27.46</c:v>
                </c:pt>
                <c:pt idx="822">
                  <c:v>27.46</c:v>
                </c:pt>
                <c:pt idx="823">
                  <c:v>27.46</c:v>
                </c:pt>
                <c:pt idx="824">
                  <c:v>27.46</c:v>
                </c:pt>
                <c:pt idx="825">
                  <c:v>27.46</c:v>
                </c:pt>
                <c:pt idx="826">
                  <c:v>27.48</c:v>
                </c:pt>
                <c:pt idx="827">
                  <c:v>27.49</c:v>
                </c:pt>
                <c:pt idx="828">
                  <c:v>27.48</c:v>
                </c:pt>
                <c:pt idx="829">
                  <c:v>27.47</c:v>
                </c:pt>
                <c:pt idx="830">
                  <c:v>27.49</c:v>
                </c:pt>
                <c:pt idx="831">
                  <c:v>27.51</c:v>
                </c:pt>
                <c:pt idx="832">
                  <c:v>27.51</c:v>
                </c:pt>
                <c:pt idx="833">
                  <c:v>27.52</c:v>
                </c:pt>
                <c:pt idx="834">
                  <c:v>27.52</c:v>
                </c:pt>
                <c:pt idx="835">
                  <c:v>27.51</c:v>
                </c:pt>
                <c:pt idx="836">
                  <c:v>27.52</c:v>
                </c:pt>
                <c:pt idx="837">
                  <c:v>27.52</c:v>
                </c:pt>
                <c:pt idx="838">
                  <c:v>27.52</c:v>
                </c:pt>
                <c:pt idx="839">
                  <c:v>27.52</c:v>
                </c:pt>
                <c:pt idx="840">
                  <c:v>27.52</c:v>
                </c:pt>
                <c:pt idx="841">
                  <c:v>27.52</c:v>
                </c:pt>
                <c:pt idx="842">
                  <c:v>27.51</c:v>
                </c:pt>
                <c:pt idx="843">
                  <c:v>27.51</c:v>
                </c:pt>
                <c:pt idx="844">
                  <c:v>27.51</c:v>
                </c:pt>
                <c:pt idx="845">
                  <c:v>27.51</c:v>
                </c:pt>
                <c:pt idx="846">
                  <c:v>27.53</c:v>
                </c:pt>
                <c:pt idx="847">
                  <c:v>27.53</c:v>
                </c:pt>
                <c:pt idx="848">
                  <c:v>27.53</c:v>
                </c:pt>
                <c:pt idx="849">
                  <c:v>27.53</c:v>
                </c:pt>
                <c:pt idx="850">
                  <c:v>27.55</c:v>
                </c:pt>
                <c:pt idx="851">
                  <c:v>27.55</c:v>
                </c:pt>
                <c:pt idx="852">
                  <c:v>27.55</c:v>
                </c:pt>
                <c:pt idx="853">
                  <c:v>27.55</c:v>
                </c:pt>
                <c:pt idx="854">
                  <c:v>27.55</c:v>
                </c:pt>
                <c:pt idx="855">
                  <c:v>27.55</c:v>
                </c:pt>
                <c:pt idx="856">
                  <c:v>27.55</c:v>
                </c:pt>
                <c:pt idx="857">
                  <c:v>27.54</c:v>
                </c:pt>
                <c:pt idx="858">
                  <c:v>27.54</c:v>
                </c:pt>
                <c:pt idx="859">
                  <c:v>27.54</c:v>
                </c:pt>
                <c:pt idx="860">
                  <c:v>27.55</c:v>
                </c:pt>
                <c:pt idx="861">
                  <c:v>27.54</c:v>
                </c:pt>
                <c:pt idx="862">
                  <c:v>27.57</c:v>
                </c:pt>
                <c:pt idx="863">
                  <c:v>27.59</c:v>
                </c:pt>
                <c:pt idx="864">
                  <c:v>27.58</c:v>
                </c:pt>
                <c:pt idx="865">
                  <c:v>27.58</c:v>
                </c:pt>
                <c:pt idx="866">
                  <c:v>27.58</c:v>
                </c:pt>
                <c:pt idx="867">
                  <c:v>27.58</c:v>
                </c:pt>
                <c:pt idx="868">
                  <c:v>27.58</c:v>
                </c:pt>
                <c:pt idx="869">
                  <c:v>27.58</c:v>
                </c:pt>
                <c:pt idx="870">
                  <c:v>27.58</c:v>
                </c:pt>
                <c:pt idx="871">
                  <c:v>27.58</c:v>
                </c:pt>
                <c:pt idx="872">
                  <c:v>27.58</c:v>
                </c:pt>
                <c:pt idx="873">
                  <c:v>27.58</c:v>
                </c:pt>
                <c:pt idx="874">
                  <c:v>27.58</c:v>
                </c:pt>
                <c:pt idx="875">
                  <c:v>27.59</c:v>
                </c:pt>
                <c:pt idx="876">
                  <c:v>27.59</c:v>
                </c:pt>
                <c:pt idx="877">
                  <c:v>27.59</c:v>
                </c:pt>
                <c:pt idx="878">
                  <c:v>27.6</c:v>
                </c:pt>
                <c:pt idx="879">
                  <c:v>27.6</c:v>
                </c:pt>
                <c:pt idx="880">
                  <c:v>27.6</c:v>
                </c:pt>
                <c:pt idx="881">
                  <c:v>27.61</c:v>
                </c:pt>
                <c:pt idx="882">
                  <c:v>27.61</c:v>
                </c:pt>
                <c:pt idx="883">
                  <c:v>27.61</c:v>
                </c:pt>
                <c:pt idx="884">
                  <c:v>27.61</c:v>
                </c:pt>
                <c:pt idx="885">
                  <c:v>27.63</c:v>
                </c:pt>
                <c:pt idx="886">
                  <c:v>27.61</c:v>
                </c:pt>
                <c:pt idx="887">
                  <c:v>27.63</c:v>
                </c:pt>
                <c:pt idx="888">
                  <c:v>27.62</c:v>
                </c:pt>
                <c:pt idx="889">
                  <c:v>27.62</c:v>
                </c:pt>
                <c:pt idx="890">
                  <c:v>27.61</c:v>
                </c:pt>
                <c:pt idx="891">
                  <c:v>27.61</c:v>
                </c:pt>
                <c:pt idx="892">
                  <c:v>27.62</c:v>
                </c:pt>
                <c:pt idx="893">
                  <c:v>27.62</c:v>
                </c:pt>
                <c:pt idx="894">
                  <c:v>27.62</c:v>
                </c:pt>
                <c:pt idx="895">
                  <c:v>27.62</c:v>
                </c:pt>
                <c:pt idx="896">
                  <c:v>27.63</c:v>
                </c:pt>
                <c:pt idx="897">
                  <c:v>27.64</c:v>
                </c:pt>
                <c:pt idx="898">
                  <c:v>27.65</c:v>
                </c:pt>
                <c:pt idx="899">
                  <c:v>27.65</c:v>
                </c:pt>
                <c:pt idx="900">
                  <c:v>27.64</c:v>
                </c:pt>
                <c:pt idx="901">
                  <c:v>27.65</c:v>
                </c:pt>
                <c:pt idx="902">
                  <c:v>27.65</c:v>
                </c:pt>
                <c:pt idx="903">
                  <c:v>27.66</c:v>
                </c:pt>
                <c:pt idx="904">
                  <c:v>27.66</c:v>
                </c:pt>
                <c:pt idx="905">
                  <c:v>27.67</c:v>
                </c:pt>
                <c:pt idx="906">
                  <c:v>27.67</c:v>
                </c:pt>
                <c:pt idx="907">
                  <c:v>27.67</c:v>
                </c:pt>
                <c:pt idx="908">
                  <c:v>27.67</c:v>
                </c:pt>
                <c:pt idx="909">
                  <c:v>27.67</c:v>
                </c:pt>
                <c:pt idx="910">
                  <c:v>27.67</c:v>
                </c:pt>
                <c:pt idx="911">
                  <c:v>27.67</c:v>
                </c:pt>
                <c:pt idx="912">
                  <c:v>27.67</c:v>
                </c:pt>
                <c:pt idx="913">
                  <c:v>27.67</c:v>
                </c:pt>
                <c:pt idx="914">
                  <c:v>27.67</c:v>
                </c:pt>
                <c:pt idx="915">
                  <c:v>27.67</c:v>
                </c:pt>
                <c:pt idx="916">
                  <c:v>27.67</c:v>
                </c:pt>
                <c:pt idx="917">
                  <c:v>27.67</c:v>
                </c:pt>
                <c:pt idx="918">
                  <c:v>27.67</c:v>
                </c:pt>
                <c:pt idx="919">
                  <c:v>27.67</c:v>
                </c:pt>
                <c:pt idx="920">
                  <c:v>27.67</c:v>
                </c:pt>
                <c:pt idx="921">
                  <c:v>27.68</c:v>
                </c:pt>
                <c:pt idx="922">
                  <c:v>27.68</c:v>
                </c:pt>
                <c:pt idx="923">
                  <c:v>27.68</c:v>
                </c:pt>
                <c:pt idx="924">
                  <c:v>27.68</c:v>
                </c:pt>
                <c:pt idx="925">
                  <c:v>27.68</c:v>
                </c:pt>
                <c:pt idx="926">
                  <c:v>27.7</c:v>
                </c:pt>
                <c:pt idx="927">
                  <c:v>27.7</c:v>
                </c:pt>
                <c:pt idx="928">
                  <c:v>27.71</c:v>
                </c:pt>
                <c:pt idx="929">
                  <c:v>27.71</c:v>
                </c:pt>
                <c:pt idx="930">
                  <c:v>27.71</c:v>
                </c:pt>
                <c:pt idx="931">
                  <c:v>27.71</c:v>
                </c:pt>
                <c:pt idx="932">
                  <c:v>27.71</c:v>
                </c:pt>
                <c:pt idx="933">
                  <c:v>27.71</c:v>
                </c:pt>
                <c:pt idx="934">
                  <c:v>27.71</c:v>
                </c:pt>
                <c:pt idx="935">
                  <c:v>27.71</c:v>
                </c:pt>
                <c:pt idx="936">
                  <c:v>27.71</c:v>
                </c:pt>
                <c:pt idx="937">
                  <c:v>27.71</c:v>
                </c:pt>
                <c:pt idx="938">
                  <c:v>27.71</c:v>
                </c:pt>
                <c:pt idx="939">
                  <c:v>27.71</c:v>
                </c:pt>
                <c:pt idx="940">
                  <c:v>27.71</c:v>
                </c:pt>
                <c:pt idx="941">
                  <c:v>27.71</c:v>
                </c:pt>
                <c:pt idx="942">
                  <c:v>27.71</c:v>
                </c:pt>
                <c:pt idx="943">
                  <c:v>27.71</c:v>
                </c:pt>
                <c:pt idx="944">
                  <c:v>27.71</c:v>
                </c:pt>
                <c:pt idx="945">
                  <c:v>27.73</c:v>
                </c:pt>
                <c:pt idx="946">
                  <c:v>27.72</c:v>
                </c:pt>
                <c:pt idx="947">
                  <c:v>27.73</c:v>
                </c:pt>
                <c:pt idx="948">
                  <c:v>27.73</c:v>
                </c:pt>
                <c:pt idx="949">
                  <c:v>27.75</c:v>
                </c:pt>
                <c:pt idx="950">
                  <c:v>27.75</c:v>
                </c:pt>
                <c:pt idx="951">
                  <c:v>27.75</c:v>
                </c:pt>
                <c:pt idx="952">
                  <c:v>27.75</c:v>
                </c:pt>
                <c:pt idx="953">
                  <c:v>27.75</c:v>
                </c:pt>
                <c:pt idx="954">
                  <c:v>27.75</c:v>
                </c:pt>
                <c:pt idx="955">
                  <c:v>27.75</c:v>
                </c:pt>
                <c:pt idx="956">
                  <c:v>27.75</c:v>
                </c:pt>
                <c:pt idx="957">
                  <c:v>27.75</c:v>
                </c:pt>
                <c:pt idx="958">
                  <c:v>27.75</c:v>
                </c:pt>
                <c:pt idx="959">
                  <c:v>27.75</c:v>
                </c:pt>
                <c:pt idx="960">
                  <c:v>27.75</c:v>
                </c:pt>
                <c:pt idx="961">
                  <c:v>27.75</c:v>
                </c:pt>
                <c:pt idx="962">
                  <c:v>27.75</c:v>
                </c:pt>
                <c:pt idx="963">
                  <c:v>27.75</c:v>
                </c:pt>
                <c:pt idx="964">
                  <c:v>27.75</c:v>
                </c:pt>
                <c:pt idx="965">
                  <c:v>27.75</c:v>
                </c:pt>
                <c:pt idx="966">
                  <c:v>27.76</c:v>
                </c:pt>
                <c:pt idx="967">
                  <c:v>27.76</c:v>
                </c:pt>
                <c:pt idx="968">
                  <c:v>27.76</c:v>
                </c:pt>
                <c:pt idx="969">
                  <c:v>27.77</c:v>
                </c:pt>
                <c:pt idx="970">
                  <c:v>27.77</c:v>
                </c:pt>
                <c:pt idx="971">
                  <c:v>27.77</c:v>
                </c:pt>
                <c:pt idx="972">
                  <c:v>27.77</c:v>
                </c:pt>
                <c:pt idx="973">
                  <c:v>27.78</c:v>
                </c:pt>
                <c:pt idx="974">
                  <c:v>27.77</c:v>
                </c:pt>
                <c:pt idx="975">
                  <c:v>27.78</c:v>
                </c:pt>
                <c:pt idx="976">
                  <c:v>27.77</c:v>
                </c:pt>
                <c:pt idx="977">
                  <c:v>27.77</c:v>
                </c:pt>
                <c:pt idx="978">
                  <c:v>27.78</c:v>
                </c:pt>
                <c:pt idx="979">
                  <c:v>27.78</c:v>
                </c:pt>
                <c:pt idx="980">
                  <c:v>27.78</c:v>
                </c:pt>
                <c:pt idx="981">
                  <c:v>27.78</c:v>
                </c:pt>
                <c:pt idx="982">
                  <c:v>27.79</c:v>
                </c:pt>
                <c:pt idx="983">
                  <c:v>27.79</c:v>
                </c:pt>
                <c:pt idx="984">
                  <c:v>27.79</c:v>
                </c:pt>
                <c:pt idx="985">
                  <c:v>27.79</c:v>
                </c:pt>
                <c:pt idx="986">
                  <c:v>27.79</c:v>
                </c:pt>
                <c:pt idx="987">
                  <c:v>27.79</c:v>
                </c:pt>
                <c:pt idx="988">
                  <c:v>27.79</c:v>
                </c:pt>
                <c:pt idx="989">
                  <c:v>27.79</c:v>
                </c:pt>
                <c:pt idx="990">
                  <c:v>27.79</c:v>
                </c:pt>
                <c:pt idx="991">
                  <c:v>27.79</c:v>
                </c:pt>
                <c:pt idx="992">
                  <c:v>27.79</c:v>
                </c:pt>
                <c:pt idx="993">
                  <c:v>27.8</c:v>
                </c:pt>
                <c:pt idx="994">
                  <c:v>27.79</c:v>
                </c:pt>
                <c:pt idx="995">
                  <c:v>27.8</c:v>
                </c:pt>
                <c:pt idx="996">
                  <c:v>27.82</c:v>
                </c:pt>
                <c:pt idx="997">
                  <c:v>27.81</c:v>
                </c:pt>
                <c:pt idx="998">
                  <c:v>27.82</c:v>
                </c:pt>
                <c:pt idx="999">
                  <c:v>27.83</c:v>
                </c:pt>
                <c:pt idx="1000">
                  <c:v>27.83</c:v>
                </c:pt>
                <c:pt idx="1001">
                  <c:v>27.83</c:v>
                </c:pt>
                <c:pt idx="1002">
                  <c:v>27.83</c:v>
                </c:pt>
                <c:pt idx="1003">
                  <c:v>27.83</c:v>
                </c:pt>
                <c:pt idx="1004">
                  <c:v>27.83</c:v>
                </c:pt>
                <c:pt idx="1005">
                  <c:v>27.83</c:v>
                </c:pt>
                <c:pt idx="1006">
                  <c:v>27.83</c:v>
                </c:pt>
                <c:pt idx="1007">
                  <c:v>27.83</c:v>
                </c:pt>
                <c:pt idx="1008">
                  <c:v>27.83</c:v>
                </c:pt>
                <c:pt idx="1009">
                  <c:v>27.82</c:v>
                </c:pt>
                <c:pt idx="1010">
                  <c:v>27.82</c:v>
                </c:pt>
                <c:pt idx="1011">
                  <c:v>27.82</c:v>
                </c:pt>
                <c:pt idx="1012">
                  <c:v>27.82</c:v>
                </c:pt>
                <c:pt idx="1013">
                  <c:v>27.82</c:v>
                </c:pt>
                <c:pt idx="1014">
                  <c:v>27.82</c:v>
                </c:pt>
                <c:pt idx="1015">
                  <c:v>27.82</c:v>
                </c:pt>
                <c:pt idx="1016">
                  <c:v>27.83</c:v>
                </c:pt>
                <c:pt idx="1017">
                  <c:v>27.83</c:v>
                </c:pt>
                <c:pt idx="1018">
                  <c:v>27.83</c:v>
                </c:pt>
                <c:pt idx="1019">
                  <c:v>27.83</c:v>
                </c:pt>
                <c:pt idx="1020">
                  <c:v>27.83</c:v>
                </c:pt>
                <c:pt idx="1021">
                  <c:v>27.84</c:v>
                </c:pt>
                <c:pt idx="1022">
                  <c:v>27.84</c:v>
                </c:pt>
                <c:pt idx="1023">
                  <c:v>27.84</c:v>
                </c:pt>
                <c:pt idx="1024">
                  <c:v>27.84</c:v>
                </c:pt>
                <c:pt idx="1025">
                  <c:v>27.85</c:v>
                </c:pt>
                <c:pt idx="1026">
                  <c:v>27.85</c:v>
                </c:pt>
                <c:pt idx="1027">
                  <c:v>27.85</c:v>
                </c:pt>
                <c:pt idx="1028">
                  <c:v>27.85</c:v>
                </c:pt>
                <c:pt idx="1029">
                  <c:v>27.85</c:v>
                </c:pt>
                <c:pt idx="1030">
                  <c:v>27.85</c:v>
                </c:pt>
                <c:pt idx="1031">
                  <c:v>27.85</c:v>
                </c:pt>
                <c:pt idx="1032">
                  <c:v>27.85</c:v>
                </c:pt>
                <c:pt idx="1033">
                  <c:v>27.85</c:v>
                </c:pt>
                <c:pt idx="1034">
                  <c:v>27.85</c:v>
                </c:pt>
                <c:pt idx="1035">
                  <c:v>27.85</c:v>
                </c:pt>
                <c:pt idx="1036">
                  <c:v>27.85</c:v>
                </c:pt>
                <c:pt idx="1037">
                  <c:v>27.85</c:v>
                </c:pt>
                <c:pt idx="1038">
                  <c:v>27.85</c:v>
                </c:pt>
                <c:pt idx="1039">
                  <c:v>27.85</c:v>
                </c:pt>
                <c:pt idx="1040">
                  <c:v>27.85</c:v>
                </c:pt>
                <c:pt idx="1041">
                  <c:v>27.85</c:v>
                </c:pt>
                <c:pt idx="1042">
                  <c:v>27.85</c:v>
                </c:pt>
                <c:pt idx="1043">
                  <c:v>27.87</c:v>
                </c:pt>
                <c:pt idx="1044">
                  <c:v>27.87</c:v>
                </c:pt>
                <c:pt idx="1045">
                  <c:v>27.88</c:v>
                </c:pt>
                <c:pt idx="1046">
                  <c:v>27.89</c:v>
                </c:pt>
                <c:pt idx="1047">
                  <c:v>27.89</c:v>
                </c:pt>
                <c:pt idx="1048">
                  <c:v>27.89</c:v>
                </c:pt>
                <c:pt idx="1049">
                  <c:v>27.89</c:v>
                </c:pt>
                <c:pt idx="1050">
                  <c:v>27.89</c:v>
                </c:pt>
                <c:pt idx="1051">
                  <c:v>27.89</c:v>
                </c:pt>
                <c:pt idx="1052">
                  <c:v>27.89</c:v>
                </c:pt>
                <c:pt idx="1053">
                  <c:v>27.89</c:v>
                </c:pt>
                <c:pt idx="1054">
                  <c:v>27.89</c:v>
                </c:pt>
                <c:pt idx="1055">
                  <c:v>27.89</c:v>
                </c:pt>
                <c:pt idx="1056">
                  <c:v>27.89</c:v>
                </c:pt>
                <c:pt idx="1057">
                  <c:v>27.89</c:v>
                </c:pt>
                <c:pt idx="1058">
                  <c:v>27.89</c:v>
                </c:pt>
                <c:pt idx="1059">
                  <c:v>27.89</c:v>
                </c:pt>
                <c:pt idx="1060">
                  <c:v>27.87</c:v>
                </c:pt>
                <c:pt idx="1061">
                  <c:v>27.87</c:v>
                </c:pt>
                <c:pt idx="1062">
                  <c:v>27.87</c:v>
                </c:pt>
                <c:pt idx="1063">
                  <c:v>27.87</c:v>
                </c:pt>
                <c:pt idx="1064">
                  <c:v>27.87</c:v>
                </c:pt>
                <c:pt idx="1065">
                  <c:v>27.87</c:v>
                </c:pt>
                <c:pt idx="1066">
                  <c:v>27.87</c:v>
                </c:pt>
                <c:pt idx="1067">
                  <c:v>27.87</c:v>
                </c:pt>
                <c:pt idx="1068">
                  <c:v>27.87</c:v>
                </c:pt>
                <c:pt idx="1069">
                  <c:v>27.86</c:v>
                </c:pt>
                <c:pt idx="1070">
                  <c:v>27.85</c:v>
                </c:pt>
                <c:pt idx="1071">
                  <c:v>27.84</c:v>
                </c:pt>
                <c:pt idx="1072">
                  <c:v>27.85</c:v>
                </c:pt>
                <c:pt idx="1073">
                  <c:v>27.85</c:v>
                </c:pt>
                <c:pt idx="1074">
                  <c:v>27.85</c:v>
                </c:pt>
                <c:pt idx="1075">
                  <c:v>27.83</c:v>
                </c:pt>
                <c:pt idx="1076">
                  <c:v>27.83</c:v>
                </c:pt>
                <c:pt idx="1077">
                  <c:v>27.82</c:v>
                </c:pt>
                <c:pt idx="1078">
                  <c:v>27.81</c:v>
                </c:pt>
                <c:pt idx="1079">
                  <c:v>27.81</c:v>
                </c:pt>
                <c:pt idx="1080">
                  <c:v>27.81</c:v>
                </c:pt>
                <c:pt idx="1081">
                  <c:v>27.81</c:v>
                </c:pt>
                <c:pt idx="1082">
                  <c:v>27.8</c:v>
                </c:pt>
                <c:pt idx="1083">
                  <c:v>27.78</c:v>
                </c:pt>
                <c:pt idx="1084">
                  <c:v>27.77</c:v>
                </c:pt>
                <c:pt idx="1085">
                  <c:v>27.77</c:v>
                </c:pt>
                <c:pt idx="1086">
                  <c:v>27.77</c:v>
                </c:pt>
                <c:pt idx="1087">
                  <c:v>27.77</c:v>
                </c:pt>
                <c:pt idx="1088">
                  <c:v>27.75</c:v>
                </c:pt>
                <c:pt idx="1089">
                  <c:v>27.75</c:v>
                </c:pt>
                <c:pt idx="1090">
                  <c:v>27.75</c:v>
                </c:pt>
                <c:pt idx="1091">
                  <c:v>27.75</c:v>
                </c:pt>
                <c:pt idx="1092">
                  <c:v>27.75</c:v>
                </c:pt>
                <c:pt idx="1093">
                  <c:v>27.75</c:v>
                </c:pt>
                <c:pt idx="1094">
                  <c:v>27.75</c:v>
                </c:pt>
                <c:pt idx="1095">
                  <c:v>27.75</c:v>
                </c:pt>
                <c:pt idx="1096">
                  <c:v>27.75</c:v>
                </c:pt>
                <c:pt idx="1097">
                  <c:v>27.75</c:v>
                </c:pt>
                <c:pt idx="1098">
                  <c:v>27.74</c:v>
                </c:pt>
                <c:pt idx="1099">
                  <c:v>27.74</c:v>
                </c:pt>
                <c:pt idx="1100">
                  <c:v>27.75</c:v>
                </c:pt>
                <c:pt idx="1101">
                  <c:v>27.72</c:v>
                </c:pt>
                <c:pt idx="1102">
                  <c:v>27.72</c:v>
                </c:pt>
                <c:pt idx="1103">
                  <c:v>27.71</c:v>
                </c:pt>
                <c:pt idx="1104">
                  <c:v>27.72</c:v>
                </c:pt>
                <c:pt idx="1105">
                  <c:v>27.72</c:v>
                </c:pt>
                <c:pt idx="1106">
                  <c:v>27.72</c:v>
                </c:pt>
                <c:pt idx="1107">
                  <c:v>27.73</c:v>
                </c:pt>
                <c:pt idx="1108">
                  <c:v>27.73</c:v>
                </c:pt>
                <c:pt idx="1109">
                  <c:v>27.73</c:v>
                </c:pt>
                <c:pt idx="1110">
                  <c:v>27.71</c:v>
                </c:pt>
                <c:pt idx="1111">
                  <c:v>27.71</c:v>
                </c:pt>
                <c:pt idx="1112">
                  <c:v>27.71</c:v>
                </c:pt>
                <c:pt idx="1113">
                  <c:v>27.7</c:v>
                </c:pt>
                <c:pt idx="1114">
                  <c:v>27.69</c:v>
                </c:pt>
                <c:pt idx="1115">
                  <c:v>27.69</c:v>
                </c:pt>
                <c:pt idx="1116">
                  <c:v>27.69</c:v>
                </c:pt>
                <c:pt idx="1117">
                  <c:v>27.69</c:v>
                </c:pt>
                <c:pt idx="1118">
                  <c:v>27.69</c:v>
                </c:pt>
                <c:pt idx="1119">
                  <c:v>27.69</c:v>
                </c:pt>
                <c:pt idx="1120">
                  <c:v>27.69</c:v>
                </c:pt>
                <c:pt idx="1121">
                  <c:v>27.68</c:v>
                </c:pt>
                <c:pt idx="1122">
                  <c:v>27.67</c:v>
                </c:pt>
                <c:pt idx="1123">
                  <c:v>27.67</c:v>
                </c:pt>
                <c:pt idx="1124">
                  <c:v>27.66</c:v>
                </c:pt>
                <c:pt idx="1125">
                  <c:v>27.65</c:v>
                </c:pt>
                <c:pt idx="1126">
                  <c:v>27.65</c:v>
                </c:pt>
                <c:pt idx="1127">
                  <c:v>27.65</c:v>
                </c:pt>
                <c:pt idx="1128">
                  <c:v>27.65</c:v>
                </c:pt>
                <c:pt idx="1129">
                  <c:v>27.65</c:v>
                </c:pt>
                <c:pt idx="1130">
                  <c:v>27.65</c:v>
                </c:pt>
                <c:pt idx="1131">
                  <c:v>27.65</c:v>
                </c:pt>
                <c:pt idx="1132">
                  <c:v>27.65</c:v>
                </c:pt>
                <c:pt idx="1133">
                  <c:v>27.65</c:v>
                </c:pt>
                <c:pt idx="1134">
                  <c:v>27.63</c:v>
                </c:pt>
                <c:pt idx="1135">
                  <c:v>27.63</c:v>
                </c:pt>
                <c:pt idx="1136">
                  <c:v>27.63</c:v>
                </c:pt>
                <c:pt idx="1137">
                  <c:v>27.63</c:v>
                </c:pt>
                <c:pt idx="1138">
                  <c:v>27.61</c:v>
                </c:pt>
                <c:pt idx="1139">
                  <c:v>27.62</c:v>
                </c:pt>
                <c:pt idx="1140">
                  <c:v>27.61</c:v>
                </c:pt>
                <c:pt idx="1141">
                  <c:v>27.61</c:v>
                </c:pt>
                <c:pt idx="1142">
                  <c:v>27.61</c:v>
                </c:pt>
                <c:pt idx="1143">
                  <c:v>27.61</c:v>
                </c:pt>
                <c:pt idx="1144">
                  <c:v>27.61</c:v>
                </c:pt>
                <c:pt idx="1145">
                  <c:v>27.59</c:v>
                </c:pt>
                <c:pt idx="1146">
                  <c:v>27.59</c:v>
                </c:pt>
                <c:pt idx="1147">
                  <c:v>27.59</c:v>
                </c:pt>
                <c:pt idx="1148">
                  <c:v>27.59</c:v>
                </c:pt>
                <c:pt idx="1149">
                  <c:v>27.59</c:v>
                </c:pt>
                <c:pt idx="1150">
                  <c:v>27.58</c:v>
                </c:pt>
                <c:pt idx="1151">
                  <c:v>27.57</c:v>
                </c:pt>
                <c:pt idx="1152">
                  <c:v>27.57</c:v>
                </c:pt>
                <c:pt idx="1153">
                  <c:v>27.57</c:v>
                </c:pt>
                <c:pt idx="1154">
                  <c:v>27.57</c:v>
                </c:pt>
                <c:pt idx="1155">
                  <c:v>27.57</c:v>
                </c:pt>
                <c:pt idx="1156">
                  <c:v>27.57</c:v>
                </c:pt>
                <c:pt idx="1157">
                  <c:v>27.57</c:v>
                </c:pt>
                <c:pt idx="1158">
                  <c:v>27.57</c:v>
                </c:pt>
                <c:pt idx="1159">
                  <c:v>27.57</c:v>
                </c:pt>
                <c:pt idx="1160">
                  <c:v>27.57</c:v>
                </c:pt>
                <c:pt idx="1161">
                  <c:v>27.57</c:v>
                </c:pt>
                <c:pt idx="1162">
                  <c:v>27.57</c:v>
                </c:pt>
                <c:pt idx="1163">
                  <c:v>27.57</c:v>
                </c:pt>
                <c:pt idx="1164">
                  <c:v>27.57</c:v>
                </c:pt>
                <c:pt idx="1165">
                  <c:v>27.57</c:v>
                </c:pt>
                <c:pt idx="1166">
                  <c:v>27.57</c:v>
                </c:pt>
                <c:pt idx="1167">
                  <c:v>27.57</c:v>
                </c:pt>
                <c:pt idx="1168">
                  <c:v>27.57</c:v>
                </c:pt>
                <c:pt idx="1169">
                  <c:v>27.57</c:v>
                </c:pt>
                <c:pt idx="1170">
                  <c:v>27.57</c:v>
                </c:pt>
                <c:pt idx="1171">
                  <c:v>27.57</c:v>
                </c:pt>
                <c:pt idx="1172">
                  <c:v>27.57</c:v>
                </c:pt>
                <c:pt idx="1173">
                  <c:v>27.57</c:v>
                </c:pt>
                <c:pt idx="1174">
                  <c:v>27.57</c:v>
                </c:pt>
                <c:pt idx="1175">
                  <c:v>27.57</c:v>
                </c:pt>
                <c:pt idx="1176">
                  <c:v>27.57</c:v>
                </c:pt>
                <c:pt idx="1177">
                  <c:v>27.57</c:v>
                </c:pt>
                <c:pt idx="1178">
                  <c:v>27.57</c:v>
                </c:pt>
                <c:pt idx="1179">
                  <c:v>27.57</c:v>
                </c:pt>
                <c:pt idx="1180">
                  <c:v>27.57</c:v>
                </c:pt>
                <c:pt idx="1181">
                  <c:v>27.57</c:v>
                </c:pt>
                <c:pt idx="1182">
                  <c:v>27.57</c:v>
                </c:pt>
                <c:pt idx="1183">
                  <c:v>27.57</c:v>
                </c:pt>
                <c:pt idx="1184">
                  <c:v>27.56</c:v>
                </c:pt>
                <c:pt idx="1185">
                  <c:v>27.56</c:v>
                </c:pt>
                <c:pt idx="1186">
                  <c:v>27.55</c:v>
                </c:pt>
                <c:pt idx="1187">
                  <c:v>27.56</c:v>
                </c:pt>
                <c:pt idx="1188">
                  <c:v>27.55</c:v>
                </c:pt>
                <c:pt idx="1189">
                  <c:v>27.54</c:v>
                </c:pt>
                <c:pt idx="1190">
                  <c:v>27.54</c:v>
                </c:pt>
                <c:pt idx="1191">
                  <c:v>27.54</c:v>
                </c:pt>
                <c:pt idx="1192">
                  <c:v>27.53</c:v>
                </c:pt>
                <c:pt idx="1193">
                  <c:v>27.53</c:v>
                </c:pt>
                <c:pt idx="1194">
                  <c:v>27.53</c:v>
                </c:pt>
                <c:pt idx="1195">
                  <c:v>27.52</c:v>
                </c:pt>
                <c:pt idx="1196">
                  <c:v>27.52</c:v>
                </c:pt>
                <c:pt idx="1197">
                  <c:v>27.51</c:v>
                </c:pt>
                <c:pt idx="1198">
                  <c:v>27.51</c:v>
                </c:pt>
                <c:pt idx="1199">
                  <c:v>27.51</c:v>
                </c:pt>
                <c:pt idx="1200">
                  <c:v>27.51</c:v>
                </c:pt>
                <c:pt idx="1201">
                  <c:v>27.49</c:v>
                </c:pt>
                <c:pt idx="1202">
                  <c:v>27.49</c:v>
                </c:pt>
                <c:pt idx="1203">
                  <c:v>27.49</c:v>
                </c:pt>
                <c:pt idx="1204">
                  <c:v>27.49</c:v>
                </c:pt>
                <c:pt idx="1205">
                  <c:v>27.47</c:v>
                </c:pt>
                <c:pt idx="1206">
                  <c:v>27.47</c:v>
                </c:pt>
                <c:pt idx="1207">
                  <c:v>27.47</c:v>
                </c:pt>
                <c:pt idx="1208">
                  <c:v>27.45</c:v>
                </c:pt>
                <c:pt idx="1209">
                  <c:v>27.45</c:v>
                </c:pt>
                <c:pt idx="1210">
                  <c:v>27.43</c:v>
                </c:pt>
                <c:pt idx="1211">
                  <c:v>27.43</c:v>
                </c:pt>
                <c:pt idx="1212">
                  <c:v>27.43</c:v>
                </c:pt>
                <c:pt idx="1213">
                  <c:v>27.41</c:v>
                </c:pt>
                <c:pt idx="1214">
                  <c:v>27.41</c:v>
                </c:pt>
                <c:pt idx="1215">
                  <c:v>27.41</c:v>
                </c:pt>
                <c:pt idx="1216">
                  <c:v>27.39</c:v>
                </c:pt>
                <c:pt idx="1217">
                  <c:v>27.4</c:v>
                </c:pt>
                <c:pt idx="1218">
                  <c:v>27.4</c:v>
                </c:pt>
                <c:pt idx="1219">
                  <c:v>27.4</c:v>
                </c:pt>
                <c:pt idx="1220">
                  <c:v>27.38</c:v>
                </c:pt>
                <c:pt idx="1221">
                  <c:v>27.36</c:v>
                </c:pt>
                <c:pt idx="1222">
                  <c:v>27.36</c:v>
                </c:pt>
                <c:pt idx="1223">
                  <c:v>27.36</c:v>
                </c:pt>
                <c:pt idx="1224">
                  <c:v>27.36</c:v>
                </c:pt>
                <c:pt idx="1225">
                  <c:v>27.35</c:v>
                </c:pt>
                <c:pt idx="1226">
                  <c:v>27.34</c:v>
                </c:pt>
                <c:pt idx="1227">
                  <c:v>27.32</c:v>
                </c:pt>
                <c:pt idx="1228">
                  <c:v>27.32</c:v>
                </c:pt>
                <c:pt idx="1229">
                  <c:v>27.32</c:v>
                </c:pt>
                <c:pt idx="1230">
                  <c:v>27.32</c:v>
                </c:pt>
                <c:pt idx="1231">
                  <c:v>27.32</c:v>
                </c:pt>
                <c:pt idx="1232">
                  <c:v>27.3</c:v>
                </c:pt>
                <c:pt idx="1233">
                  <c:v>27.3</c:v>
                </c:pt>
                <c:pt idx="1234">
                  <c:v>27.3</c:v>
                </c:pt>
                <c:pt idx="1235">
                  <c:v>27.29</c:v>
                </c:pt>
                <c:pt idx="1236">
                  <c:v>27.28</c:v>
                </c:pt>
                <c:pt idx="1237">
                  <c:v>27.28</c:v>
                </c:pt>
                <c:pt idx="1238">
                  <c:v>27.28</c:v>
                </c:pt>
                <c:pt idx="1239">
                  <c:v>27.27</c:v>
                </c:pt>
                <c:pt idx="1240">
                  <c:v>27.27</c:v>
                </c:pt>
                <c:pt idx="1241">
                  <c:v>27.26</c:v>
                </c:pt>
                <c:pt idx="1242">
                  <c:v>27.26</c:v>
                </c:pt>
                <c:pt idx="1243">
                  <c:v>27.25</c:v>
                </c:pt>
                <c:pt idx="1244">
                  <c:v>27.24</c:v>
                </c:pt>
                <c:pt idx="1245">
                  <c:v>27.24</c:v>
                </c:pt>
                <c:pt idx="1246">
                  <c:v>27.24</c:v>
                </c:pt>
                <c:pt idx="1247">
                  <c:v>27.24</c:v>
                </c:pt>
                <c:pt idx="1248">
                  <c:v>27.24</c:v>
                </c:pt>
                <c:pt idx="1249">
                  <c:v>27.24</c:v>
                </c:pt>
                <c:pt idx="1250">
                  <c:v>27.24</c:v>
                </c:pt>
                <c:pt idx="1251">
                  <c:v>27.24</c:v>
                </c:pt>
                <c:pt idx="1252">
                  <c:v>27.24</c:v>
                </c:pt>
                <c:pt idx="1253">
                  <c:v>27.24</c:v>
                </c:pt>
                <c:pt idx="1254">
                  <c:v>27.24</c:v>
                </c:pt>
                <c:pt idx="1255">
                  <c:v>27.24</c:v>
                </c:pt>
                <c:pt idx="1256">
                  <c:v>27.24</c:v>
                </c:pt>
                <c:pt idx="1257">
                  <c:v>27.24</c:v>
                </c:pt>
                <c:pt idx="1258">
                  <c:v>27.24</c:v>
                </c:pt>
                <c:pt idx="1259">
                  <c:v>27.24</c:v>
                </c:pt>
                <c:pt idx="1260">
                  <c:v>27.24</c:v>
                </c:pt>
                <c:pt idx="1261">
                  <c:v>27.24</c:v>
                </c:pt>
                <c:pt idx="1262">
                  <c:v>27.24</c:v>
                </c:pt>
                <c:pt idx="1263">
                  <c:v>27.24</c:v>
                </c:pt>
                <c:pt idx="1264">
                  <c:v>27.24</c:v>
                </c:pt>
                <c:pt idx="1265">
                  <c:v>27.24</c:v>
                </c:pt>
                <c:pt idx="1266">
                  <c:v>27.24</c:v>
                </c:pt>
                <c:pt idx="1267">
                  <c:v>27.24</c:v>
                </c:pt>
                <c:pt idx="1268">
                  <c:v>27.24</c:v>
                </c:pt>
                <c:pt idx="1269">
                  <c:v>27.24</c:v>
                </c:pt>
                <c:pt idx="1270">
                  <c:v>27.24</c:v>
                </c:pt>
                <c:pt idx="1271">
                  <c:v>27.24</c:v>
                </c:pt>
                <c:pt idx="1272">
                  <c:v>27.24</c:v>
                </c:pt>
                <c:pt idx="1273">
                  <c:v>27.24</c:v>
                </c:pt>
                <c:pt idx="1274">
                  <c:v>27.24</c:v>
                </c:pt>
                <c:pt idx="1275">
                  <c:v>27.24</c:v>
                </c:pt>
                <c:pt idx="1276">
                  <c:v>27.24</c:v>
                </c:pt>
                <c:pt idx="1277">
                  <c:v>27.23</c:v>
                </c:pt>
                <c:pt idx="1278">
                  <c:v>27.22</c:v>
                </c:pt>
                <c:pt idx="1279">
                  <c:v>27.22</c:v>
                </c:pt>
                <c:pt idx="1280">
                  <c:v>27.22</c:v>
                </c:pt>
                <c:pt idx="1281">
                  <c:v>27.22</c:v>
                </c:pt>
                <c:pt idx="1282">
                  <c:v>27.22</c:v>
                </c:pt>
                <c:pt idx="1283">
                  <c:v>27.22</c:v>
                </c:pt>
                <c:pt idx="1284">
                  <c:v>27.22</c:v>
                </c:pt>
                <c:pt idx="1285">
                  <c:v>27.22</c:v>
                </c:pt>
                <c:pt idx="1286">
                  <c:v>27.22</c:v>
                </c:pt>
                <c:pt idx="1287">
                  <c:v>27.22</c:v>
                </c:pt>
                <c:pt idx="1288">
                  <c:v>27.22</c:v>
                </c:pt>
                <c:pt idx="1289">
                  <c:v>27.22</c:v>
                </c:pt>
                <c:pt idx="1290">
                  <c:v>27.21</c:v>
                </c:pt>
                <c:pt idx="1291">
                  <c:v>27.2</c:v>
                </c:pt>
                <c:pt idx="1292">
                  <c:v>27.18</c:v>
                </c:pt>
                <c:pt idx="1293">
                  <c:v>27.19</c:v>
                </c:pt>
                <c:pt idx="1294">
                  <c:v>27.18</c:v>
                </c:pt>
                <c:pt idx="1295">
                  <c:v>27.18</c:v>
                </c:pt>
                <c:pt idx="1296">
                  <c:v>27.18</c:v>
                </c:pt>
                <c:pt idx="1297">
                  <c:v>27.18</c:v>
                </c:pt>
                <c:pt idx="1298">
                  <c:v>27.17</c:v>
                </c:pt>
                <c:pt idx="1299">
                  <c:v>27.17</c:v>
                </c:pt>
                <c:pt idx="1300">
                  <c:v>27.17</c:v>
                </c:pt>
                <c:pt idx="1301">
                  <c:v>27.16</c:v>
                </c:pt>
                <c:pt idx="1302">
                  <c:v>27.15</c:v>
                </c:pt>
                <c:pt idx="1303">
                  <c:v>27.14</c:v>
                </c:pt>
                <c:pt idx="1304">
                  <c:v>27.14</c:v>
                </c:pt>
                <c:pt idx="1305">
                  <c:v>27.14</c:v>
                </c:pt>
                <c:pt idx="1306">
                  <c:v>27.14</c:v>
                </c:pt>
                <c:pt idx="1307">
                  <c:v>27.14</c:v>
                </c:pt>
                <c:pt idx="1308">
                  <c:v>27.14</c:v>
                </c:pt>
                <c:pt idx="1309">
                  <c:v>27.14</c:v>
                </c:pt>
                <c:pt idx="1310">
                  <c:v>27.12</c:v>
                </c:pt>
                <c:pt idx="1311">
                  <c:v>27.11</c:v>
                </c:pt>
                <c:pt idx="1312">
                  <c:v>27.11</c:v>
                </c:pt>
                <c:pt idx="1313">
                  <c:v>27.11</c:v>
                </c:pt>
                <c:pt idx="1314">
                  <c:v>27.09</c:v>
                </c:pt>
                <c:pt idx="1315">
                  <c:v>27.09</c:v>
                </c:pt>
                <c:pt idx="1316">
                  <c:v>27.09</c:v>
                </c:pt>
                <c:pt idx="1317">
                  <c:v>27.09</c:v>
                </c:pt>
                <c:pt idx="1318">
                  <c:v>27.07</c:v>
                </c:pt>
                <c:pt idx="1319">
                  <c:v>27.07</c:v>
                </c:pt>
                <c:pt idx="1320">
                  <c:v>27.06</c:v>
                </c:pt>
                <c:pt idx="1321">
                  <c:v>27.05</c:v>
                </c:pt>
                <c:pt idx="1322">
                  <c:v>27.05</c:v>
                </c:pt>
                <c:pt idx="1323">
                  <c:v>27.03</c:v>
                </c:pt>
                <c:pt idx="1324">
                  <c:v>27.02</c:v>
                </c:pt>
                <c:pt idx="1325">
                  <c:v>27.02</c:v>
                </c:pt>
                <c:pt idx="1326">
                  <c:v>27</c:v>
                </c:pt>
                <c:pt idx="1327">
                  <c:v>26.98</c:v>
                </c:pt>
                <c:pt idx="1328">
                  <c:v>26.98</c:v>
                </c:pt>
                <c:pt idx="1329">
                  <c:v>26.96</c:v>
                </c:pt>
                <c:pt idx="1330">
                  <c:v>26.94</c:v>
                </c:pt>
                <c:pt idx="1331">
                  <c:v>26.92</c:v>
                </c:pt>
                <c:pt idx="1332">
                  <c:v>26.92</c:v>
                </c:pt>
                <c:pt idx="1333">
                  <c:v>26.9</c:v>
                </c:pt>
                <c:pt idx="1334">
                  <c:v>26.9</c:v>
                </c:pt>
                <c:pt idx="1335">
                  <c:v>26.89</c:v>
                </c:pt>
                <c:pt idx="1336">
                  <c:v>26.86</c:v>
                </c:pt>
                <c:pt idx="1337">
                  <c:v>26.86</c:v>
                </c:pt>
                <c:pt idx="1338">
                  <c:v>26.84</c:v>
                </c:pt>
                <c:pt idx="1339">
                  <c:v>26.84</c:v>
                </c:pt>
                <c:pt idx="1340">
                  <c:v>26.82</c:v>
                </c:pt>
                <c:pt idx="1341">
                  <c:v>26.82</c:v>
                </c:pt>
                <c:pt idx="1342">
                  <c:v>26.82</c:v>
                </c:pt>
                <c:pt idx="1343">
                  <c:v>26.8</c:v>
                </c:pt>
                <c:pt idx="1344">
                  <c:v>26.78</c:v>
                </c:pt>
                <c:pt idx="1345">
                  <c:v>26.77</c:v>
                </c:pt>
                <c:pt idx="1346">
                  <c:v>26.75</c:v>
                </c:pt>
                <c:pt idx="1347">
                  <c:v>26.75</c:v>
                </c:pt>
                <c:pt idx="1348">
                  <c:v>26.73</c:v>
                </c:pt>
                <c:pt idx="1349">
                  <c:v>26.73</c:v>
                </c:pt>
                <c:pt idx="1350">
                  <c:v>26.71</c:v>
                </c:pt>
                <c:pt idx="1351">
                  <c:v>26.71</c:v>
                </c:pt>
                <c:pt idx="1352">
                  <c:v>26.69</c:v>
                </c:pt>
                <c:pt idx="1353">
                  <c:v>26.69</c:v>
                </c:pt>
                <c:pt idx="1354">
                  <c:v>26.67</c:v>
                </c:pt>
                <c:pt idx="1355">
                  <c:v>26.65</c:v>
                </c:pt>
                <c:pt idx="1356">
                  <c:v>26.64</c:v>
                </c:pt>
                <c:pt idx="1357">
                  <c:v>26.63</c:v>
                </c:pt>
                <c:pt idx="1358">
                  <c:v>26.61</c:v>
                </c:pt>
                <c:pt idx="1359">
                  <c:v>26.59</c:v>
                </c:pt>
                <c:pt idx="1360">
                  <c:v>26.57</c:v>
                </c:pt>
                <c:pt idx="1361">
                  <c:v>26.57</c:v>
                </c:pt>
                <c:pt idx="1362">
                  <c:v>26.55</c:v>
                </c:pt>
                <c:pt idx="1363">
                  <c:v>26.55</c:v>
                </c:pt>
                <c:pt idx="1364">
                  <c:v>26.53</c:v>
                </c:pt>
                <c:pt idx="1365">
                  <c:v>26.51</c:v>
                </c:pt>
                <c:pt idx="1366">
                  <c:v>26.5</c:v>
                </c:pt>
                <c:pt idx="1367">
                  <c:v>26.49</c:v>
                </c:pt>
                <c:pt idx="1368">
                  <c:v>26.47</c:v>
                </c:pt>
                <c:pt idx="1369">
                  <c:v>26.45</c:v>
                </c:pt>
                <c:pt idx="1370">
                  <c:v>26.43</c:v>
                </c:pt>
                <c:pt idx="1371">
                  <c:v>26.41</c:v>
                </c:pt>
                <c:pt idx="1372">
                  <c:v>26.39</c:v>
                </c:pt>
                <c:pt idx="1373">
                  <c:v>26.36</c:v>
                </c:pt>
                <c:pt idx="1374">
                  <c:v>26.36</c:v>
                </c:pt>
                <c:pt idx="1375">
                  <c:v>26.32</c:v>
                </c:pt>
                <c:pt idx="1376">
                  <c:v>26.3</c:v>
                </c:pt>
                <c:pt idx="1377">
                  <c:v>26.29</c:v>
                </c:pt>
                <c:pt idx="1378">
                  <c:v>26.25</c:v>
                </c:pt>
                <c:pt idx="1379">
                  <c:v>26.25</c:v>
                </c:pt>
                <c:pt idx="1380">
                  <c:v>26.23</c:v>
                </c:pt>
                <c:pt idx="1381">
                  <c:v>26.21</c:v>
                </c:pt>
                <c:pt idx="1382">
                  <c:v>26.17</c:v>
                </c:pt>
                <c:pt idx="1383">
                  <c:v>26.15</c:v>
                </c:pt>
                <c:pt idx="1384">
                  <c:v>26.13</c:v>
                </c:pt>
                <c:pt idx="1385">
                  <c:v>26.09</c:v>
                </c:pt>
                <c:pt idx="1386">
                  <c:v>26.08</c:v>
                </c:pt>
                <c:pt idx="1387">
                  <c:v>26.05</c:v>
                </c:pt>
                <c:pt idx="1388">
                  <c:v>26.03</c:v>
                </c:pt>
                <c:pt idx="1389">
                  <c:v>26.01</c:v>
                </c:pt>
                <c:pt idx="1390">
                  <c:v>25.97</c:v>
                </c:pt>
                <c:pt idx="1391">
                  <c:v>25.95</c:v>
                </c:pt>
                <c:pt idx="1392">
                  <c:v>25.92</c:v>
                </c:pt>
                <c:pt idx="1393">
                  <c:v>25.88</c:v>
                </c:pt>
                <c:pt idx="1394">
                  <c:v>25.85</c:v>
                </c:pt>
                <c:pt idx="1395">
                  <c:v>25.83</c:v>
                </c:pt>
                <c:pt idx="1396">
                  <c:v>25.8</c:v>
                </c:pt>
                <c:pt idx="1397">
                  <c:v>25.76</c:v>
                </c:pt>
                <c:pt idx="1398">
                  <c:v>25.74</c:v>
                </c:pt>
                <c:pt idx="1399">
                  <c:v>25.7</c:v>
                </c:pt>
                <c:pt idx="1400">
                  <c:v>25.66</c:v>
                </c:pt>
                <c:pt idx="1401">
                  <c:v>25.64</c:v>
                </c:pt>
                <c:pt idx="1402">
                  <c:v>25.6</c:v>
                </c:pt>
                <c:pt idx="1403">
                  <c:v>25.56</c:v>
                </c:pt>
                <c:pt idx="1404">
                  <c:v>25.52</c:v>
                </c:pt>
                <c:pt idx="1405">
                  <c:v>25.48</c:v>
                </c:pt>
                <c:pt idx="1406">
                  <c:v>25.44</c:v>
                </c:pt>
                <c:pt idx="1407">
                  <c:v>25.41</c:v>
                </c:pt>
                <c:pt idx="1408">
                  <c:v>25.38</c:v>
                </c:pt>
                <c:pt idx="1409">
                  <c:v>25.34</c:v>
                </c:pt>
                <c:pt idx="1410">
                  <c:v>25.3</c:v>
                </c:pt>
                <c:pt idx="1411">
                  <c:v>25.26</c:v>
                </c:pt>
                <c:pt idx="1412">
                  <c:v>25.22</c:v>
                </c:pt>
                <c:pt idx="1413">
                  <c:v>25.18</c:v>
                </c:pt>
                <c:pt idx="1414">
                  <c:v>25.15</c:v>
                </c:pt>
                <c:pt idx="1415">
                  <c:v>25.11</c:v>
                </c:pt>
                <c:pt idx="1416">
                  <c:v>25.07</c:v>
                </c:pt>
                <c:pt idx="1417">
                  <c:v>25.04</c:v>
                </c:pt>
                <c:pt idx="1418">
                  <c:v>25</c:v>
                </c:pt>
                <c:pt idx="1419">
                  <c:v>24.96</c:v>
                </c:pt>
                <c:pt idx="1420">
                  <c:v>24.92</c:v>
                </c:pt>
                <c:pt idx="1421">
                  <c:v>24.88</c:v>
                </c:pt>
                <c:pt idx="1422">
                  <c:v>24.84</c:v>
                </c:pt>
                <c:pt idx="1423">
                  <c:v>24.81</c:v>
                </c:pt>
                <c:pt idx="1424">
                  <c:v>24.76</c:v>
                </c:pt>
                <c:pt idx="1425">
                  <c:v>24.73</c:v>
                </c:pt>
                <c:pt idx="1426">
                  <c:v>24.69</c:v>
                </c:pt>
                <c:pt idx="1427">
                  <c:v>24.65</c:v>
                </c:pt>
                <c:pt idx="1428">
                  <c:v>24.61</c:v>
                </c:pt>
                <c:pt idx="1429">
                  <c:v>24.57</c:v>
                </c:pt>
                <c:pt idx="1430">
                  <c:v>24.54</c:v>
                </c:pt>
                <c:pt idx="1431">
                  <c:v>24.5</c:v>
                </c:pt>
                <c:pt idx="1432">
                  <c:v>24.46</c:v>
                </c:pt>
                <c:pt idx="1433">
                  <c:v>24.42</c:v>
                </c:pt>
                <c:pt idx="1434">
                  <c:v>24.36</c:v>
                </c:pt>
                <c:pt idx="1435">
                  <c:v>24.32</c:v>
                </c:pt>
                <c:pt idx="1436">
                  <c:v>24.29</c:v>
                </c:pt>
                <c:pt idx="1437">
                  <c:v>24.23</c:v>
                </c:pt>
                <c:pt idx="1438">
                  <c:v>24.19</c:v>
                </c:pt>
                <c:pt idx="1439">
                  <c:v>24.16</c:v>
                </c:pt>
                <c:pt idx="1440">
                  <c:v>24.1</c:v>
                </c:pt>
                <c:pt idx="1441">
                  <c:v>24.04</c:v>
                </c:pt>
                <c:pt idx="1442">
                  <c:v>24</c:v>
                </c:pt>
                <c:pt idx="1443">
                  <c:v>23.95</c:v>
                </c:pt>
                <c:pt idx="1444">
                  <c:v>23.89</c:v>
                </c:pt>
                <c:pt idx="1445">
                  <c:v>23.85</c:v>
                </c:pt>
                <c:pt idx="1446">
                  <c:v>23.8</c:v>
                </c:pt>
                <c:pt idx="1447">
                  <c:v>23.73</c:v>
                </c:pt>
                <c:pt idx="1448">
                  <c:v>23.69</c:v>
                </c:pt>
                <c:pt idx="1449">
                  <c:v>23.63</c:v>
                </c:pt>
                <c:pt idx="1450">
                  <c:v>23.57</c:v>
                </c:pt>
                <c:pt idx="1451">
                  <c:v>23.54</c:v>
                </c:pt>
                <c:pt idx="1452">
                  <c:v>23.54</c:v>
                </c:pt>
                <c:pt idx="1453">
                  <c:v>23.48</c:v>
                </c:pt>
                <c:pt idx="1454">
                  <c:v>23.42</c:v>
                </c:pt>
                <c:pt idx="1455">
                  <c:v>23.37</c:v>
                </c:pt>
                <c:pt idx="1456">
                  <c:v>23.31</c:v>
                </c:pt>
                <c:pt idx="1457">
                  <c:v>23.25</c:v>
                </c:pt>
                <c:pt idx="1458">
                  <c:v>23.21</c:v>
                </c:pt>
                <c:pt idx="1459">
                  <c:v>23.16</c:v>
                </c:pt>
                <c:pt idx="1460">
                  <c:v>23.09</c:v>
                </c:pt>
                <c:pt idx="1461">
                  <c:v>23.05</c:v>
                </c:pt>
                <c:pt idx="1462">
                  <c:v>22.99</c:v>
                </c:pt>
                <c:pt idx="1463">
                  <c:v>22.94</c:v>
                </c:pt>
                <c:pt idx="1464">
                  <c:v>22.88</c:v>
                </c:pt>
                <c:pt idx="1465">
                  <c:v>22.82</c:v>
                </c:pt>
                <c:pt idx="1466">
                  <c:v>22.76</c:v>
                </c:pt>
                <c:pt idx="1467">
                  <c:v>22.7</c:v>
                </c:pt>
                <c:pt idx="1468">
                  <c:v>22.63</c:v>
                </c:pt>
                <c:pt idx="1469">
                  <c:v>22.59</c:v>
                </c:pt>
                <c:pt idx="1470">
                  <c:v>22.51</c:v>
                </c:pt>
                <c:pt idx="1471">
                  <c:v>22.47</c:v>
                </c:pt>
                <c:pt idx="1472">
                  <c:v>22.4</c:v>
                </c:pt>
                <c:pt idx="1473">
                  <c:v>22.33</c:v>
                </c:pt>
                <c:pt idx="1474">
                  <c:v>22.28</c:v>
                </c:pt>
                <c:pt idx="1475">
                  <c:v>22.22</c:v>
                </c:pt>
                <c:pt idx="1476">
                  <c:v>22.15</c:v>
                </c:pt>
                <c:pt idx="1477">
                  <c:v>22.1</c:v>
                </c:pt>
                <c:pt idx="1478">
                  <c:v>22.04</c:v>
                </c:pt>
                <c:pt idx="1479">
                  <c:v>21.97</c:v>
                </c:pt>
                <c:pt idx="1480">
                  <c:v>21.91</c:v>
                </c:pt>
                <c:pt idx="1481">
                  <c:v>21.86</c:v>
                </c:pt>
                <c:pt idx="1482">
                  <c:v>21.8</c:v>
                </c:pt>
                <c:pt idx="1483">
                  <c:v>21.74</c:v>
                </c:pt>
                <c:pt idx="1484">
                  <c:v>21.69</c:v>
                </c:pt>
                <c:pt idx="1485">
                  <c:v>21.63</c:v>
                </c:pt>
                <c:pt idx="1486">
                  <c:v>21.57</c:v>
                </c:pt>
                <c:pt idx="1487">
                  <c:v>21.51</c:v>
                </c:pt>
                <c:pt idx="1488">
                  <c:v>21.47</c:v>
                </c:pt>
                <c:pt idx="1489">
                  <c:v>21.41</c:v>
                </c:pt>
                <c:pt idx="1490">
                  <c:v>21.37</c:v>
                </c:pt>
                <c:pt idx="1491">
                  <c:v>21.31</c:v>
                </c:pt>
                <c:pt idx="1492">
                  <c:v>21.27</c:v>
                </c:pt>
                <c:pt idx="1493">
                  <c:v>21.21</c:v>
                </c:pt>
                <c:pt idx="1494">
                  <c:v>21.16</c:v>
                </c:pt>
                <c:pt idx="1495">
                  <c:v>21.12</c:v>
                </c:pt>
                <c:pt idx="1496">
                  <c:v>21.07</c:v>
                </c:pt>
                <c:pt idx="1497">
                  <c:v>21.02</c:v>
                </c:pt>
                <c:pt idx="1498">
                  <c:v>20.98</c:v>
                </c:pt>
                <c:pt idx="1499">
                  <c:v>20.93</c:v>
                </c:pt>
                <c:pt idx="1500">
                  <c:v>20.88</c:v>
                </c:pt>
                <c:pt idx="1501">
                  <c:v>20.84</c:v>
                </c:pt>
                <c:pt idx="1502">
                  <c:v>20.8</c:v>
                </c:pt>
                <c:pt idx="1503">
                  <c:v>20.76</c:v>
                </c:pt>
                <c:pt idx="1504">
                  <c:v>20.71</c:v>
                </c:pt>
                <c:pt idx="1505">
                  <c:v>20.67</c:v>
                </c:pt>
                <c:pt idx="1506">
                  <c:v>20.63</c:v>
                </c:pt>
                <c:pt idx="1507">
                  <c:v>20.59</c:v>
                </c:pt>
                <c:pt idx="1508">
                  <c:v>20.55</c:v>
                </c:pt>
                <c:pt idx="1509">
                  <c:v>20.53</c:v>
                </c:pt>
                <c:pt idx="1510">
                  <c:v>20.48</c:v>
                </c:pt>
                <c:pt idx="1511">
                  <c:v>20.440000000000001</c:v>
                </c:pt>
                <c:pt idx="1512">
                  <c:v>20.399999999999999</c:v>
                </c:pt>
                <c:pt idx="1513">
                  <c:v>20.36</c:v>
                </c:pt>
                <c:pt idx="1514">
                  <c:v>20.34</c:v>
                </c:pt>
                <c:pt idx="1515">
                  <c:v>20.28</c:v>
                </c:pt>
                <c:pt idx="1516">
                  <c:v>20.27</c:v>
                </c:pt>
                <c:pt idx="1517">
                  <c:v>20.21</c:v>
                </c:pt>
                <c:pt idx="1518">
                  <c:v>20.190000000000001</c:v>
                </c:pt>
                <c:pt idx="1519">
                  <c:v>20.14</c:v>
                </c:pt>
                <c:pt idx="1520">
                  <c:v>20.11</c:v>
                </c:pt>
                <c:pt idx="1521">
                  <c:v>20.07</c:v>
                </c:pt>
                <c:pt idx="1522">
                  <c:v>20.03</c:v>
                </c:pt>
                <c:pt idx="1523">
                  <c:v>20</c:v>
                </c:pt>
                <c:pt idx="1524">
                  <c:v>19.96</c:v>
                </c:pt>
                <c:pt idx="1525">
                  <c:v>19.93</c:v>
                </c:pt>
                <c:pt idx="1526">
                  <c:v>19.87</c:v>
                </c:pt>
                <c:pt idx="1527">
                  <c:v>19.829999999999998</c:v>
                </c:pt>
                <c:pt idx="1528">
                  <c:v>19.79</c:v>
                </c:pt>
                <c:pt idx="1529">
                  <c:v>19.760000000000002</c:v>
                </c:pt>
                <c:pt idx="1530">
                  <c:v>19.7</c:v>
                </c:pt>
                <c:pt idx="1531">
                  <c:v>19.66</c:v>
                </c:pt>
                <c:pt idx="1532">
                  <c:v>19.63</c:v>
                </c:pt>
                <c:pt idx="1533">
                  <c:v>19.59</c:v>
                </c:pt>
                <c:pt idx="1534">
                  <c:v>19.559999999999999</c:v>
                </c:pt>
                <c:pt idx="1535">
                  <c:v>19.52</c:v>
                </c:pt>
                <c:pt idx="1536">
                  <c:v>19.489999999999998</c:v>
                </c:pt>
                <c:pt idx="1537">
                  <c:v>19.47</c:v>
                </c:pt>
                <c:pt idx="1538">
                  <c:v>19.43</c:v>
                </c:pt>
                <c:pt idx="1539">
                  <c:v>19.399999999999999</c:v>
                </c:pt>
                <c:pt idx="1540">
                  <c:v>19.37</c:v>
                </c:pt>
                <c:pt idx="1541">
                  <c:v>19.329999999999998</c:v>
                </c:pt>
                <c:pt idx="1542">
                  <c:v>19.309999999999999</c:v>
                </c:pt>
                <c:pt idx="1543">
                  <c:v>19.28</c:v>
                </c:pt>
                <c:pt idx="1544">
                  <c:v>19.25</c:v>
                </c:pt>
                <c:pt idx="1545">
                  <c:v>19.23</c:v>
                </c:pt>
                <c:pt idx="1546">
                  <c:v>19.2</c:v>
                </c:pt>
                <c:pt idx="1547">
                  <c:v>19.18</c:v>
                </c:pt>
                <c:pt idx="1548">
                  <c:v>19.149999999999999</c:v>
                </c:pt>
                <c:pt idx="1549">
                  <c:v>19.12</c:v>
                </c:pt>
                <c:pt idx="1550">
                  <c:v>19.100000000000001</c:v>
                </c:pt>
                <c:pt idx="1551">
                  <c:v>19.100000000000001</c:v>
                </c:pt>
                <c:pt idx="1552">
                  <c:v>19.07</c:v>
                </c:pt>
                <c:pt idx="1553">
                  <c:v>19.03</c:v>
                </c:pt>
                <c:pt idx="1554">
                  <c:v>19.03</c:v>
                </c:pt>
                <c:pt idx="1555">
                  <c:v>18.989999999999998</c:v>
                </c:pt>
                <c:pt idx="1556">
                  <c:v>18.97</c:v>
                </c:pt>
                <c:pt idx="1557">
                  <c:v>18.95</c:v>
                </c:pt>
                <c:pt idx="1558">
                  <c:v>18.920000000000002</c:v>
                </c:pt>
                <c:pt idx="1559">
                  <c:v>18.88</c:v>
                </c:pt>
                <c:pt idx="1560">
                  <c:v>18.87</c:v>
                </c:pt>
                <c:pt idx="1561">
                  <c:v>18.829999999999998</c:v>
                </c:pt>
                <c:pt idx="1562">
                  <c:v>18.82</c:v>
                </c:pt>
                <c:pt idx="1563">
                  <c:v>18.8</c:v>
                </c:pt>
                <c:pt idx="1564">
                  <c:v>18.77</c:v>
                </c:pt>
                <c:pt idx="1565">
                  <c:v>18.73</c:v>
                </c:pt>
                <c:pt idx="1566">
                  <c:v>18.73</c:v>
                </c:pt>
                <c:pt idx="1567">
                  <c:v>18.71</c:v>
                </c:pt>
                <c:pt idx="1568">
                  <c:v>18.690000000000001</c:v>
                </c:pt>
                <c:pt idx="1569">
                  <c:v>18.66</c:v>
                </c:pt>
                <c:pt idx="1570">
                  <c:v>18.64</c:v>
                </c:pt>
                <c:pt idx="1571">
                  <c:v>18.62</c:v>
                </c:pt>
                <c:pt idx="1572">
                  <c:v>18.579999999999998</c:v>
                </c:pt>
                <c:pt idx="1573">
                  <c:v>18.559999999999999</c:v>
                </c:pt>
                <c:pt idx="1574">
                  <c:v>18.54</c:v>
                </c:pt>
                <c:pt idx="1575">
                  <c:v>18.5</c:v>
                </c:pt>
                <c:pt idx="1576">
                  <c:v>18.48</c:v>
                </c:pt>
                <c:pt idx="1577">
                  <c:v>18.45</c:v>
                </c:pt>
                <c:pt idx="1578">
                  <c:v>18.41</c:v>
                </c:pt>
                <c:pt idx="1579">
                  <c:v>18.41</c:v>
                </c:pt>
                <c:pt idx="1580">
                  <c:v>18.38</c:v>
                </c:pt>
                <c:pt idx="1581">
                  <c:v>18.34</c:v>
                </c:pt>
                <c:pt idx="1582">
                  <c:v>18.32</c:v>
                </c:pt>
                <c:pt idx="1583">
                  <c:v>18.3</c:v>
                </c:pt>
                <c:pt idx="1584">
                  <c:v>18.27</c:v>
                </c:pt>
                <c:pt idx="1585">
                  <c:v>18.23</c:v>
                </c:pt>
                <c:pt idx="1586">
                  <c:v>18.190000000000001</c:v>
                </c:pt>
                <c:pt idx="1587">
                  <c:v>18.16</c:v>
                </c:pt>
                <c:pt idx="1588">
                  <c:v>18.13</c:v>
                </c:pt>
                <c:pt idx="1589">
                  <c:v>18.12</c:v>
                </c:pt>
                <c:pt idx="1590">
                  <c:v>18.079999999999998</c:v>
                </c:pt>
                <c:pt idx="1591">
                  <c:v>18.059999999999999</c:v>
                </c:pt>
                <c:pt idx="1592">
                  <c:v>18.03</c:v>
                </c:pt>
                <c:pt idx="1593">
                  <c:v>17.989999999999998</c:v>
                </c:pt>
                <c:pt idx="1594">
                  <c:v>17.97</c:v>
                </c:pt>
                <c:pt idx="1595">
                  <c:v>17.95</c:v>
                </c:pt>
                <c:pt idx="1596">
                  <c:v>17.91</c:v>
                </c:pt>
                <c:pt idx="1597">
                  <c:v>17.87</c:v>
                </c:pt>
                <c:pt idx="1598">
                  <c:v>17.86</c:v>
                </c:pt>
                <c:pt idx="1599">
                  <c:v>17.82</c:v>
                </c:pt>
                <c:pt idx="1600">
                  <c:v>17.8</c:v>
                </c:pt>
                <c:pt idx="1601">
                  <c:v>17.78</c:v>
                </c:pt>
                <c:pt idx="1602">
                  <c:v>17.739999999999998</c:v>
                </c:pt>
                <c:pt idx="1603">
                  <c:v>17.71</c:v>
                </c:pt>
                <c:pt idx="1604">
                  <c:v>17.690000000000001</c:v>
                </c:pt>
                <c:pt idx="1605">
                  <c:v>17.66</c:v>
                </c:pt>
                <c:pt idx="1606">
                  <c:v>17.63</c:v>
                </c:pt>
                <c:pt idx="1607">
                  <c:v>17.600000000000001</c:v>
                </c:pt>
                <c:pt idx="1608">
                  <c:v>17.55</c:v>
                </c:pt>
                <c:pt idx="1609">
                  <c:v>17.52</c:v>
                </c:pt>
                <c:pt idx="1610">
                  <c:v>17.5</c:v>
                </c:pt>
                <c:pt idx="1611">
                  <c:v>17.47</c:v>
                </c:pt>
                <c:pt idx="1612">
                  <c:v>17.43</c:v>
                </c:pt>
                <c:pt idx="1613">
                  <c:v>17.399999999999999</c:v>
                </c:pt>
                <c:pt idx="1614">
                  <c:v>17.36</c:v>
                </c:pt>
                <c:pt idx="1615">
                  <c:v>17.32</c:v>
                </c:pt>
                <c:pt idx="1616">
                  <c:v>17.29</c:v>
                </c:pt>
                <c:pt idx="1617">
                  <c:v>17.25</c:v>
                </c:pt>
                <c:pt idx="1618">
                  <c:v>17.2</c:v>
                </c:pt>
                <c:pt idx="1619">
                  <c:v>17.16</c:v>
                </c:pt>
                <c:pt idx="1620">
                  <c:v>17.12</c:v>
                </c:pt>
                <c:pt idx="1621">
                  <c:v>17.079999999999998</c:v>
                </c:pt>
                <c:pt idx="1622">
                  <c:v>17.04</c:v>
                </c:pt>
                <c:pt idx="1623">
                  <c:v>16.97</c:v>
                </c:pt>
                <c:pt idx="1624">
                  <c:v>16.93</c:v>
                </c:pt>
                <c:pt idx="1625">
                  <c:v>16.899999999999999</c:v>
                </c:pt>
                <c:pt idx="1626">
                  <c:v>16.82</c:v>
                </c:pt>
                <c:pt idx="1627">
                  <c:v>16.79</c:v>
                </c:pt>
                <c:pt idx="1628">
                  <c:v>16.73</c:v>
                </c:pt>
                <c:pt idx="1629">
                  <c:v>16.7</c:v>
                </c:pt>
                <c:pt idx="1630">
                  <c:v>16.62</c:v>
                </c:pt>
                <c:pt idx="1631">
                  <c:v>16.559999999999999</c:v>
                </c:pt>
                <c:pt idx="1632">
                  <c:v>16.510000000000002</c:v>
                </c:pt>
                <c:pt idx="1633">
                  <c:v>16.440000000000001</c:v>
                </c:pt>
                <c:pt idx="1634">
                  <c:v>16.399999999999999</c:v>
                </c:pt>
                <c:pt idx="1635">
                  <c:v>16.329999999999998</c:v>
                </c:pt>
                <c:pt idx="1636">
                  <c:v>16.28</c:v>
                </c:pt>
                <c:pt idx="1637">
                  <c:v>16.23</c:v>
                </c:pt>
                <c:pt idx="1638">
                  <c:v>16.170000000000002</c:v>
                </c:pt>
                <c:pt idx="1639">
                  <c:v>16.11</c:v>
                </c:pt>
                <c:pt idx="1640">
                  <c:v>16.07</c:v>
                </c:pt>
                <c:pt idx="1641">
                  <c:v>16.010000000000002</c:v>
                </c:pt>
                <c:pt idx="1642">
                  <c:v>15.94</c:v>
                </c:pt>
                <c:pt idx="1643">
                  <c:v>15.91</c:v>
                </c:pt>
                <c:pt idx="1644">
                  <c:v>15.85</c:v>
                </c:pt>
                <c:pt idx="1645">
                  <c:v>15.8</c:v>
                </c:pt>
                <c:pt idx="1646">
                  <c:v>15.76</c:v>
                </c:pt>
                <c:pt idx="1647">
                  <c:v>15.73</c:v>
                </c:pt>
                <c:pt idx="1648">
                  <c:v>15.69</c:v>
                </c:pt>
                <c:pt idx="1649">
                  <c:v>15.65</c:v>
                </c:pt>
                <c:pt idx="1650">
                  <c:v>15.61</c:v>
                </c:pt>
              </c:numCache>
            </c:numRef>
          </c:yVal>
          <c:smooth val="0"/>
          <c:extLst>
            <c:ext xmlns:c16="http://schemas.microsoft.com/office/drawing/2014/chart" uri="{C3380CC4-5D6E-409C-BE32-E72D297353CC}">
              <c16:uniqueId val="{00000005-5C8E-4EB8-8C6B-3F8418A6F9EA}"/>
            </c:ext>
          </c:extLst>
        </c:ser>
        <c:ser>
          <c:idx val="6"/>
          <c:order val="6"/>
          <c:tx>
            <c:strRef>
              <c:f>Kaktovik_Hr3!$H$7</c:f>
              <c:strCache>
                <c:ptCount val="1"/>
                <c:pt idx="0">
                  <c:v>WST12</c:v>
                </c:pt>
              </c:strCache>
            </c:strRef>
          </c:tx>
          <c:marker>
            <c:symbol val="none"/>
          </c:marker>
          <c:xVal>
            <c:numRef>
              <c:f>Kaktovik_Hr3!$A$10:$A$1660</c:f>
              <c:numCache>
                <c:formatCode>mm/dd/yy\ hh:mm</c:formatCode>
                <c:ptCount val="1651"/>
                <c:pt idx="0">
                  <c:v>42530.334027777775</c:v>
                </c:pt>
                <c:pt idx="1">
                  <c:v>42530.375</c:v>
                </c:pt>
                <c:pt idx="2">
                  <c:v>42530.5</c:v>
                </c:pt>
                <c:pt idx="3">
                  <c:v>42530.625</c:v>
                </c:pt>
                <c:pt idx="4">
                  <c:v>42530.75</c:v>
                </c:pt>
                <c:pt idx="5">
                  <c:v>42530.875</c:v>
                </c:pt>
                <c:pt idx="6">
                  <c:v>42531</c:v>
                </c:pt>
                <c:pt idx="7">
                  <c:v>42531.125</c:v>
                </c:pt>
                <c:pt idx="8">
                  <c:v>42531.25</c:v>
                </c:pt>
                <c:pt idx="9">
                  <c:v>42531.375</c:v>
                </c:pt>
                <c:pt idx="10">
                  <c:v>42531.5</c:v>
                </c:pt>
                <c:pt idx="11">
                  <c:v>42531.625</c:v>
                </c:pt>
                <c:pt idx="12">
                  <c:v>42531.75</c:v>
                </c:pt>
                <c:pt idx="13">
                  <c:v>42531.875</c:v>
                </c:pt>
                <c:pt idx="14">
                  <c:v>42532</c:v>
                </c:pt>
                <c:pt idx="15">
                  <c:v>42532.125</c:v>
                </c:pt>
                <c:pt idx="16">
                  <c:v>42532.25</c:v>
                </c:pt>
                <c:pt idx="17">
                  <c:v>42532.375</c:v>
                </c:pt>
                <c:pt idx="18">
                  <c:v>42532.5</c:v>
                </c:pt>
                <c:pt idx="19">
                  <c:v>42532.625</c:v>
                </c:pt>
                <c:pt idx="20">
                  <c:v>42532.75</c:v>
                </c:pt>
                <c:pt idx="21">
                  <c:v>42532.875</c:v>
                </c:pt>
                <c:pt idx="22">
                  <c:v>42533</c:v>
                </c:pt>
                <c:pt idx="23">
                  <c:v>42533.125</c:v>
                </c:pt>
                <c:pt idx="24">
                  <c:v>42533.25</c:v>
                </c:pt>
                <c:pt idx="25">
                  <c:v>42533.375</c:v>
                </c:pt>
                <c:pt idx="26">
                  <c:v>42533.5</c:v>
                </c:pt>
                <c:pt idx="27">
                  <c:v>42533.625</c:v>
                </c:pt>
                <c:pt idx="28">
                  <c:v>42533.75</c:v>
                </c:pt>
                <c:pt idx="29">
                  <c:v>42533.875</c:v>
                </c:pt>
                <c:pt idx="30">
                  <c:v>42534</c:v>
                </c:pt>
                <c:pt idx="31">
                  <c:v>42534.125</c:v>
                </c:pt>
                <c:pt idx="32">
                  <c:v>42534.25</c:v>
                </c:pt>
                <c:pt idx="33">
                  <c:v>42534.375</c:v>
                </c:pt>
                <c:pt idx="34">
                  <c:v>42534.5</c:v>
                </c:pt>
                <c:pt idx="35">
                  <c:v>42534.625</c:v>
                </c:pt>
                <c:pt idx="36">
                  <c:v>42534.75</c:v>
                </c:pt>
                <c:pt idx="37">
                  <c:v>42534.875</c:v>
                </c:pt>
                <c:pt idx="38">
                  <c:v>42535</c:v>
                </c:pt>
                <c:pt idx="39">
                  <c:v>42535.125</c:v>
                </c:pt>
                <c:pt idx="40">
                  <c:v>42535.25</c:v>
                </c:pt>
                <c:pt idx="41">
                  <c:v>42535.375</c:v>
                </c:pt>
                <c:pt idx="42">
                  <c:v>42535.5</c:v>
                </c:pt>
                <c:pt idx="43">
                  <c:v>42535.625</c:v>
                </c:pt>
                <c:pt idx="44">
                  <c:v>42535.75</c:v>
                </c:pt>
                <c:pt idx="45">
                  <c:v>42535.875</c:v>
                </c:pt>
                <c:pt idx="46">
                  <c:v>42536</c:v>
                </c:pt>
                <c:pt idx="47">
                  <c:v>42536.125</c:v>
                </c:pt>
                <c:pt idx="48">
                  <c:v>42536.25</c:v>
                </c:pt>
                <c:pt idx="49">
                  <c:v>42536.375</c:v>
                </c:pt>
                <c:pt idx="50">
                  <c:v>42536.5</c:v>
                </c:pt>
                <c:pt idx="51">
                  <c:v>42536.625</c:v>
                </c:pt>
                <c:pt idx="52">
                  <c:v>42536.75</c:v>
                </c:pt>
                <c:pt idx="53">
                  <c:v>42536.875</c:v>
                </c:pt>
                <c:pt idx="54">
                  <c:v>42537</c:v>
                </c:pt>
                <c:pt idx="55">
                  <c:v>42537.125</c:v>
                </c:pt>
                <c:pt idx="56">
                  <c:v>42537.25</c:v>
                </c:pt>
                <c:pt idx="57">
                  <c:v>42537.375</c:v>
                </c:pt>
                <c:pt idx="58">
                  <c:v>42537.5</c:v>
                </c:pt>
                <c:pt idx="59">
                  <c:v>42537.625</c:v>
                </c:pt>
                <c:pt idx="60">
                  <c:v>42537.75</c:v>
                </c:pt>
                <c:pt idx="61">
                  <c:v>42537.875</c:v>
                </c:pt>
                <c:pt idx="62">
                  <c:v>42538</c:v>
                </c:pt>
                <c:pt idx="63">
                  <c:v>42538.125</c:v>
                </c:pt>
                <c:pt idx="64">
                  <c:v>42538.25</c:v>
                </c:pt>
                <c:pt idx="65">
                  <c:v>42538.375</c:v>
                </c:pt>
                <c:pt idx="66">
                  <c:v>42538.5</c:v>
                </c:pt>
                <c:pt idx="67">
                  <c:v>42538.625</c:v>
                </c:pt>
                <c:pt idx="68">
                  <c:v>42538.75</c:v>
                </c:pt>
                <c:pt idx="69">
                  <c:v>42538.875</c:v>
                </c:pt>
                <c:pt idx="70">
                  <c:v>42539</c:v>
                </c:pt>
                <c:pt idx="71">
                  <c:v>42539.125</c:v>
                </c:pt>
                <c:pt idx="72">
                  <c:v>42539.25</c:v>
                </c:pt>
                <c:pt idx="73">
                  <c:v>42539.375</c:v>
                </c:pt>
                <c:pt idx="74">
                  <c:v>42539.5</c:v>
                </c:pt>
                <c:pt idx="75">
                  <c:v>42539.625</c:v>
                </c:pt>
                <c:pt idx="76">
                  <c:v>42539.75</c:v>
                </c:pt>
                <c:pt idx="77">
                  <c:v>42539.875</c:v>
                </c:pt>
                <c:pt idx="78">
                  <c:v>42540</c:v>
                </c:pt>
                <c:pt idx="79">
                  <c:v>42540.125</c:v>
                </c:pt>
                <c:pt idx="80">
                  <c:v>42540.25</c:v>
                </c:pt>
                <c:pt idx="81">
                  <c:v>42540.375</c:v>
                </c:pt>
                <c:pt idx="82">
                  <c:v>42540.5</c:v>
                </c:pt>
                <c:pt idx="83">
                  <c:v>42540.625</c:v>
                </c:pt>
                <c:pt idx="84">
                  <c:v>42540.75</c:v>
                </c:pt>
                <c:pt idx="85">
                  <c:v>42541</c:v>
                </c:pt>
                <c:pt idx="86">
                  <c:v>42541.125</c:v>
                </c:pt>
                <c:pt idx="87">
                  <c:v>42541.25</c:v>
                </c:pt>
                <c:pt idx="88">
                  <c:v>42541.375</c:v>
                </c:pt>
                <c:pt idx="89">
                  <c:v>42541.5</c:v>
                </c:pt>
                <c:pt idx="90">
                  <c:v>42541.625</c:v>
                </c:pt>
                <c:pt idx="91">
                  <c:v>42541.75</c:v>
                </c:pt>
                <c:pt idx="92">
                  <c:v>42541.875</c:v>
                </c:pt>
                <c:pt idx="93">
                  <c:v>42542</c:v>
                </c:pt>
                <c:pt idx="94">
                  <c:v>42542.125</c:v>
                </c:pt>
                <c:pt idx="95">
                  <c:v>42542.25</c:v>
                </c:pt>
                <c:pt idx="96">
                  <c:v>42542.375</c:v>
                </c:pt>
                <c:pt idx="97">
                  <c:v>42542.5</c:v>
                </c:pt>
                <c:pt idx="98">
                  <c:v>42542.625</c:v>
                </c:pt>
                <c:pt idx="99">
                  <c:v>42542.75</c:v>
                </c:pt>
                <c:pt idx="100">
                  <c:v>42542.875</c:v>
                </c:pt>
                <c:pt idx="101">
                  <c:v>42543</c:v>
                </c:pt>
                <c:pt idx="102">
                  <c:v>42543.125</c:v>
                </c:pt>
                <c:pt idx="103">
                  <c:v>42543.25</c:v>
                </c:pt>
                <c:pt idx="104">
                  <c:v>42543.375</c:v>
                </c:pt>
                <c:pt idx="105">
                  <c:v>42543.5</c:v>
                </c:pt>
                <c:pt idx="106">
                  <c:v>42543.625</c:v>
                </c:pt>
                <c:pt idx="107">
                  <c:v>42543.75</c:v>
                </c:pt>
                <c:pt idx="108">
                  <c:v>42543.875</c:v>
                </c:pt>
                <c:pt idx="109">
                  <c:v>42544</c:v>
                </c:pt>
                <c:pt idx="110">
                  <c:v>42544.125</c:v>
                </c:pt>
                <c:pt idx="111">
                  <c:v>42544.25</c:v>
                </c:pt>
                <c:pt idx="112">
                  <c:v>42544.25</c:v>
                </c:pt>
                <c:pt idx="113">
                  <c:v>42544.375</c:v>
                </c:pt>
                <c:pt idx="114">
                  <c:v>42544.5</c:v>
                </c:pt>
                <c:pt idx="115">
                  <c:v>42544.625</c:v>
                </c:pt>
                <c:pt idx="116">
                  <c:v>42544.75</c:v>
                </c:pt>
                <c:pt idx="117">
                  <c:v>42544.875</c:v>
                </c:pt>
                <c:pt idx="118">
                  <c:v>42545</c:v>
                </c:pt>
                <c:pt idx="119">
                  <c:v>42545.125</c:v>
                </c:pt>
                <c:pt idx="120">
                  <c:v>42545.25</c:v>
                </c:pt>
                <c:pt idx="121">
                  <c:v>42545.375</c:v>
                </c:pt>
                <c:pt idx="122">
                  <c:v>42545.5</c:v>
                </c:pt>
                <c:pt idx="123">
                  <c:v>42545.625</c:v>
                </c:pt>
                <c:pt idx="124">
                  <c:v>42545.75</c:v>
                </c:pt>
                <c:pt idx="125">
                  <c:v>42545.875</c:v>
                </c:pt>
                <c:pt idx="126">
                  <c:v>42546</c:v>
                </c:pt>
                <c:pt idx="127">
                  <c:v>42546.125</c:v>
                </c:pt>
                <c:pt idx="128">
                  <c:v>42546.25</c:v>
                </c:pt>
                <c:pt idx="129">
                  <c:v>42546.375</c:v>
                </c:pt>
                <c:pt idx="130">
                  <c:v>42546.5</c:v>
                </c:pt>
                <c:pt idx="131">
                  <c:v>42546.625</c:v>
                </c:pt>
                <c:pt idx="132">
                  <c:v>42546.75</c:v>
                </c:pt>
                <c:pt idx="133">
                  <c:v>42546.875</c:v>
                </c:pt>
                <c:pt idx="134">
                  <c:v>42547</c:v>
                </c:pt>
                <c:pt idx="135">
                  <c:v>42547.125</c:v>
                </c:pt>
                <c:pt idx="136">
                  <c:v>42547.25</c:v>
                </c:pt>
                <c:pt idx="137">
                  <c:v>42547.375</c:v>
                </c:pt>
                <c:pt idx="138">
                  <c:v>42547.5</c:v>
                </c:pt>
                <c:pt idx="139">
                  <c:v>42547.625</c:v>
                </c:pt>
                <c:pt idx="140">
                  <c:v>42547.75</c:v>
                </c:pt>
                <c:pt idx="141">
                  <c:v>42547.875</c:v>
                </c:pt>
                <c:pt idx="142">
                  <c:v>42548</c:v>
                </c:pt>
                <c:pt idx="143">
                  <c:v>42548.125</c:v>
                </c:pt>
                <c:pt idx="144">
                  <c:v>42548.25</c:v>
                </c:pt>
                <c:pt idx="145">
                  <c:v>42548.375</c:v>
                </c:pt>
                <c:pt idx="146">
                  <c:v>42548.5</c:v>
                </c:pt>
                <c:pt idx="147">
                  <c:v>42548.625</c:v>
                </c:pt>
                <c:pt idx="148">
                  <c:v>42548.75</c:v>
                </c:pt>
                <c:pt idx="149">
                  <c:v>42548.875</c:v>
                </c:pt>
                <c:pt idx="150">
                  <c:v>42549</c:v>
                </c:pt>
                <c:pt idx="151">
                  <c:v>42549.125</c:v>
                </c:pt>
                <c:pt idx="152">
                  <c:v>42549.25</c:v>
                </c:pt>
                <c:pt idx="153">
                  <c:v>42549.375</c:v>
                </c:pt>
                <c:pt idx="154">
                  <c:v>42549.5</c:v>
                </c:pt>
                <c:pt idx="155">
                  <c:v>42549.625</c:v>
                </c:pt>
                <c:pt idx="156">
                  <c:v>42549.75</c:v>
                </c:pt>
                <c:pt idx="157">
                  <c:v>42549.875</c:v>
                </c:pt>
                <c:pt idx="158">
                  <c:v>42550</c:v>
                </c:pt>
                <c:pt idx="159">
                  <c:v>42550.125</c:v>
                </c:pt>
                <c:pt idx="160">
                  <c:v>42550.25</c:v>
                </c:pt>
                <c:pt idx="161">
                  <c:v>42550.375</c:v>
                </c:pt>
                <c:pt idx="162">
                  <c:v>42550.5</c:v>
                </c:pt>
                <c:pt idx="163">
                  <c:v>42550.625</c:v>
                </c:pt>
                <c:pt idx="164">
                  <c:v>42550.75</c:v>
                </c:pt>
                <c:pt idx="165">
                  <c:v>42550.875</c:v>
                </c:pt>
                <c:pt idx="166">
                  <c:v>42551</c:v>
                </c:pt>
                <c:pt idx="167">
                  <c:v>42551.125</c:v>
                </c:pt>
                <c:pt idx="168">
                  <c:v>42551.25</c:v>
                </c:pt>
                <c:pt idx="169">
                  <c:v>42551.375</c:v>
                </c:pt>
                <c:pt idx="170">
                  <c:v>42551.5</c:v>
                </c:pt>
                <c:pt idx="171">
                  <c:v>42551.625</c:v>
                </c:pt>
                <c:pt idx="172">
                  <c:v>42551.75</c:v>
                </c:pt>
                <c:pt idx="173">
                  <c:v>42551.875</c:v>
                </c:pt>
                <c:pt idx="174">
                  <c:v>42552</c:v>
                </c:pt>
                <c:pt idx="175">
                  <c:v>42552.125</c:v>
                </c:pt>
                <c:pt idx="176">
                  <c:v>42552.25</c:v>
                </c:pt>
                <c:pt idx="177">
                  <c:v>42552.375</c:v>
                </c:pt>
                <c:pt idx="178">
                  <c:v>42552.5</c:v>
                </c:pt>
                <c:pt idx="179">
                  <c:v>42552.625</c:v>
                </c:pt>
                <c:pt idx="180">
                  <c:v>42552.75</c:v>
                </c:pt>
                <c:pt idx="181">
                  <c:v>42552.875</c:v>
                </c:pt>
                <c:pt idx="182">
                  <c:v>42553</c:v>
                </c:pt>
                <c:pt idx="183">
                  <c:v>42553.125</c:v>
                </c:pt>
                <c:pt idx="184">
                  <c:v>42553.25</c:v>
                </c:pt>
                <c:pt idx="185">
                  <c:v>42553.375</c:v>
                </c:pt>
                <c:pt idx="186">
                  <c:v>42553.5</c:v>
                </c:pt>
                <c:pt idx="187">
                  <c:v>42553.625</c:v>
                </c:pt>
                <c:pt idx="188">
                  <c:v>42553.75</c:v>
                </c:pt>
                <c:pt idx="189">
                  <c:v>42553.875</c:v>
                </c:pt>
                <c:pt idx="190">
                  <c:v>42554</c:v>
                </c:pt>
                <c:pt idx="191">
                  <c:v>42554.125</c:v>
                </c:pt>
                <c:pt idx="192">
                  <c:v>42554.25</c:v>
                </c:pt>
                <c:pt idx="193">
                  <c:v>42554.375</c:v>
                </c:pt>
                <c:pt idx="194">
                  <c:v>42554.5</c:v>
                </c:pt>
                <c:pt idx="195">
                  <c:v>42554.625</c:v>
                </c:pt>
                <c:pt idx="196">
                  <c:v>42554.75</c:v>
                </c:pt>
                <c:pt idx="197">
                  <c:v>42554.875</c:v>
                </c:pt>
                <c:pt idx="198">
                  <c:v>42555</c:v>
                </c:pt>
                <c:pt idx="199">
                  <c:v>42555.125</c:v>
                </c:pt>
                <c:pt idx="200">
                  <c:v>42555.25</c:v>
                </c:pt>
                <c:pt idx="201">
                  <c:v>42555.375</c:v>
                </c:pt>
                <c:pt idx="202">
                  <c:v>42555.5</c:v>
                </c:pt>
                <c:pt idx="203">
                  <c:v>42555.625</c:v>
                </c:pt>
                <c:pt idx="204">
                  <c:v>42555.75</c:v>
                </c:pt>
                <c:pt idx="205">
                  <c:v>42555.875</c:v>
                </c:pt>
                <c:pt idx="206">
                  <c:v>42556</c:v>
                </c:pt>
                <c:pt idx="207">
                  <c:v>42556.125</c:v>
                </c:pt>
                <c:pt idx="208">
                  <c:v>42556.25</c:v>
                </c:pt>
                <c:pt idx="209">
                  <c:v>42556.375</c:v>
                </c:pt>
                <c:pt idx="210">
                  <c:v>42556.5</c:v>
                </c:pt>
                <c:pt idx="211">
                  <c:v>42556.625</c:v>
                </c:pt>
                <c:pt idx="212">
                  <c:v>42556.75</c:v>
                </c:pt>
                <c:pt idx="213">
                  <c:v>42556.875</c:v>
                </c:pt>
                <c:pt idx="214">
                  <c:v>42557</c:v>
                </c:pt>
                <c:pt idx="215">
                  <c:v>42557.125</c:v>
                </c:pt>
                <c:pt idx="216">
                  <c:v>42557.25</c:v>
                </c:pt>
                <c:pt idx="217">
                  <c:v>42557.375</c:v>
                </c:pt>
                <c:pt idx="218">
                  <c:v>42557.5</c:v>
                </c:pt>
                <c:pt idx="219">
                  <c:v>42557.625</c:v>
                </c:pt>
                <c:pt idx="220">
                  <c:v>42557.75</c:v>
                </c:pt>
                <c:pt idx="221">
                  <c:v>42557.875</c:v>
                </c:pt>
                <c:pt idx="222">
                  <c:v>42558</c:v>
                </c:pt>
                <c:pt idx="223">
                  <c:v>42558.125</c:v>
                </c:pt>
                <c:pt idx="224">
                  <c:v>42558.25</c:v>
                </c:pt>
                <c:pt idx="225">
                  <c:v>42558.375</c:v>
                </c:pt>
                <c:pt idx="226">
                  <c:v>42558.5</c:v>
                </c:pt>
                <c:pt idx="227">
                  <c:v>42558.625</c:v>
                </c:pt>
                <c:pt idx="228">
                  <c:v>42558.75</c:v>
                </c:pt>
                <c:pt idx="229">
                  <c:v>42558.875</c:v>
                </c:pt>
                <c:pt idx="230">
                  <c:v>42559</c:v>
                </c:pt>
                <c:pt idx="231">
                  <c:v>42559.125</c:v>
                </c:pt>
                <c:pt idx="232">
                  <c:v>42559.25</c:v>
                </c:pt>
                <c:pt idx="233">
                  <c:v>42559.375</c:v>
                </c:pt>
                <c:pt idx="234">
                  <c:v>42559.5</c:v>
                </c:pt>
                <c:pt idx="235">
                  <c:v>42559.625</c:v>
                </c:pt>
                <c:pt idx="236">
                  <c:v>42559.75</c:v>
                </c:pt>
                <c:pt idx="237">
                  <c:v>42559.875</c:v>
                </c:pt>
                <c:pt idx="238">
                  <c:v>42560</c:v>
                </c:pt>
                <c:pt idx="239">
                  <c:v>42560.125</c:v>
                </c:pt>
                <c:pt idx="240">
                  <c:v>42560.25</c:v>
                </c:pt>
                <c:pt idx="241">
                  <c:v>42560.375</c:v>
                </c:pt>
                <c:pt idx="242">
                  <c:v>42560.5</c:v>
                </c:pt>
                <c:pt idx="243">
                  <c:v>42560.625</c:v>
                </c:pt>
                <c:pt idx="244">
                  <c:v>42560.75</c:v>
                </c:pt>
                <c:pt idx="245">
                  <c:v>42560.875</c:v>
                </c:pt>
                <c:pt idx="246">
                  <c:v>42561</c:v>
                </c:pt>
                <c:pt idx="247">
                  <c:v>42561.125</c:v>
                </c:pt>
                <c:pt idx="248">
                  <c:v>42561.25</c:v>
                </c:pt>
                <c:pt idx="249">
                  <c:v>42561.375</c:v>
                </c:pt>
                <c:pt idx="250">
                  <c:v>42561.5</c:v>
                </c:pt>
                <c:pt idx="251">
                  <c:v>42561.625</c:v>
                </c:pt>
                <c:pt idx="252">
                  <c:v>42561.75</c:v>
                </c:pt>
                <c:pt idx="253">
                  <c:v>42561.875</c:v>
                </c:pt>
                <c:pt idx="254">
                  <c:v>42562</c:v>
                </c:pt>
                <c:pt idx="255">
                  <c:v>42562.125</c:v>
                </c:pt>
                <c:pt idx="256">
                  <c:v>42562.25</c:v>
                </c:pt>
                <c:pt idx="257">
                  <c:v>42562.375</c:v>
                </c:pt>
                <c:pt idx="258">
                  <c:v>42562.5</c:v>
                </c:pt>
                <c:pt idx="259">
                  <c:v>42562.625</c:v>
                </c:pt>
                <c:pt idx="260">
                  <c:v>42562.75</c:v>
                </c:pt>
                <c:pt idx="261">
                  <c:v>42562.875</c:v>
                </c:pt>
                <c:pt idx="262">
                  <c:v>42563</c:v>
                </c:pt>
                <c:pt idx="263">
                  <c:v>42563.125</c:v>
                </c:pt>
                <c:pt idx="264">
                  <c:v>42563.25</c:v>
                </c:pt>
                <c:pt idx="265">
                  <c:v>42563.375</c:v>
                </c:pt>
                <c:pt idx="266">
                  <c:v>42563.5</c:v>
                </c:pt>
                <c:pt idx="267">
                  <c:v>42563.625</c:v>
                </c:pt>
                <c:pt idx="268">
                  <c:v>42563.75</c:v>
                </c:pt>
                <c:pt idx="269">
                  <c:v>42563.875</c:v>
                </c:pt>
                <c:pt idx="270">
                  <c:v>42564</c:v>
                </c:pt>
                <c:pt idx="271">
                  <c:v>42564.125</c:v>
                </c:pt>
                <c:pt idx="272">
                  <c:v>42564.25</c:v>
                </c:pt>
                <c:pt idx="273">
                  <c:v>42564.375</c:v>
                </c:pt>
                <c:pt idx="274">
                  <c:v>42564.5</c:v>
                </c:pt>
                <c:pt idx="275">
                  <c:v>42564.625</c:v>
                </c:pt>
                <c:pt idx="276">
                  <c:v>42564.75</c:v>
                </c:pt>
                <c:pt idx="277">
                  <c:v>42564.875</c:v>
                </c:pt>
                <c:pt idx="278">
                  <c:v>42565</c:v>
                </c:pt>
                <c:pt idx="279">
                  <c:v>42565.125</c:v>
                </c:pt>
                <c:pt idx="280">
                  <c:v>42565.25</c:v>
                </c:pt>
                <c:pt idx="281">
                  <c:v>42565.375</c:v>
                </c:pt>
                <c:pt idx="282">
                  <c:v>42565.5</c:v>
                </c:pt>
                <c:pt idx="283">
                  <c:v>42565.625</c:v>
                </c:pt>
                <c:pt idx="284">
                  <c:v>42565.75</c:v>
                </c:pt>
                <c:pt idx="285">
                  <c:v>42565.875</c:v>
                </c:pt>
                <c:pt idx="286">
                  <c:v>42566</c:v>
                </c:pt>
                <c:pt idx="287">
                  <c:v>42566.125</c:v>
                </c:pt>
                <c:pt idx="288">
                  <c:v>42566.25</c:v>
                </c:pt>
                <c:pt idx="289">
                  <c:v>42566.375</c:v>
                </c:pt>
                <c:pt idx="290">
                  <c:v>42566.5</c:v>
                </c:pt>
                <c:pt idx="291">
                  <c:v>42566.625</c:v>
                </c:pt>
                <c:pt idx="292">
                  <c:v>42566.75</c:v>
                </c:pt>
                <c:pt idx="293">
                  <c:v>42566.875</c:v>
                </c:pt>
                <c:pt idx="294">
                  <c:v>42567</c:v>
                </c:pt>
                <c:pt idx="295">
                  <c:v>42567.125</c:v>
                </c:pt>
                <c:pt idx="296">
                  <c:v>42567.25</c:v>
                </c:pt>
                <c:pt idx="297">
                  <c:v>42567.375</c:v>
                </c:pt>
                <c:pt idx="298">
                  <c:v>42567.5</c:v>
                </c:pt>
                <c:pt idx="299">
                  <c:v>42567.625</c:v>
                </c:pt>
                <c:pt idx="300">
                  <c:v>42567.75</c:v>
                </c:pt>
                <c:pt idx="301">
                  <c:v>42567.875</c:v>
                </c:pt>
                <c:pt idx="302">
                  <c:v>42568</c:v>
                </c:pt>
                <c:pt idx="303">
                  <c:v>42568.125</c:v>
                </c:pt>
                <c:pt idx="304">
                  <c:v>42568.25</c:v>
                </c:pt>
                <c:pt idx="305">
                  <c:v>42568.375</c:v>
                </c:pt>
                <c:pt idx="306">
                  <c:v>42568.5</c:v>
                </c:pt>
                <c:pt idx="307">
                  <c:v>42568.625</c:v>
                </c:pt>
                <c:pt idx="308">
                  <c:v>42568.75</c:v>
                </c:pt>
                <c:pt idx="309">
                  <c:v>42568.875</c:v>
                </c:pt>
                <c:pt idx="310">
                  <c:v>42569</c:v>
                </c:pt>
                <c:pt idx="311">
                  <c:v>42569.125</c:v>
                </c:pt>
                <c:pt idx="312">
                  <c:v>42569.25</c:v>
                </c:pt>
                <c:pt idx="313">
                  <c:v>42569.25</c:v>
                </c:pt>
                <c:pt idx="314">
                  <c:v>42569.375</c:v>
                </c:pt>
                <c:pt idx="315">
                  <c:v>42569.5</c:v>
                </c:pt>
                <c:pt idx="316">
                  <c:v>42569.625</c:v>
                </c:pt>
                <c:pt idx="317">
                  <c:v>42569.75</c:v>
                </c:pt>
                <c:pt idx="318">
                  <c:v>42569.875</c:v>
                </c:pt>
                <c:pt idx="319">
                  <c:v>42570</c:v>
                </c:pt>
                <c:pt idx="320">
                  <c:v>42570.125</c:v>
                </c:pt>
                <c:pt idx="321">
                  <c:v>42570.25</c:v>
                </c:pt>
                <c:pt idx="322">
                  <c:v>42570.375</c:v>
                </c:pt>
                <c:pt idx="323">
                  <c:v>42570.375</c:v>
                </c:pt>
                <c:pt idx="324">
                  <c:v>42570.5</c:v>
                </c:pt>
                <c:pt idx="325">
                  <c:v>42570.625</c:v>
                </c:pt>
                <c:pt idx="326">
                  <c:v>42570.75</c:v>
                </c:pt>
                <c:pt idx="327">
                  <c:v>42570.875</c:v>
                </c:pt>
                <c:pt idx="328">
                  <c:v>42571</c:v>
                </c:pt>
                <c:pt idx="329">
                  <c:v>42571.125</c:v>
                </c:pt>
                <c:pt idx="330">
                  <c:v>42571.25</c:v>
                </c:pt>
                <c:pt idx="331">
                  <c:v>42571.375</c:v>
                </c:pt>
                <c:pt idx="332">
                  <c:v>42571.5</c:v>
                </c:pt>
                <c:pt idx="333">
                  <c:v>42571.625</c:v>
                </c:pt>
                <c:pt idx="334">
                  <c:v>42571.75</c:v>
                </c:pt>
                <c:pt idx="335">
                  <c:v>42571.875</c:v>
                </c:pt>
                <c:pt idx="336">
                  <c:v>42572</c:v>
                </c:pt>
                <c:pt idx="337">
                  <c:v>42572.125</c:v>
                </c:pt>
                <c:pt idx="338">
                  <c:v>42572.25</c:v>
                </c:pt>
                <c:pt idx="339">
                  <c:v>42572.375</c:v>
                </c:pt>
                <c:pt idx="340">
                  <c:v>42572.5</c:v>
                </c:pt>
                <c:pt idx="341">
                  <c:v>42572.625</c:v>
                </c:pt>
                <c:pt idx="342">
                  <c:v>42572.75</c:v>
                </c:pt>
                <c:pt idx="343">
                  <c:v>42572.75</c:v>
                </c:pt>
                <c:pt idx="344">
                  <c:v>42572.875</c:v>
                </c:pt>
                <c:pt idx="345">
                  <c:v>42573</c:v>
                </c:pt>
                <c:pt idx="346">
                  <c:v>42573.125</c:v>
                </c:pt>
                <c:pt idx="347">
                  <c:v>42573.25</c:v>
                </c:pt>
                <c:pt idx="348">
                  <c:v>42573.375</c:v>
                </c:pt>
                <c:pt idx="349">
                  <c:v>42573.5</c:v>
                </c:pt>
                <c:pt idx="350">
                  <c:v>42573.625</c:v>
                </c:pt>
                <c:pt idx="351">
                  <c:v>42573.75</c:v>
                </c:pt>
                <c:pt idx="352">
                  <c:v>42573.875</c:v>
                </c:pt>
                <c:pt idx="353">
                  <c:v>42574</c:v>
                </c:pt>
                <c:pt idx="354">
                  <c:v>42574.125</c:v>
                </c:pt>
                <c:pt idx="355">
                  <c:v>42574.25</c:v>
                </c:pt>
                <c:pt idx="356">
                  <c:v>42574.375</c:v>
                </c:pt>
                <c:pt idx="357">
                  <c:v>42574.5</c:v>
                </c:pt>
                <c:pt idx="358">
                  <c:v>42574.625</c:v>
                </c:pt>
                <c:pt idx="359">
                  <c:v>42574.75</c:v>
                </c:pt>
                <c:pt idx="360">
                  <c:v>42574.875</c:v>
                </c:pt>
                <c:pt idx="361">
                  <c:v>42575</c:v>
                </c:pt>
                <c:pt idx="362">
                  <c:v>42575.25</c:v>
                </c:pt>
                <c:pt idx="363">
                  <c:v>42575.375</c:v>
                </c:pt>
                <c:pt idx="364">
                  <c:v>42575.5</c:v>
                </c:pt>
                <c:pt idx="365">
                  <c:v>42575.625</c:v>
                </c:pt>
                <c:pt idx="366">
                  <c:v>42575.75</c:v>
                </c:pt>
                <c:pt idx="367">
                  <c:v>42575.875</c:v>
                </c:pt>
                <c:pt idx="368">
                  <c:v>42576</c:v>
                </c:pt>
                <c:pt idx="369">
                  <c:v>42576.125</c:v>
                </c:pt>
                <c:pt idx="370">
                  <c:v>42576.25</c:v>
                </c:pt>
                <c:pt idx="371">
                  <c:v>42576.375</c:v>
                </c:pt>
                <c:pt idx="372">
                  <c:v>42576.5</c:v>
                </c:pt>
                <c:pt idx="373">
                  <c:v>42576.625</c:v>
                </c:pt>
                <c:pt idx="374">
                  <c:v>42576.75</c:v>
                </c:pt>
                <c:pt idx="375">
                  <c:v>42576.875</c:v>
                </c:pt>
                <c:pt idx="376">
                  <c:v>42577</c:v>
                </c:pt>
                <c:pt idx="377">
                  <c:v>42577.125</c:v>
                </c:pt>
                <c:pt idx="378">
                  <c:v>42577.25</c:v>
                </c:pt>
                <c:pt idx="379">
                  <c:v>42577.375</c:v>
                </c:pt>
                <c:pt idx="380">
                  <c:v>42577.5</c:v>
                </c:pt>
                <c:pt idx="381">
                  <c:v>42577.625</c:v>
                </c:pt>
                <c:pt idx="382">
                  <c:v>42577.75</c:v>
                </c:pt>
                <c:pt idx="383">
                  <c:v>42577.875</c:v>
                </c:pt>
                <c:pt idx="384">
                  <c:v>42578</c:v>
                </c:pt>
                <c:pt idx="385">
                  <c:v>42578.125</c:v>
                </c:pt>
                <c:pt idx="386">
                  <c:v>42578.25</c:v>
                </c:pt>
                <c:pt idx="387">
                  <c:v>42578.375</c:v>
                </c:pt>
                <c:pt idx="388">
                  <c:v>42578.5</c:v>
                </c:pt>
                <c:pt idx="389">
                  <c:v>42578.625</c:v>
                </c:pt>
                <c:pt idx="390">
                  <c:v>42578.75</c:v>
                </c:pt>
                <c:pt idx="391">
                  <c:v>42578.875</c:v>
                </c:pt>
                <c:pt idx="392">
                  <c:v>42579</c:v>
                </c:pt>
                <c:pt idx="393">
                  <c:v>42579.125</c:v>
                </c:pt>
                <c:pt idx="394">
                  <c:v>42579.25</c:v>
                </c:pt>
                <c:pt idx="395">
                  <c:v>42579.375</c:v>
                </c:pt>
                <c:pt idx="396">
                  <c:v>42579.5</c:v>
                </c:pt>
                <c:pt idx="397">
                  <c:v>42579.625</c:v>
                </c:pt>
                <c:pt idx="398">
                  <c:v>42579.75</c:v>
                </c:pt>
                <c:pt idx="399">
                  <c:v>42579.875</c:v>
                </c:pt>
                <c:pt idx="400">
                  <c:v>42580</c:v>
                </c:pt>
                <c:pt idx="401">
                  <c:v>42580.125</c:v>
                </c:pt>
                <c:pt idx="402">
                  <c:v>42580.25</c:v>
                </c:pt>
                <c:pt idx="403">
                  <c:v>42580.375</c:v>
                </c:pt>
                <c:pt idx="404">
                  <c:v>42580.5</c:v>
                </c:pt>
                <c:pt idx="405">
                  <c:v>42580.625</c:v>
                </c:pt>
                <c:pt idx="406">
                  <c:v>42580.75</c:v>
                </c:pt>
                <c:pt idx="407">
                  <c:v>42580.875</c:v>
                </c:pt>
                <c:pt idx="408">
                  <c:v>42581</c:v>
                </c:pt>
                <c:pt idx="409">
                  <c:v>42581.125</c:v>
                </c:pt>
                <c:pt idx="410">
                  <c:v>42581.25</c:v>
                </c:pt>
                <c:pt idx="411">
                  <c:v>42581.375</c:v>
                </c:pt>
                <c:pt idx="412">
                  <c:v>42581.5</c:v>
                </c:pt>
                <c:pt idx="413">
                  <c:v>42581.625</c:v>
                </c:pt>
                <c:pt idx="414">
                  <c:v>42581.75</c:v>
                </c:pt>
                <c:pt idx="415">
                  <c:v>42581.875</c:v>
                </c:pt>
                <c:pt idx="416">
                  <c:v>42582</c:v>
                </c:pt>
                <c:pt idx="417">
                  <c:v>42582.125</c:v>
                </c:pt>
                <c:pt idx="418">
                  <c:v>42582.25</c:v>
                </c:pt>
                <c:pt idx="419">
                  <c:v>42582.375</c:v>
                </c:pt>
                <c:pt idx="420">
                  <c:v>42582.5</c:v>
                </c:pt>
                <c:pt idx="421">
                  <c:v>42582.625</c:v>
                </c:pt>
                <c:pt idx="422">
                  <c:v>42582.75</c:v>
                </c:pt>
                <c:pt idx="423">
                  <c:v>42582.875</c:v>
                </c:pt>
                <c:pt idx="424">
                  <c:v>42583</c:v>
                </c:pt>
                <c:pt idx="425">
                  <c:v>42583.125</c:v>
                </c:pt>
                <c:pt idx="426">
                  <c:v>42583.25</c:v>
                </c:pt>
                <c:pt idx="427">
                  <c:v>42583.375</c:v>
                </c:pt>
                <c:pt idx="428">
                  <c:v>42583.5</c:v>
                </c:pt>
                <c:pt idx="429">
                  <c:v>42583.625</c:v>
                </c:pt>
                <c:pt idx="430">
                  <c:v>42583.75</c:v>
                </c:pt>
                <c:pt idx="431">
                  <c:v>42583.875</c:v>
                </c:pt>
                <c:pt idx="432">
                  <c:v>42584</c:v>
                </c:pt>
                <c:pt idx="433">
                  <c:v>42584.125</c:v>
                </c:pt>
                <c:pt idx="434">
                  <c:v>42584.25</c:v>
                </c:pt>
                <c:pt idx="435">
                  <c:v>42584.375</c:v>
                </c:pt>
                <c:pt idx="436">
                  <c:v>42584.5</c:v>
                </c:pt>
                <c:pt idx="437">
                  <c:v>42584.625</c:v>
                </c:pt>
                <c:pt idx="438">
                  <c:v>42584.75</c:v>
                </c:pt>
                <c:pt idx="439">
                  <c:v>42584.875</c:v>
                </c:pt>
                <c:pt idx="440">
                  <c:v>42585</c:v>
                </c:pt>
                <c:pt idx="441">
                  <c:v>42585.125</c:v>
                </c:pt>
                <c:pt idx="442">
                  <c:v>42585.25</c:v>
                </c:pt>
                <c:pt idx="443">
                  <c:v>42585.375</c:v>
                </c:pt>
                <c:pt idx="444">
                  <c:v>42585.5</c:v>
                </c:pt>
                <c:pt idx="445">
                  <c:v>42585.625</c:v>
                </c:pt>
                <c:pt idx="446">
                  <c:v>42585.75</c:v>
                </c:pt>
                <c:pt idx="447">
                  <c:v>42585.875</c:v>
                </c:pt>
                <c:pt idx="448">
                  <c:v>42586</c:v>
                </c:pt>
                <c:pt idx="449">
                  <c:v>42586.125</c:v>
                </c:pt>
                <c:pt idx="450">
                  <c:v>42586.25</c:v>
                </c:pt>
                <c:pt idx="451">
                  <c:v>42586.375</c:v>
                </c:pt>
                <c:pt idx="452">
                  <c:v>42586.5</c:v>
                </c:pt>
                <c:pt idx="453">
                  <c:v>42586.625</c:v>
                </c:pt>
                <c:pt idx="454">
                  <c:v>42586.75</c:v>
                </c:pt>
                <c:pt idx="455">
                  <c:v>42586.875</c:v>
                </c:pt>
                <c:pt idx="456">
                  <c:v>42587</c:v>
                </c:pt>
                <c:pt idx="457">
                  <c:v>42587.125</c:v>
                </c:pt>
                <c:pt idx="458">
                  <c:v>42587.25</c:v>
                </c:pt>
                <c:pt idx="459">
                  <c:v>42587.375</c:v>
                </c:pt>
                <c:pt idx="460">
                  <c:v>42587.5</c:v>
                </c:pt>
                <c:pt idx="461">
                  <c:v>42587.625</c:v>
                </c:pt>
                <c:pt idx="462">
                  <c:v>42587.75</c:v>
                </c:pt>
                <c:pt idx="463">
                  <c:v>42587.875</c:v>
                </c:pt>
                <c:pt idx="464">
                  <c:v>42588</c:v>
                </c:pt>
                <c:pt idx="465">
                  <c:v>42588.125</c:v>
                </c:pt>
                <c:pt idx="466">
                  <c:v>42588.25</c:v>
                </c:pt>
                <c:pt idx="467">
                  <c:v>42588.375</c:v>
                </c:pt>
                <c:pt idx="468">
                  <c:v>42588.5</c:v>
                </c:pt>
                <c:pt idx="469">
                  <c:v>42588.625</c:v>
                </c:pt>
                <c:pt idx="470">
                  <c:v>42588.75</c:v>
                </c:pt>
                <c:pt idx="471">
                  <c:v>42588.875</c:v>
                </c:pt>
                <c:pt idx="472">
                  <c:v>42589</c:v>
                </c:pt>
                <c:pt idx="473">
                  <c:v>42589.125</c:v>
                </c:pt>
                <c:pt idx="474">
                  <c:v>42589.25</c:v>
                </c:pt>
                <c:pt idx="475">
                  <c:v>42589.375</c:v>
                </c:pt>
                <c:pt idx="476">
                  <c:v>42589.5</c:v>
                </c:pt>
                <c:pt idx="477">
                  <c:v>42589.625</c:v>
                </c:pt>
                <c:pt idx="478">
                  <c:v>42589.75</c:v>
                </c:pt>
                <c:pt idx="479">
                  <c:v>42589.875</c:v>
                </c:pt>
                <c:pt idx="480">
                  <c:v>42590</c:v>
                </c:pt>
                <c:pt idx="481">
                  <c:v>42590.125</c:v>
                </c:pt>
                <c:pt idx="482">
                  <c:v>42590.25</c:v>
                </c:pt>
                <c:pt idx="483">
                  <c:v>42590.375</c:v>
                </c:pt>
                <c:pt idx="484">
                  <c:v>42590.5</c:v>
                </c:pt>
                <c:pt idx="485">
                  <c:v>42590.625</c:v>
                </c:pt>
                <c:pt idx="486">
                  <c:v>42590.75</c:v>
                </c:pt>
                <c:pt idx="487">
                  <c:v>42590.875</c:v>
                </c:pt>
                <c:pt idx="488">
                  <c:v>42591</c:v>
                </c:pt>
                <c:pt idx="489">
                  <c:v>42591.125</c:v>
                </c:pt>
                <c:pt idx="490">
                  <c:v>42591.25</c:v>
                </c:pt>
                <c:pt idx="491">
                  <c:v>42591.375</c:v>
                </c:pt>
                <c:pt idx="492">
                  <c:v>42591.5</c:v>
                </c:pt>
                <c:pt idx="493">
                  <c:v>42591.625</c:v>
                </c:pt>
                <c:pt idx="494">
                  <c:v>42591.75</c:v>
                </c:pt>
                <c:pt idx="495">
                  <c:v>42591.875</c:v>
                </c:pt>
                <c:pt idx="496">
                  <c:v>42592</c:v>
                </c:pt>
                <c:pt idx="497">
                  <c:v>42592.125</c:v>
                </c:pt>
                <c:pt idx="498">
                  <c:v>42592.25</c:v>
                </c:pt>
                <c:pt idx="499">
                  <c:v>42592.375</c:v>
                </c:pt>
                <c:pt idx="500">
                  <c:v>42592.5</c:v>
                </c:pt>
                <c:pt idx="501">
                  <c:v>42592.625</c:v>
                </c:pt>
                <c:pt idx="502">
                  <c:v>42592.75</c:v>
                </c:pt>
                <c:pt idx="503">
                  <c:v>42592.875</c:v>
                </c:pt>
                <c:pt idx="504">
                  <c:v>42593</c:v>
                </c:pt>
                <c:pt idx="505">
                  <c:v>42593.125</c:v>
                </c:pt>
                <c:pt idx="506">
                  <c:v>42593.25</c:v>
                </c:pt>
                <c:pt idx="507">
                  <c:v>42593.375</c:v>
                </c:pt>
                <c:pt idx="508">
                  <c:v>42593.5</c:v>
                </c:pt>
                <c:pt idx="509">
                  <c:v>42593.625</c:v>
                </c:pt>
                <c:pt idx="510">
                  <c:v>42593.75</c:v>
                </c:pt>
                <c:pt idx="511">
                  <c:v>42593.875</c:v>
                </c:pt>
                <c:pt idx="512">
                  <c:v>42594</c:v>
                </c:pt>
                <c:pt idx="513">
                  <c:v>42594.125</c:v>
                </c:pt>
                <c:pt idx="514">
                  <c:v>42594.25</c:v>
                </c:pt>
                <c:pt idx="515">
                  <c:v>42594.375</c:v>
                </c:pt>
                <c:pt idx="516">
                  <c:v>42594.5</c:v>
                </c:pt>
                <c:pt idx="517">
                  <c:v>42594.625</c:v>
                </c:pt>
                <c:pt idx="518">
                  <c:v>42594.75</c:v>
                </c:pt>
                <c:pt idx="519">
                  <c:v>42594.875</c:v>
                </c:pt>
                <c:pt idx="520">
                  <c:v>42595</c:v>
                </c:pt>
                <c:pt idx="521">
                  <c:v>42595.125</c:v>
                </c:pt>
                <c:pt idx="522">
                  <c:v>42595.25</c:v>
                </c:pt>
                <c:pt idx="523">
                  <c:v>42595.375</c:v>
                </c:pt>
                <c:pt idx="524">
                  <c:v>42595.5</c:v>
                </c:pt>
                <c:pt idx="525">
                  <c:v>42595.625</c:v>
                </c:pt>
                <c:pt idx="526">
                  <c:v>42595.75</c:v>
                </c:pt>
                <c:pt idx="527">
                  <c:v>42595.875</c:v>
                </c:pt>
                <c:pt idx="528">
                  <c:v>42596</c:v>
                </c:pt>
                <c:pt idx="529">
                  <c:v>42596.125</c:v>
                </c:pt>
                <c:pt idx="530">
                  <c:v>42596.25</c:v>
                </c:pt>
                <c:pt idx="531">
                  <c:v>42596.375</c:v>
                </c:pt>
                <c:pt idx="532">
                  <c:v>42596.5</c:v>
                </c:pt>
                <c:pt idx="533">
                  <c:v>42596.625</c:v>
                </c:pt>
                <c:pt idx="534">
                  <c:v>42596.75</c:v>
                </c:pt>
                <c:pt idx="535">
                  <c:v>42596.875</c:v>
                </c:pt>
                <c:pt idx="536">
                  <c:v>42597</c:v>
                </c:pt>
                <c:pt idx="537">
                  <c:v>42597.125</c:v>
                </c:pt>
                <c:pt idx="538">
                  <c:v>42597.25</c:v>
                </c:pt>
                <c:pt idx="539">
                  <c:v>42597.375</c:v>
                </c:pt>
                <c:pt idx="540">
                  <c:v>42597.5</c:v>
                </c:pt>
                <c:pt idx="541">
                  <c:v>42597.625</c:v>
                </c:pt>
                <c:pt idx="542">
                  <c:v>42597.75</c:v>
                </c:pt>
                <c:pt idx="543">
                  <c:v>42597.875</c:v>
                </c:pt>
                <c:pt idx="544">
                  <c:v>42598</c:v>
                </c:pt>
                <c:pt idx="545">
                  <c:v>42598.125</c:v>
                </c:pt>
                <c:pt idx="546">
                  <c:v>42598.25</c:v>
                </c:pt>
                <c:pt idx="547">
                  <c:v>42598.375</c:v>
                </c:pt>
                <c:pt idx="548">
                  <c:v>42598.5</c:v>
                </c:pt>
                <c:pt idx="549">
                  <c:v>42598.625</c:v>
                </c:pt>
                <c:pt idx="550">
                  <c:v>42598.75</c:v>
                </c:pt>
                <c:pt idx="551">
                  <c:v>42598.875</c:v>
                </c:pt>
                <c:pt idx="552">
                  <c:v>42599</c:v>
                </c:pt>
                <c:pt idx="553">
                  <c:v>42599.125</c:v>
                </c:pt>
                <c:pt idx="554">
                  <c:v>42599.25</c:v>
                </c:pt>
                <c:pt idx="555">
                  <c:v>42599.375</c:v>
                </c:pt>
                <c:pt idx="556">
                  <c:v>42599.5</c:v>
                </c:pt>
                <c:pt idx="557">
                  <c:v>42599.625</c:v>
                </c:pt>
                <c:pt idx="558">
                  <c:v>42599.75</c:v>
                </c:pt>
                <c:pt idx="559">
                  <c:v>42599.875</c:v>
                </c:pt>
                <c:pt idx="560">
                  <c:v>42600</c:v>
                </c:pt>
                <c:pt idx="561">
                  <c:v>42600.125</c:v>
                </c:pt>
                <c:pt idx="562">
                  <c:v>42600.25</c:v>
                </c:pt>
                <c:pt idx="563">
                  <c:v>42600.375</c:v>
                </c:pt>
                <c:pt idx="564">
                  <c:v>42600.5</c:v>
                </c:pt>
                <c:pt idx="565">
                  <c:v>42600.625</c:v>
                </c:pt>
                <c:pt idx="566">
                  <c:v>42600.75</c:v>
                </c:pt>
                <c:pt idx="567">
                  <c:v>42600.875</c:v>
                </c:pt>
                <c:pt idx="568">
                  <c:v>42601</c:v>
                </c:pt>
                <c:pt idx="569">
                  <c:v>42601.125</c:v>
                </c:pt>
                <c:pt idx="570">
                  <c:v>42601.25</c:v>
                </c:pt>
                <c:pt idx="571">
                  <c:v>42601.375</c:v>
                </c:pt>
                <c:pt idx="572">
                  <c:v>42601.5</c:v>
                </c:pt>
                <c:pt idx="573">
                  <c:v>42601.625</c:v>
                </c:pt>
                <c:pt idx="574">
                  <c:v>42601.75</c:v>
                </c:pt>
                <c:pt idx="575">
                  <c:v>42601.875</c:v>
                </c:pt>
                <c:pt idx="576">
                  <c:v>42602</c:v>
                </c:pt>
                <c:pt idx="577">
                  <c:v>42602.125</c:v>
                </c:pt>
                <c:pt idx="578">
                  <c:v>42602.25</c:v>
                </c:pt>
                <c:pt idx="579">
                  <c:v>42602.375</c:v>
                </c:pt>
                <c:pt idx="580">
                  <c:v>42602.5</c:v>
                </c:pt>
                <c:pt idx="581">
                  <c:v>42602.625</c:v>
                </c:pt>
                <c:pt idx="582">
                  <c:v>42602.75</c:v>
                </c:pt>
                <c:pt idx="583">
                  <c:v>42602.875</c:v>
                </c:pt>
                <c:pt idx="584">
                  <c:v>42603</c:v>
                </c:pt>
                <c:pt idx="585">
                  <c:v>42603.125</c:v>
                </c:pt>
                <c:pt idx="586">
                  <c:v>42603.25</c:v>
                </c:pt>
                <c:pt idx="587">
                  <c:v>42603.375</c:v>
                </c:pt>
                <c:pt idx="588">
                  <c:v>42603.5</c:v>
                </c:pt>
                <c:pt idx="589">
                  <c:v>42603.625</c:v>
                </c:pt>
                <c:pt idx="590">
                  <c:v>42603.75</c:v>
                </c:pt>
                <c:pt idx="591">
                  <c:v>42603.875</c:v>
                </c:pt>
                <c:pt idx="592">
                  <c:v>42604</c:v>
                </c:pt>
                <c:pt idx="593">
                  <c:v>42604.125</c:v>
                </c:pt>
                <c:pt idx="594">
                  <c:v>42604.25</c:v>
                </c:pt>
                <c:pt idx="595">
                  <c:v>42604.375</c:v>
                </c:pt>
                <c:pt idx="596">
                  <c:v>42604.5</c:v>
                </c:pt>
                <c:pt idx="597">
                  <c:v>42604.625</c:v>
                </c:pt>
                <c:pt idx="598">
                  <c:v>42604.75</c:v>
                </c:pt>
                <c:pt idx="599">
                  <c:v>42604.875</c:v>
                </c:pt>
                <c:pt idx="600">
                  <c:v>42605</c:v>
                </c:pt>
                <c:pt idx="601">
                  <c:v>42605.125</c:v>
                </c:pt>
                <c:pt idx="602">
                  <c:v>42605.25</c:v>
                </c:pt>
                <c:pt idx="603">
                  <c:v>42605.375</c:v>
                </c:pt>
                <c:pt idx="604">
                  <c:v>42605.5</c:v>
                </c:pt>
                <c:pt idx="605">
                  <c:v>42605.625</c:v>
                </c:pt>
                <c:pt idx="606">
                  <c:v>42605.75</c:v>
                </c:pt>
                <c:pt idx="607">
                  <c:v>42605.875</c:v>
                </c:pt>
                <c:pt idx="608">
                  <c:v>42606</c:v>
                </c:pt>
                <c:pt idx="609">
                  <c:v>42606.125</c:v>
                </c:pt>
                <c:pt idx="610">
                  <c:v>42606.25</c:v>
                </c:pt>
                <c:pt idx="611">
                  <c:v>42606.375</c:v>
                </c:pt>
                <c:pt idx="612">
                  <c:v>42606.5</c:v>
                </c:pt>
                <c:pt idx="613">
                  <c:v>42606.625</c:v>
                </c:pt>
                <c:pt idx="614">
                  <c:v>42606.75</c:v>
                </c:pt>
                <c:pt idx="615">
                  <c:v>42606.875</c:v>
                </c:pt>
                <c:pt idx="616">
                  <c:v>42607</c:v>
                </c:pt>
                <c:pt idx="617">
                  <c:v>42607.125</c:v>
                </c:pt>
                <c:pt idx="618">
                  <c:v>42607.25</c:v>
                </c:pt>
                <c:pt idx="619">
                  <c:v>42607.375</c:v>
                </c:pt>
                <c:pt idx="620">
                  <c:v>42607.5</c:v>
                </c:pt>
                <c:pt idx="621">
                  <c:v>42607.625</c:v>
                </c:pt>
                <c:pt idx="622">
                  <c:v>42607.75</c:v>
                </c:pt>
                <c:pt idx="623">
                  <c:v>42607.875</c:v>
                </c:pt>
                <c:pt idx="624">
                  <c:v>42608</c:v>
                </c:pt>
                <c:pt idx="625">
                  <c:v>42608.125</c:v>
                </c:pt>
                <c:pt idx="626">
                  <c:v>42608.25</c:v>
                </c:pt>
                <c:pt idx="627">
                  <c:v>42608.375</c:v>
                </c:pt>
                <c:pt idx="628">
                  <c:v>42608.5</c:v>
                </c:pt>
                <c:pt idx="629">
                  <c:v>42608.625</c:v>
                </c:pt>
                <c:pt idx="630">
                  <c:v>42608.75</c:v>
                </c:pt>
                <c:pt idx="631">
                  <c:v>42608.875</c:v>
                </c:pt>
                <c:pt idx="632">
                  <c:v>42609</c:v>
                </c:pt>
                <c:pt idx="633">
                  <c:v>42609.125</c:v>
                </c:pt>
                <c:pt idx="634">
                  <c:v>42609.25</c:v>
                </c:pt>
                <c:pt idx="635">
                  <c:v>42609.375</c:v>
                </c:pt>
                <c:pt idx="636">
                  <c:v>42609.5</c:v>
                </c:pt>
                <c:pt idx="637">
                  <c:v>42609.625</c:v>
                </c:pt>
                <c:pt idx="638">
                  <c:v>42609.75</c:v>
                </c:pt>
                <c:pt idx="639">
                  <c:v>42609.875</c:v>
                </c:pt>
                <c:pt idx="640">
                  <c:v>42610</c:v>
                </c:pt>
                <c:pt idx="641">
                  <c:v>42610.125</c:v>
                </c:pt>
                <c:pt idx="642">
                  <c:v>42610.25</c:v>
                </c:pt>
                <c:pt idx="643">
                  <c:v>42610.375</c:v>
                </c:pt>
                <c:pt idx="644">
                  <c:v>42610.5</c:v>
                </c:pt>
                <c:pt idx="645">
                  <c:v>42610.625</c:v>
                </c:pt>
                <c:pt idx="646">
                  <c:v>42610.75</c:v>
                </c:pt>
                <c:pt idx="647">
                  <c:v>42610.875</c:v>
                </c:pt>
                <c:pt idx="648">
                  <c:v>42611</c:v>
                </c:pt>
                <c:pt idx="649">
                  <c:v>42611.125</c:v>
                </c:pt>
                <c:pt idx="650">
                  <c:v>42611.25</c:v>
                </c:pt>
                <c:pt idx="651">
                  <c:v>42611.375</c:v>
                </c:pt>
                <c:pt idx="652">
                  <c:v>42611.5</c:v>
                </c:pt>
                <c:pt idx="653">
                  <c:v>42611.625</c:v>
                </c:pt>
                <c:pt idx="654">
                  <c:v>42611.75</c:v>
                </c:pt>
                <c:pt idx="655">
                  <c:v>42611.875</c:v>
                </c:pt>
                <c:pt idx="656">
                  <c:v>42612</c:v>
                </c:pt>
                <c:pt idx="657">
                  <c:v>42612.125</c:v>
                </c:pt>
                <c:pt idx="658">
                  <c:v>42612.25</c:v>
                </c:pt>
                <c:pt idx="659">
                  <c:v>42612.375</c:v>
                </c:pt>
                <c:pt idx="660">
                  <c:v>42612.5</c:v>
                </c:pt>
                <c:pt idx="661">
                  <c:v>42612.625</c:v>
                </c:pt>
                <c:pt idx="662">
                  <c:v>42612.75</c:v>
                </c:pt>
                <c:pt idx="663">
                  <c:v>42612.875</c:v>
                </c:pt>
                <c:pt idx="664">
                  <c:v>42613</c:v>
                </c:pt>
                <c:pt idx="665">
                  <c:v>42613.125</c:v>
                </c:pt>
                <c:pt idx="666">
                  <c:v>42613.25</c:v>
                </c:pt>
                <c:pt idx="667">
                  <c:v>42613.375</c:v>
                </c:pt>
                <c:pt idx="668">
                  <c:v>42613.5</c:v>
                </c:pt>
                <c:pt idx="669">
                  <c:v>42613.625</c:v>
                </c:pt>
                <c:pt idx="670">
                  <c:v>42613.75</c:v>
                </c:pt>
                <c:pt idx="671">
                  <c:v>42613.875</c:v>
                </c:pt>
                <c:pt idx="672">
                  <c:v>42614</c:v>
                </c:pt>
                <c:pt idx="673">
                  <c:v>42614.125</c:v>
                </c:pt>
                <c:pt idx="674">
                  <c:v>42614.25</c:v>
                </c:pt>
                <c:pt idx="675">
                  <c:v>42614.375</c:v>
                </c:pt>
                <c:pt idx="676">
                  <c:v>42614.5</c:v>
                </c:pt>
                <c:pt idx="677">
                  <c:v>42614.625</c:v>
                </c:pt>
                <c:pt idx="678">
                  <c:v>42614.75</c:v>
                </c:pt>
                <c:pt idx="679">
                  <c:v>42614.875</c:v>
                </c:pt>
                <c:pt idx="680">
                  <c:v>42615</c:v>
                </c:pt>
                <c:pt idx="681">
                  <c:v>42615.125</c:v>
                </c:pt>
                <c:pt idx="682">
                  <c:v>42615.25</c:v>
                </c:pt>
                <c:pt idx="683">
                  <c:v>42615.375</c:v>
                </c:pt>
                <c:pt idx="684">
                  <c:v>42615.5</c:v>
                </c:pt>
                <c:pt idx="685">
                  <c:v>42615.625</c:v>
                </c:pt>
                <c:pt idx="686">
                  <c:v>42615.75</c:v>
                </c:pt>
                <c:pt idx="687">
                  <c:v>42615.875</c:v>
                </c:pt>
                <c:pt idx="688">
                  <c:v>42616</c:v>
                </c:pt>
                <c:pt idx="689">
                  <c:v>42616.125</c:v>
                </c:pt>
                <c:pt idx="690">
                  <c:v>42616.25</c:v>
                </c:pt>
                <c:pt idx="691">
                  <c:v>42616.375</c:v>
                </c:pt>
                <c:pt idx="692">
                  <c:v>42616.5</c:v>
                </c:pt>
                <c:pt idx="693">
                  <c:v>42616.625</c:v>
                </c:pt>
                <c:pt idx="694">
                  <c:v>42616.75</c:v>
                </c:pt>
                <c:pt idx="695">
                  <c:v>42616.875</c:v>
                </c:pt>
                <c:pt idx="696">
                  <c:v>42617</c:v>
                </c:pt>
                <c:pt idx="697">
                  <c:v>42617.125</c:v>
                </c:pt>
                <c:pt idx="698">
                  <c:v>42617.25</c:v>
                </c:pt>
                <c:pt idx="699">
                  <c:v>42617.375</c:v>
                </c:pt>
                <c:pt idx="700">
                  <c:v>42617.5</c:v>
                </c:pt>
                <c:pt idx="701">
                  <c:v>42617.625</c:v>
                </c:pt>
                <c:pt idx="702">
                  <c:v>42617.75</c:v>
                </c:pt>
                <c:pt idx="703">
                  <c:v>42617.875</c:v>
                </c:pt>
                <c:pt idx="704">
                  <c:v>42618</c:v>
                </c:pt>
                <c:pt idx="705">
                  <c:v>42618.125</c:v>
                </c:pt>
                <c:pt idx="706">
                  <c:v>42618.25</c:v>
                </c:pt>
                <c:pt idx="707">
                  <c:v>42618.375</c:v>
                </c:pt>
                <c:pt idx="708">
                  <c:v>42618.5</c:v>
                </c:pt>
                <c:pt idx="709">
                  <c:v>42618.625</c:v>
                </c:pt>
                <c:pt idx="710">
                  <c:v>42618.75</c:v>
                </c:pt>
                <c:pt idx="711">
                  <c:v>42618.875</c:v>
                </c:pt>
                <c:pt idx="712">
                  <c:v>42619</c:v>
                </c:pt>
                <c:pt idx="713">
                  <c:v>42619.125</c:v>
                </c:pt>
                <c:pt idx="714">
                  <c:v>42619.25</c:v>
                </c:pt>
                <c:pt idx="715">
                  <c:v>42619.375</c:v>
                </c:pt>
                <c:pt idx="716">
                  <c:v>42619.5</c:v>
                </c:pt>
                <c:pt idx="717">
                  <c:v>42619.625</c:v>
                </c:pt>
                <c:pt idx="718">
                  <c:v>42619.75</c:v>
                </c:pt>
                <c:pt idx="719">
                  <c:v>42619.875</c:v>
                </c:pt>
                <c:pt idx="720">
                  <c:v>42620</c:v>
                </c:pt>
                <c:pt idx="721">
                  <c:v>42620.125</c:v>
                </c:pt>
                <c:pt idx="722">
                  <c:v>42620.25</c:v>
                </c:pt>
                <c:pt idx="723">
                  <c:v>42620.375</c:v>
                </c:pt>
                <c:pt idx="724">
                  <c:v>42620.5</c:v>
                </c:pt>
                <c:pt idx="725">
                  <c:v>42620.625</c:v>
                </c:pt>
                <c:pt idx="726">
                  <c:v>42620.75</c:v>
                </c:pt>
                <c:pt idx="727">
                  <c:v>42620.875</c:v>
                </c:pt>
                <c:pt idx="728">
                  <c:v>42621</c:v>
                </c:pt>
                <c:pt idx="729">
                  <c:v>42621.125</c:v>
                </c:pt>
                <c:pt idx="730">
                  <c:v>42621.25</c:v>
                </c:pt>
                <c:pt idx="731">
                  <c:v>42621.375</c:v>
                </c:pt>
                <c:pt idx="732">
                  <c:v>42621.5</c:v>
                </c:pt>
                <c:pt idx="733">
                  <c:v>42621.625</c:v>
                </c:pt>
                <c:pt idx="734">
                  <c:v>42621.75</c:v>
                </c:pt>
                <c:pt idx="735">
                  <c:v>42621.875</c:v>
                </c:pt>
                <c:pt idx="736">
                  <c:v>42622</c:v>
                </c:pt>
                <c:pt idx="737">
                  <c:v>42622.125</c:v>
                </c:pt>
                <c:pt idx="738">
                  <c:v>42622.25</c:v>
                </c:pt>
                <c:pt idx="739">
                  <c:v>42622.375</c:v>
                </c:pt>
                <c:pt idx="740">
                  <c:v>42622.5</c:v>
                </c:pt>
                <c:pt idx="741">
                  <c:v>42622.625</c:v>
                </c:pt>
                <c:pt idx="742">
                  <c:v>42622.75</c:v>
                </c:pt>
                <c:pt idx="743">
                  <c:v>42622.875</c:v>
                </c:pt>
                <c:pt idx="744">
                  <c:v>42623</c:v>
                </c:pt>
                <c:pt idx="745">
                  <c:v>42623.125</c:v>
                </c:pt>
                <c:pt idx="746">
                  <c:v>42623.25</c:v>
                </c:pt>
                <c:pt idx="747">
                  <c:v>42623.375</c:v>
                </c:pt>
                <c:pt idx="748">
                  <c:v>42623.5</c:v>
                </c:pt>
                <c:pt idx="749">
                  <c:v>42623.625</c:v>
                </c:pt>
                <c:pt idx="750">
                  <c:v>42623.75</c:v>
                </c:pt>
                <c:pt idx="751">
                  <c:v>42623.875</c:v>
                </c:pt>
                <c:pt idx="752">
                  <c:v>42624</c:v>
                </c:pt>
                <c:pt idx="753">
                  <c:v>42624.125</c:v>
                </c:pt>
                <c:pt idx="754">
                  <c:v>42624.25</c:v>
                </c:pt>
                <c:pt idx="755">
                  <c:v>42624.375</c:v>
                </c:pt>
                <c:pt idx="756">
                  <c:v>42624.5</c:v>
                </c:pt>
                <c:pt idx="757">
                  <c:v>42624.625</c:v>
                </c:pt>
                <c:pt idx="758">
                  <c:v>42624.75</c:v>
                </c:pt>
                <c:pt idx="759">
                  <c:v>42624.875</c:v>
                </c:pt>
                <c:pt idx="760">
                  <c:v>42625</c:v>
                </c:pt>
                <c:pt idx="761">
                  <c:v>42625.125</c:v>
                </c:pt>
                <c:pt idx="762">
                  <c:v>42625.25</c:v>
                </c:pt>
                <c:pt idx="763">
                  <c:v>42625.375</c:v>
                </c:pt>
                <c:pt idx="764">
                  <c:v>42625.5</c:v>
                </c:pt>
                <c:pt idx="765">
                  <c:v>42625.625</c:v>
                </c:pt>
                <c:pt idx="766">
                  <c:v>42625.75</c:v>
                </c:pt>
                <c:pt idx="767">
                  <c:v>42625.875</c:v>
                </c:pt>
                <c:pt idx="768">
                  <c:v>42626</c:v>
                </c:pt>
                <c:pt idx="769">
                  <c:v>42626.125</c:v>
                </c:pt>
                <c:pt idx="770">
                  <c:v>42626.25</c:v>
                </c:pt>
                <c:pt idx="771">
                  <c:v>42626.375</c:v>
                </c:pt>
                <c:pt idx="772">
                  <c:v>42626.5</c:v>
                </c:pt>
                <c:pt idx="773">
                  <c:v>42626.625</c:v>
                </c:pt>
                <c:pt idx="774">
                  <c:v>42626.75</c:v>
                </c:pt>
                <c:pt idx="775">
                  <c:v>42626.875</c:v>
                </c:pt>
                <c:pt idx="776">
                  <c:v>42627</c:v>
                </c:pt>
                <c:pt idx="777">
                  <c:v>42627.125</c:v>
                </c:pt>
                <c:pt idx="778">
                  <c:v>42627.25</c:v>
                </c:pt>
                <c:pt idx="779">
                  <c:v>42627.375</c:v>
                </c:pt>
                <c:pt idx="780">
                  <c:v>42627.5</c:v>
                </c:pt>
                <c:pt idx="781">
                  <c:v>42627.625</c:v>
                </c:pt>
                <c:pt idx="782">
                  <c:v>42627.75</c:v>
                </c:pt>
                <c:pt idx="783">
                  <c:v>42627.875</c:v>
                </c:pt>
                <c:pt idx="784">
                  <c:v>42628</c:v>
                </c:pt>
                <c:pt idx="785">
                  <c:v>42628.125</c:v>
                </c:pt>
                <c:pt idx="786">
                  <c:v>42628.25</c:v>
                </c:pt>
                <c:pt idx="787">
                  <c:v>42628.375</c:v>
                </c:pt>
                <c:pt idx="788">
                  <c:v>42628.5</c:v>
                </c:pt>
                <c:pt idx="789">
                  <c:v>42628.625</c:v>
                </c:pt>
                <c:pt idx="790">
                  <c:v>42628.75</c:v>
                </c:pt>
                <c:pt idx="791">
                  <c:v>42628.875</c:v>
                </c:pt>
                <c:pt idx="792">
                  <c:v>42629</c:v>
                </c:pt>
                <c:pt idx="793">
                  <c:v>42629.125</c:v>
                </c:pt>
                <c:pt idx="794">
                  <c:v>42629.25</c:v>
                </c:pt>
                <c:pt idx="795">
                  <c:v>42629.375</c:v>
                </c:pt>
                <c:pt idx="796">
                  <c:v>42629.5</c:v>
                </c:pt>
                <c:pt idx="797">
                  <c:v>42629.625</c:v>
                </c:pt>
                <c:pt idx="798">
                  <c:v>42629.75</c:v>
                </c:pt>
                <c:pt idx="799">
                  <c:v>42629.875</c:v>
                </c:pt>
                <c:pt idx="800">
                  <c:v>42630.125</c:v>
                </c:pt>
                <c:pt idx="801">
                  <c:v>42630.25</c:v>
                </c:pt>
                <c:pt idx="802">
                  <c:v>42630.375</c:v>
                </c:pt>
                <c:pt idx="803">
                  <c:v>42630.5</c:v>
                </c:pt>
                <c:pt idx="804">
                  <c:v>42630.625</c:v>
                </c:pt>
                <c:pt idx="805">
                  <c:v>42630.75</c:v>
                </c:pt>
                <c:pt idx="806">
                  <c:v>42630.875</c:v>
                </c:pt>
                <c:pt idx="807">
                  <c:v>42631</c:v>
                </c:pt>
                <c:pt idx="808">
                  <c:v>42631.125</c:v>
                </c:pt>
                <c:pt idx="809">
                  <c:v>42631.25</c:v>
                </c:pt>
                <c:pt idx="810">
                  <c:v>42631.375</c:v>
                </c:pt>
                <c:pt idx="811">
                  <c:v>42631.5</c:v>
                </c:pt>
                <c:pt idx="812">
                  <c:v>42631.625</c:v>
                </c:pt>
                <c:pt idx="813">
                  <c:v>42631.75</c:v>
                </c:pt>
                <c:pt idx="814">
                  <c:v>42631.875</c:v>
                </c:pt>
                <c:pt idx="815">
                  <c:v>42632</c:v>
                </c:pt>
                <c:pt idx="816">
                  <c:v>42632.125</c:v>
                </c:pt>
                <c:pt idx="817">
                  <c:v>42632.25</c:v>
                </c:pt>
                <c:pt idx="818">
                  <c:v>42632.375</c:v>
                </c:pt>
                <c:pt idx="819">
                  <c:v>42632.5</c:v>
                </c:pt>
                <c:pt idx="820">
                  <c:v>42632.625</c:v>
                </c:pt>
                <c:pt idx="821">
                  <c:v>42632.75</c:v>
                </c:pt>
                <c:pt idx="822">
                  <c:v>42632.875</c:v>
                </c:pt>
                <c:pt idx="823">
                  <c:v>42633</c:v>
                </c:pt>
                <c:pt idx="824">
                  <c:v>42633.125</c:v>
                </c:pt>
                <c:pt idx="825">
                  <c:v>42633.25</c:v>
                </c:pt>
                <c:pt idx="826">
                  <c:v>42633.375</c:v>
                </c:pt>
                <c:pt idx="827">
                  <c:v>42633.5</c:v>
                </c:pt>
                <c:pt idx="828">
                  <c:v>42633.625</c:v>
                </c:pt>
                <c:pt idx="829">
                  <c:v>42633.75</c:v>
                </c:pt>
                <c:pt idx="830">
                  <c:v>42633.875</c:v>
                </c:pt>
                <c:pt idx="831">
                  <c:v>42634</c:v>
                </c:pt>
                <c:pt idx="832">
                  <c:v>42634.125</c:v>
                </c:pt>
                <c:pt idx="833">
                  <c:v>42634.25</c:v>
                </c:pt>
                <c:pt idx="834">
                  <c:v>42634.375</c:v>
                </c:pt>
                <c:pt idx="835">
                  <c:v>42634.5</c:v>
                </c:pt>
                <c:pt idx="836">
                  <c:v>42634.625</c:v>
                </c:pt>
                <c:pt idx="837">
                  <c:v>42634.75</c:v>
                </c:pt>
                <c:pt idx="838">
                  <c:v>42634.875</c:v>
                </c:pt>
                <c:pt idx="839">
                  <c:v>42635</c:v>
                </c:pt>
                <c:pt idx="840">
                  <c:v>42635.125</c:v>
                </c:pt>
                <c:pt idx="841">
                  <c:v>42635.25</c:v>
                </c:pt>
                <c:pt idx="842">
                  <c:v>42635.375</c:v>
                </c:pt>
                <c:pt idx="843">
                  <c:v>42635.5</c:v>
                </c:pt>
                <c:pt idx="844">
                  <c:v>42635.625</c:v>
                </c:pt>
                <c:pt idx="845">
                  <c:v>42635.75</c:v>
                </c:pt>
                <c:pt idx="846">
                  <c:v>42635.875</c:v>
                </c:pt>
                <c:pt idx="847">
                  <c:v>42636</c:v>
                </c:pt>
                <c:pt idx="848">
                  <c:v>42636.125</c:v>
                </c:pt>
                <c:pt idx="849">
                  <c:v>42636.25</c:v>
                </c:pt>
                <c:pt idx="850">
                  <c:v>42636.375</c:v>
                </c:pt>
                <c:pt idx="851">
                  <c:v>42636.5</c:v>
                </c:pt>
                <c:pt idx="852">
                  <c:v>42636.625</c:v>
                </c:pt>
                <c:pt idx="853">
                  <c:v>42636.75</c:v>
                </c:pt>
                <c:pt idx="854">
                  <c:v>42636.875</c:v>
                </c:pt>
                <c:pt idx="855">
                  <c:v>42637</c:v>
                </c:pt>
                <c:pt idx="856">
                  <c:v>42637.125</c:v>
                </c:pt>
                <c:pt idx="857">
                  <c:v>42637.25</c:v>
                </c:pt>
                <c:pt idx="858">
                  <c:v>42637.375</c:v>
                </c:pt>
                <c:pt idx="859">
                  <c:v>42637.5</c:v>
                </c:pt>
                <c:pt idx="860">
                  <c:v>42637.625</c:v>
                </c:pt>
                <c:pt idx="861">
                  <c:v>42637.75</c:v>
                </c:pt>
                <c:pt idx="862">
                  <c:v>42637.875</c:v>
                </c:pt>
                <c:pt idx="863">
                  <c:v>42638</c:v>
                </c:pt>
                <c:pt idx="864">
                  <c:v>42638.125</c:v>
                </c:pt>
                <c:pt idx="865">
                  <c:v>42638.25</c:v>
                </c:pt>
                <c:pt idx="866">
                  <c:v>42638.375</c:v>
                </c:pt>
                <c:pt idx="867">
                  <c:v>42638.5</c:v>
                </c:pt>
                <c:pt idx="868">
                  <c:v>42638.625</c:v>
                </c:pt>
                <c:pt idx="869">
                  <c:v>42638.75</c:v>
                </c:pt>
                <c:pt idx="870">
                  <c:v>42638.875</c:v>
                </c:pt>
                <c:pt idx="871">
                  <c:v>42639</c:v>
                </c:pt>
                <c:pt idx="872">
                  <c:v>42639.125</c:v>
                </c:pt>
                <c:pt idx="873">
                  <c:v>42639.25</c:v>
                </c:pt>
                <c:pt idx="874">
                  <c:v>42639.375</c:v>
                </c:pt>
                <c:pt idx="875">
                  <c:v>42639.5</c:v>
                </c:pt>
                <c:pt idx="876">
                  <c:v>42639.625</c:v>
                </c:pt>
                <c:pt idx="877">
                  <c:v>42639.75</c:v>
                </c:pt>
                <c:pt idx="878">
                  <c:v>42639.875</c:v>
                </c:pt>
                <c:pt idx="879">
                  <c:v>42640</c:v>
                </c:pt>
                <c:pt idx="880">
                  <c:v>42640.125</c:v>
                </c:pt>
                <c:pt idx="881">
                  <c:v>42640.25</c:v>
                </c:pt>
                <c:pt idx="882">
                  <c:v>42640.375</c:v>
                </c:pt>
                <c:pt idx="883">
                  <c:v>42640.5</c:v>
                </c:pt>
                <c:pt idx="884">
                  <c:v>42640.625</c:v>
                </c:pt>
                <c:pt idx="885">
                  <c:v>42640.75</c:v>
                </c:pt>
                <c:pt idx="886">
                  <c:v>42640.875</c:v>
                </c:pt>
                <c:pt idx="887">
                  <c:v>42641</c:v>
                </c:pt>
                <c:pt idx="888">
                  <c:v>42641.125</c:v>
                </c:pt>
                <c:pt idx="889">
                  <c:v>42641.25</c:v>
                </c:pt>
                <c:pt idx="890">
                  <c:v>42641.375</c:v>
                </c:pt>
                <c:pt idx="891">
                  <c:v>42641.5</c:v>
                </c:pt>
                <c:pt idx="892">
                  <c:v>42641.625</c:v>
                </c:pt>
                <c:pt idx="893">
                  <c:v>42641.75</c:v>
                </c:pt>
                <c:pt idx="894">
                  <c:v>42641.875</c:v>
                </c:pt>
                <c:pt idx="895">
                  <c:v>42642</c:v>
                </c:pt>
                <c:pt idx="896">
                  <c:v>42642.125</c:v>
                </c:pt>
                <c:pt idx="897">
                  <c:v>42642.25</c:v>
                </c:pt>
                <c:pt idx="898">
                  <c:v>42642.375</c:v>
                </c:pt>
                <c:pt idx="899">
                  <c:v>42642.5</c:v>
                </c:pt>
                <c:pt idx="900">
                  <c:v>42642.625</c:v>
                </c:pt>
                <c:pt idx="901">
                  <c:v>42642.75</c:v>
                </c:pt>
                <c:pt idx="902">
                  <c:v>42642.875</c:v>
                </c:pt>
                <c:pt idx="903">
                  <c:v>42643</c:v>
                </c:pt>
                <c:pt idx="904">
                  <c:v>42643.125</c:v>
                </c:pt>
                <c:pt idx="905">
                  <c:v>42643.25</c:v>
                </c:pt>
                <c:pt idx="906">
                  <c:v>42643.375</c:v>
                </c:pt>
                <c:pt idx="907">
                  <c:v>42643.5</c:v>
                </c:pt>
                <c:pt idx="908">
                  <c:v>42643.625</c:v>
                </c:pt>
                <c:pt idx="909">
                  <c:v>42643.75</c:v>
                </c:pt>
                <c:pt idx="910">
                  <c:v>42643.875</c:v>
                </c:pt>
                <c:pt idx="911">
                  <c:v>42644</c:v>
                </c:pt>
                <c:pt idx="912">
                  <c:v>42644.125</c:v>
                </c:pt>
                <c:pt idx="913">
                  <c:v>42644.25</c:v>
                </c:pt>
                <c:pt idx="914">
                  <c:v>42644.375</c:v>
                </c:pt>
                <c:pt idx="915">
                  <c:v>42644.5</c:v>
                </c:pt>
                <c:pt idx="916">
                  <c:v>42644.625</c:v>
                </c:pt>
                <c:pt idx="917">
                  <c:v>42644.75</c:v>
                </c:pt>
                <c:pt idx="918">
                  <c:v>42644.875</c:v>
                </c:pt>
                <c:pt idx="919">
                  <c:v>42645</c:v>
                </c:pt>
                <c:pt idx="920">
                  <c:v>42645.125</c:v>
                </c:pt>
                <c:pt idx="921">
                  <c:v>42645.25</c:v>
                </c:pt>
                <c:pt idx="922">
                  <c:v>42645.375</c:v>
                </c:pt>
                <c:pt idx="923">
                  <c:v>42645.5</c:v>
                </c:pt>
                <c:pt idx="924">
                  <c:v>42645.625</c:v>
                </c:pt>
                <c:pt idx="925">
                  <c:v>42645.75</c:v>
                </c:pt>
                <c:pt idx="926">
                  <c:v>42645.875</c:v>
                </c:pt>
                <c:pt idx="927">
                  <c:v>42646</c:v>
                </c:pt>
                <c:pt idx="928">
                  <c:v>42646.125</c:v>
                </c:pt>
                <c:pt idx="929">
                  <c:v>42646.25</c:v>
                </c:pt>
                <c:pt idx="930">
                  <c:v>42646.375</c:v>
                </c:pt>
                <c:pt idx="931">
                  <c:v>42646.5</c:v>
                </c:pt>
                <c:pt idx="932">
                  <c:v>42646.625</c:v>
                </c:pt>
                <c:pt idx="933">
                  <c:v>42646.75</c:v>
                </c:pt>
                <c:pt idx="934">
                  <c:v>42646.875</c:v>
                </c:pt>
                <c:pt idx="935">
                  <c:v>42647</c:v>
                </c:pt>
                <c:pt idx="936">
                  <c:v>42647.125</c:v>
                </c:pt>
                <c:pt idx="937">
                  <c:v>42647.25</c:v>
                </c:pt>
                <c:pt idx="938">
                  <c:v>42647.375</c:v>
                </c:pt>
                <c:pt idx="939">
                  <c:v>42647.5</c:v>
                </c:pt>
                <c:pt idx="940">
                  <c:v>42647.625</c:v>
                </c:pt>
                <c:pt idx="941">
                  <c:v>42647.75</c:v>
                </c:pt>
                <c:pt idx="942">
                  <c:v>42647.875</c:v>
                </c:pt>
                <c:pt idx="943">
                  <c:v>42648</c:v>
                </c:pt>
                <c:pt idx="944">
                  <c:v>42648.125</c:v>
                </c:pt>
                <c:pt idx="945">
                  <c:v>42648.25</c:v>
                </c:pt>
                <c:pt idx="946">
                  <c:v>42648.375</c:v>
                </c:pt>
                <c:pt idx="947">
                  <c:v>42648.5</c:v>
                </c:pt>
                <c:pt idx="948">
                  <c:v>42648.625</c:v>
                </c:pt>
                <c:pt idx="949">
                  <c:v>42648.75</c:v>
                </c:pt>
                <c:pt idx="950">
                  <c:v>42648.875</c:v>
                </c:pt>
                <c:pt idx="951">
                  <c:v>42649</c:v>
                </c:pt>
                <c:pt idx="952">
                  <c:v>42649.125</c:v>
                </c:pt>
                <c:pt idx="953">
                  <c:v>42649.25</c:v>
                </c:pt>
                <c:pt idx="954">
                  <c:v>42649.375</c:v>
                </c:pt>
                <c:pt idx="955">
                  <c:v>42649.5</c:v>
                </c:pt>
                <c:pt idx="956">
                  <c:v>42649.625</c:v>
                </c:pt>
                <c:pt idx="957">
                  <c:v>42649.75</c:v>
                </c:pt>
                <c:pt idx="958">
                  <c:v>42649.875</c:v>
                </c:pt>
                <c:pt idx="959">
                  <c:v>42650</c:v>
                </c:pt>
                <c:pt idx="960">
                  <c:v>42650.125</c:v>
                </c:pt>
                <c:pt idx="961">
                  <c:v>42650.25</c:v>
                </c:pt>
                <c:pt idx="962">
                  <c:v>42650.375</c:v>
                </c:pt>
                <c:pt idx="963">
                  <c:v>42650.5</c:v>
                </c:pt>
                <c:pt idx="964">
                  <c:v>42650.625</c:v>
                </c:pt>
                <c:pt idx="965">
                  <c:v>42650.75</c:v>
                </c:pt>
                <c:pt idx="966">
                  <c:v>42650.875</c:v>
                </c:pt>
                <c:pt idx="967">
                  <c:v>42651</c:v>
                </c:pt>
                <c:pt idx="968">
                  <c:v>42651.125</c:v>
                </c:pt>
                <c:pt idx="969">
                  <c:v>42651.25</c:v>
                </c:pt>
                <c:pt idx="970">
                  <c:v>42651.375</c:v>
                </c:pt>
                <c:pt idx="971">
                  <c:v>42651.5</c:v>
                </c:pt>
                <c:pt idx="972">
                  <c:v>42651.625</c:v>
                </c:pt>
                <c:pt idx="973">
                  <c:v>42651.75</c:v>
                </c:pt>
                <c:pt idx="974">
                  <c:v>42651.875</c:v>
                </c:pt>
                <c:pt idx="975">
                  <c:v>42652</c:v>
                </c:pt>
                <c:pt idx="976">
                  <c:v>42652.125</c:v>
                </c:pt>
                <c:pt idx="977">
                  <c:v>42652.25</c:v>
                </c:pt>
                <c:pt idx="978">
                  <c:v>42652.375</c:v>
                </c:pt>
                <c:pt idx="979">
                  <c:v>42652.5</c:v>
                </c:pt>
                <c:pt idx="980">
                  <c:v>42652.625</c:v>
                </c:pt>
                <c:pt idx="981">
                  <c:v>42652.75</c:v>
                </c:pt>
                <c:pt idx="982">
                  <c:v>42652.875</c:v>
                </c:pt>
                <c:pt idx="983">
                  <c:v>42653</c:v>
                </c:pt>
                <c:pt idx="984">
                  <c:v>42653.125</c:v>
                </c:pt>
                <c:pt idx="985">
                  <c:v>42653.25</c:v>
                </c:pt>
                <c:pt idx="986">
                  <c:v>42653.375</c:v>
                </c:pt>
                <c:pt idx="987">
                  <c:v>42653.5</c:v>
                </c:pt>
                <c:pt idx="988">
                  <c:v>42653.625</c:v>
                </c:pt>
                <c:pt idx="989">
                  <c:v>42653.75</c:v>
                </c:pt>
                <c:pt idx="990">
                  <c:v>42653.875</c:v>
                </c:pt>
                <c:pt idx="991">
                  <c:v>42654</c:v>
                </c:pt>
                <c:pt idx="992">
                  <c:v>42654.125</c:v>
                </c:pt>
                <c:pt idx="993">
                  <c:v>42654.25</c:v>
                </c:pt>
                <c:pt idx="994">
                  <c:v>42654.375</c:v>
                </c:pt>
                <c:pt idx="995">
                  <c:v>42654.5</c:v>
                </c:pt>
                <c:pt idx="996">
                  <c:v>42654.625</c:v>
                </c:pt>
                <c:pt idx="997">
                  <c:v>42654.75</c:v>
                </c:pt>
                <c:pt idx="998">
                  <c:v>42654.875</c:v>
                </c:pt>
                <c:pt idx="999">
                  <c:v>42655</c:v>
                </c:pt>
                <c:pt idx="1000">
                  <c:v>42655.125</c:v>
                </c:pt>
                <c:pt idx="1001">
                  <c:v>42655.25</c:v>
                </c:pt>
                <c:pt idx="1002">
                  <c:v>42655.375</c:v>
                </c:pt>
                <c:pt idx="1003">
                  <c:v>42655.5</c:v>
                </c:pt>
                <c:pt idx="1004">
                  <c:v>42655.625</c:v>
                </c:pt>
                <c:pt idx="1005">
                  <c:v>42655.75</c:v>
                </c:pt>
                <c:pt idx="1006">
                  <c:v>42655.875</c:v>
                </c:pt>
                <c:pt idx="1007">
                  <c:v>42656</c:v>
                </c:pt>
                <c:pt idx="1008">
                  <c:v>42656.125</c:v>
                </c:pt>
                <c:pt idx="1009">
                  <c:v>42656.25</c:v>
                </c:pt>
                <c:pt idx="1010">
                  <c:v>42656.375</c:v>
                </c:pt>
                <c:pt idx="1011">
                  <c:v>42656.5</c:v>
                </c:pt>
                <c:pt idx="1012">
                  <c:v>42656.625</c:v>
                </c:pt>
                <c:pt idx="1013">
                  <c:v>42656.75</c:v>
                </c:pt>
                <c:pt idx="1014">
                  <c:v>42656.875</c:v>
                </c:pt>
                <c:pt idx="1015">
                  <c:v>42657</c:v>
                </c:pt>
                <c:pt idx="1016">
                  <c:v>42657.125</c:v>
                </c:pt>
                <c:pt idx="1017">
                  <c:v>42657.25</c:v>
                </c:pt>
                <c:pt idx="1018">
                  <c:v>42657.375</c:v>
                </c:pt>
                <c:pt idx="1019">
                  <c:v>42657.5</c:v>
                </c:pt>
                <c:pt idx="1020">
                  <c:v>42657.625</c:v>
                </c:pt>
                <c:pt idx="1021">
                  <c:v>42657.75</c:v>
                </c:pt>
                <c:pt idx="1022">
                  <c:v>42657.875</c:v>
                </c:pt>
                <c:pt idx="1023">
                  <c:v>42658</c:v>
                </c:pt>
                <c:pt idx="1024">
                  <c:v>42658.125</c:v>
                </c:pt>
                <c:pt idx="1025">
                  <c:v>42658.25</c:v>
                </c:pt>
                <c:pt idx="1026">
                  <c:v>42658.375</c:v>
                </c:pt>
                <c:pt idx="1027">
                  <c:v>42658.5</c:v>
                </c:pt>
                <c:pt idx="1028">
                  <c:v>42658.625</c:v>
                </c:pt>
                <c:pt idx="1029">
                  <c:v>42658.75</c:v>
                </c:pt>
                <c:pt idx="1030">
                  <c:v>42658.875</c:v>
                </c:pt>
                <c:pt idx="1031">
                  <c:v>42659</c:v>
                </c:pt>
                <c:pt idx="1032">
                  <c:v>42659.125</c:v>
                </c:pt>
                <c:pt idx="1033">
                  <c:v>42659.25</c:v>
                </c:pt>
                <c:pt idx="1034">
                  <c:v>42659.375</c:v>
                </c:pt>
                <c:pt idx="1035">
                  <c:v>42659.5</c:v>
                </c:pt>
                <c:pt idx="1036">
                  <c:v>42659.625</c:v>
                </c:pt>
                <c:pt idx="1037">
                  <c:v>42659.75</c:v>
                </c:pt>
                <c:pt idx="1038">
                  <c:v>42659.75</c:v>
                </c:pt>
                <c:pt idx="1039">
                  <c:v>42659.875</c:v>
                </c:pt>
                <c:pt idx="1040">
                  <c:v>42660</c:v>
                </c:pt>
                <c:pt idx="1041">
                  <c:v>42660.125</c:v>
                </c:pt>
                <c:pt idx="1042">
                  <c:v>42660.25</c:v>
                </c:pt>
                <c:pt idx="1043">
                  <c:v>42660.375</c:v>
                </c:pt>
                <c:pt idx="1044">
                  <c:v>42660.5</c:v>
                </c:pt>
                <c:pt idx="1045">
                  <c:v>42660.625</c:v>
                </c:pt>
                <c:pt idx="1046">
                  <c:v>42660.75</c:v>
                </c:pt>
                <c:pt idx="1047">
                  <c:v>42660.875</c:v>
                </c:pt>
                <c:pt idx="1048">
                  <c:v>42661</c:v>
                </c:pt>
                <c:pt idx="1049">
                  <c:v>42661.125</c:v>
                </c:pt>
                <c:pt idx="1050">
                  <c:v>42661.25</c:v>
                </c:pt>
                <c:pt idx="1051">
                  <c:v>42661.375</c:v>
                </c:pt>
                <c:pt idx="1052">
                  <c:v>42661.5</c:v>
                </c:pt>
                <c:pt idx="1053">
                  <c:v>42661.625</c:v>
                </c:pt>
                <c:pt idx="1054">
                  <c:v>42661.75</c:v>
                </c:pt>
                <c:pt idx="1055">
                  <c:v>42661.875</c:v>
                </c:pt>
                <c:pt idx="1056">
                  <c:v>42662</c:v>
                </c:pt>
                <c:pt idx="1057">
                  <c:v>42662.125</c:v>
                </c:pt>
                <c:pt idx="1058">
                  <c:v>42662.25</c:v>
                </c:pt>
                <c:pt idx="1059">
                  <c:v>42662.375</c:v>
                </c:pt>
                <c:pt idx="1060">
                  <c:v>42662.5</c:v>
                </c:pt>
                <c:pt idx="1061">
                  <c:v>42662.625</c:v>
                </c:pt>
                <c:pt idx="1062">
                  <c:v>42662.75</c:v>
                </c:pt>
                <c:pt idx="1063">
                  <c:v>42662.875</c:v>
                </c:pt>
                <c:pt idx="1064">
                  <c:v>42663</c:v>
                </c:pt>
                <c:pt idx="1065">
                  <c:v>42663.125</c:v>
                </c:pt>
                <c:pt idx="1066">
                  <c:v>42663.25</c:v>
                </c:pt>
                <c:pt idx="1067">
                  <c:v>42663.375</c:v>
                </c:pt>
                <c:pt idx="1068">
                  <c:v>42663.5</c:v>
                </c:pt>
                <c:pt idx="1069">
                  <c:v>42663.875</c:v>
                </c:pt>
                <c:pt idx="1070">
                  <c:v>42664</c:v>
                </c:pt>
                <c:pt idx="1071">
                  <c:v>42664.125</c:v>
                </c:pt>
                <c:pt idx="1072">
                  <c:v>42664.25</c:v>
                </c:pt>
                <c:pt idx="1073">
                  <c:v>42664.375</c:v>
                </c:pt>
                <c:pt idx="1074">
                  <c:v>42664.5</c:v>
                </c:pt>
                <c:pt idx="1075">
                  <c:v>42664.625</c:v>
                </c:pt>
                <c:pt idx="1076">
                  <c:v>42664.75</c:v>
                </c:pt>
                <c:pt idx="1077">
                  <c:v>42664.875</c:v>
                </c:pt>
                <c:pt idx="1078">
                  <c:v>42665</c:v>
                </c:pt>
                <c:pt idx="1079">
                  <c:v>42665.125</c:v>
                </c:pt>
                <c:pt idx="1080">
                  <c:v>42665.25</c:v>
                </c:pt>
                <c:pt idx="1081">
                  <c:v>42665.375</c:v>
                </c:pt>
                <c:pt idx="1082">
                  <c:v>42665.5</c:v>
                </c:pt>
                <c:pt idx="1083">
                  <c:v>42665.625</c:v>
                </c:pt>
                <c:pt idx="1084">
                  <c:v>42665.75</c:v>
                </c:pt>
                <c:pt idx="1085">
                  <c:v>42665.875</c:v>
                </c:pt>
                <c:pt idx="1086">
                  <c:v>42666</c:v>
                </c:pt>
                <c:pt idx="1087">
                  <c:v>42666.125</c:v>
                </c:pt>
                <c:pt idx="1088">
                  <c:v>42666.25</c:v>
                </c:pt>
                <c:pt idx="1089">
                  <c:v>42666.375</c:v>
                </c:pt>
                <c:pt idx="1090">
                  <c:v>42666.5</c:v>
                </c:pt>
                <c:pt idx="1091">
                  <c:v>42666.625</c:v>
                </c:pt>
                <c:pt idx="1092">
                  <c:v>42666.75</c:v>
                </c:pt>
                <c:pt idx="1093">
                  <c:v>42666.875</c:v>
                </c:pt>
                <c:pt idx="1094">
                  <c:v>42667</c:v>
                </c:pt>
                <c:pt idx="1095">
                  <c:v>42667.125</c:v>
                </c:pt>
                <c:pt idx="1096">
                  <c:v>42667.25</c:v>
                </c:pt>
                <c:pt idx="1097">
                  <c:v>42667.375</c:v>
                </c:pt>
                <c:pt idx="1098">
                  <c:v>42667.5</c:v>
                </c:pt>
                <c:pt idx="1099">
                  <c:v>42667.625</c:v>
                </c:pt>
                <c:pt idx="1100">
                  <c:v>42667.75</c:v>
                </c:pt>
                <c:pt idx="1101">
                  <c:v>42667.875</c:v>
                </c:pt>
                <c:pt idx="1102">
                  <c:v>42668</c:v>
                </c:pt>
                <c:pt idx="1103">
                  <c:v>42668.125</c:v>
                </c:pt>
                <c:pt idx="1104">
                  <c:v>42668.25</c:v>
                </c:pt>
                <c:pt idx="1105">
                  <c:v>42668.375</c:v>
                </c:pt>
                <c:pt idx="1106">
                  <c:v>42668.5</c:v>
                </c:pt>
                <c:pt idx="1107">
                  <c:v>42668.625</c:v>
                </c:pt>
                <c:pt idx="1108">
                  <c:v>42668.75</c:v>
                </c:pt>
                <c:pt idx="1109">
                  <c:v>42668.875</c:v>
                </c:pt>
                <c:pt idx="1110">
                  <c:v>42669</c:v>
                </c:pt>
                <c:pt idx="1111">
                  <c:v>42669.125</c:v>
                </c:pt>
                <c:pt idx="1112">
                  <c:v>42669.25</c:v>
                </c:pt>
                <c:pt idx="1113">
                  <c:v>42669.375</c:v>
                </c:pt>
                <c:pt idx="1114">
                  <c:v>42669.5</c:v>
                </c:pt>
                <c:pt idx="1115">
                  <c:v>42669.625</c:v>
                </c:pt>
                <c:pt idx="1116">
                  <c:v>42669.75</c:v>
                </c:pt>
                <c:pt idx="1117">
                  <c:v>42669.875</c:v>
                </c:pt>
                <c:pt idx="1118">
                  <c:v>42670</c:v>
                </c:pt>
                <c:pt idx="1119">
                  <c:v>42670.125</c:v>
                </c:pt>
                <c:pt idx="1120">
                  <c:v>42670.25</c:v>
                </c:pt>
                <c:pt idx="1121">
                  <c:v>42670.375</c:v>
                </c:pt>
                <c:pt idx="1122">
                  <c:v>42670.5</c:v>
                </c:pt>
                <c:pt idx="1123">
                  <c:v>42670.625</c:v>
                </c:pt>
                <c:pt idx="1124">
                  <c:v>42670.75</c:v>
                </c:pt>
                <c:pt idx="1125">
                  <c:v>42670.875</c:v>
                </c:pt>
                <c:pt idx="1126">
                  <c:v>42671</c:v>
                </c:pt>
                <c:pt idx="1127">
                  <c:v>42671.125</c:v>
                </c:pt>
                <c:pt idx="1128">
                  <c:v>42671.25</c:v>
                </c:pt>
                <c:pt idx="1129">
                  <c:v>42671.375</c:v>
                </c:pt>
                <c:pt idx="1130">
                  <c:v>42671.5</c:v>
                </c:pt>
                <c:pt idx="1131">
                  <c:v>42671.625</c:v>
                </c:pt>
                <c:pt idx="1132">
                  <c:v>42671.75</c:v>
                </c:pt>
                <c:pt idx="1133">
                  <c:v>42671.875</c:v>
                </c:pt>
                <c:pt idx="1134">
                  <c:v>42672</c:v>
                </c:pt>
                <c:pt idx="1135">
                  <c:v>42672.125</c:v>
                </c:pt>
                <c:pt idx="1136">
                  <c:v>42672.25</c:v>
                </c:pt>
                <c:pt idx="1137">
                  <c:v>42672.375</c:v>
                </c:pt>
                <c:pt idx="1138">
                  <c:v>42672.5</c:v>
                </c:pt>
                <c:pt idx="1139">
                  <c:v>42672.625</c:v>
                </c:pt>
                <c:pt idx="1140">
                  <c:v>42672.75</c:v>
                </c:pt>
                <c:pt idx="1141">
                  <c:v>42672.875</c:v>
                </c:pt>
                <c:pt idx="1142">
                  <c:v>42673</c:v>
                </c:pt>
                <c:pt idx="1143">
                  <c:v>42673.125</c:v>
                </c:pt>
                <c:pt idx="1144">
                  <c:v>42673.25</c:v>
                </c:pt>
                <c:pt idx="1145">
                  <c:v>42673.375</c:v>
                </c:pt>
                <c:pt idx="1146">
                  <c:v>42673.5</c:v>
                </c:pt>
                <c:pt idx="1147">
                  <c:v>42673.625</c:v>
                </c:pt>
                <c:pt idx="1148">
                  <c:v>42673.75</c:v>
                </c:pt>
                <c:pt idx="1149">
                  <c:v>42673.875</c:v>
                </c:pt>
                <c:pt idx="1150">
                  <c:v>42674</c:v>
                </c:pt>
                <c:pt idx="1151">
                  <c:v>42674.125</c:v>
                </c:pt>
                <c:pt idx="1152">
                  <c:v>42674.25</c:v>
                </c:pt>
                <c:pt idx="1153">
                  <c:v>42674.375</c:v>
                </c:pt>
                <c:pt idx="1154">
                  <c:v>42674.5</c:v>
                </c:pt>
                <c:pt idx="1155">
                  <c:v>42674.625</c:v>
                </c:pt>
                <c:pt idx="1156">
                  <c:v>42674.75</c:v>
                </c:pt>
                <c:pt idx="1157">
                  <c:v>42674.875</c:v>
                </c:pt>
                <c:pt idx="1158">
                  <c:v>42675</c:v>
                </c:pt>
                <c:pt idx="1159">
                  <c:v>42675.125</c:v>
                </c:pt>
                <c:pt idx="1160">
                  <c:v>42675.25</c:v>
                </c:pt>
                <c:pt idx="1161">
                  <c:v>42675.375</c:v>
                </c:pt>
                <c:pt idx="1162">
                  <c:v>42675.5</c:v>
                </c:pt>
                <c:pt idx="1163">
                  <c:v>42675.625</c:v>
                </c:pt>
                <c:pt idx="1164">
                  <c:v>42675.75</c:v>
                </c:pt>
                <c:pt idx="1165">
                  <c:v>42675.875</c:v>
                </c:pt>
                <c:pt idx="1166">
                  <c:v>42676</c:v>
                </c:pt>
                <c:pt idx="1167">
                  <c:v>42676.125</c:v>
                </c:pt>
                <c:pt idx="1168">
                  <c:v>42676.25</c:v>
                </c:pt>
                <c:pt idx="1169">
                  <c:v>42676.375</c:v>
                </c:pt>
                <c:pt idx="1170">
                  <c:v>42676.5</c:v>
                </c:pt>
                <c:pt idx="1171">
                  <c:v>42676.625</c:v>
                </c:pt>
                <c:pt idx="1172">
                  <c:v>42676.75</c:v>
                </c:pt>
                <c:pt idx="1173">
                  <c:v>42676.875</c:v>
                </c:pt>
                <c:pt idx="1174">
                  <c:v>42677</c:v>
                </c:pt>
                <c:pt idx="1175">
                  <c:v>42677.125</c:v>
                </c:pt>
                <c:pt idx="1176">
                  <c:v>42677.25</c:v>
                </c:pt>
                <c:pt idx="1177">
                  <c:v>42677.375</c:v>
                </c:pt>
                <c:pt idx="1178">
                  <c:v>42677.5</c:v>
                </c:pt>
                <c:pt idx="1179">
                  <c:v>42677.625</c:v>
                </c:pt>
                <c:pt idx="1180">
                  <c:v>42677.75</c:v>
                </c:pt>
                <c:pt idx="1181">
                  <c:v>42677.875</c:v>
                </c:pt>
                <c:pt idx="1182">
                  <c:v>42678</c:v>
                </c:pt>
                <c:pt idx="1183">
                  <c:v>42678.125</c:v>
                </c:pt>
                <c:pt idx="1184">
                  <c:v>42678.25</c:v>
                </c:pt>
                <c:pt idx="1185">
                  <c:v>42678.375</c:v>
                </c:pt>
                <c:pt idx="1186">
                  <c:v>42678.5</c:v>
                </c:pt>
                <c:pt idx="1187">
                  <c:v>42678.625</c:v>
                </c:pt>
                <c:pt idx="1188">
                  <c:v>42678.75</c:v>
                </c:pt>
                <c:pt idx="1189">
                  <c:v>42678.875</c:v>
                </c:pt>
                <c:pt idx="1190">
                  <c:v>42679</c:v>
                </c:pt>
                <c:pt idx="1191">
                  <c:v>42679.125</c:v>
                </c:pt>
                <c:pt idx="1192">
                  <c:v>42679.25</c:v>
                </c:pt>
                <c:pt idx="1193">
                  <c:v>42679.375</c:v>
                </c:pt>
                <c:pt idx="1194">
                  <c:v>42679.5</c:v>
                </c:pt>
                <c:pt idx="1195">
                  <c:v>42679.625</c:v>
                </c:pt>
                <c:pt idx="1196">
                  <c:v>42679.75</c:v>
                </c:pt>
                <c:pt idx="1197">
                  <c:v>42679.875</c:v>
                </c:pt>
                <c:pt idx="1198">
                  <c:v>42680</c:v>
                </c:pt>
                <c:pt idx="1199">
                  <c:v>42680.125</c:v>
                </c:pt>
                <c:pt idx="1200">
                  <c:v>42680.25</c:v>
                </c:pt>
                <c:pt idx="1201">
                  <c:v>42680.375</c:v>
                </c:pt>
                <c:pt idx="1202">
                  <c:v>42680.5</c:v>
                </c:pt>
                <c:pt idx="1203">
                  <c:v>42680.625</c:v>
                </c:pt>
                <c:pt idx="1204">
                  <c:v>42680.75</c:v>
                </c:pt>
                <c:pt idx="1205">
                  <c:v>42680.875</c:v>
                </c:pt>
                <c:pt idx="1206">
                  <c:v>42681</c:v>
                </c:pt>
                <c:pt idx="1207">
                  <c:v>42681.125</c:v>
                </c:pt>
                <c:pt idx="1208">
                  <c:v>42681.25</c:v>
                </c:pt>
                <c:pt idx="1209">
                  <c:v>42681.375</c:v>
                </c:pt>
                <c:pt idx="1210">
                  <c:v>42681.5</c:v>
                </c:pt>
                <c:pt idx="1211">
                  <c:v>42681.625</c:v>
                </c:pt>
                <c:pt idx="1212">
                  <c:v>42681.75</c:v>
                </c:pt>
                <c:pt idx="1213">
                  <c:v>42681.875</c:v>
                </c:pt>
                <c:pt idx="1214">
                  <c:v>42682</c:v>
                </c:pt>
                <c:pt idx="1215">
                  <c:v>42682.125</c:v>
                </c:pt>
                <c:pt idx="1216">
                  <c:v>42682.25</c:v>
                </c:pt>
                <c:pt idx="1217">
                  <c:v>42682.375</c:v>
                </c:pt>
                <c:pt idx="1218">
                  <c:v>42682.5</c:v>
                </c:pt>
                <c:pt idx="1219">
                  <c:v>42682.625</c:v>
                </c:pt>
                <c:pt idx="1220">
                  <c:v>42682.75</c:v>
                </c:pt>
                <c:pt idx="1221">
                  <c:v>42682.875</c:v>
                </c:pt>
                <c:pt idx="1222">
                  <c:v>42683</c:v>
                </c:pt>
                <c:pt idx="1223">
                  <c:v>42683.125</c:v>
                </c:pt>
                <c:pt idx="1224">
                  <c:v>42683.25</c:v>
                </c:pt>
                <c:pt idx="1225">
                  <c:v>42683.375</c:v>
                </c:pt>
                <c:pt idx="1226">
                  <c:v>42683.5</c:v>
                </c:pt>
                <c:pt idx="1227">
                  <c:v>42683.625</c:v>
                </c:pt>
                <c:pt idx="1228">
                  <c:v>42683.75</c:v>
                </c:pt>
                <c:pt idx="1229">
                  <c:v>42683.875</c:v>
                </c:pt>
                <c:pt idx="1230">
                  <c:v>42684</c:v>
                </c:pt>
                <c:pt idx="1231">
                  <c:v>42684.125</c:v>
                </c:pt>
                <c:pt idx="1232">
                  <c:v>42684.25</c:v>
                </c:pt>
                <c:pt idx="1233">
                  <c:v>42684.375</c:v>
                </c:pt>
                <c:pt idx="1234">
                  <c:v>42684.375</c:v>
                </c:pt>
                <c:pt idx="1235">
                  <c:v>42684.5</c:v>
                </c:pt>
                <c:pt idx="1236">
                  <c:v>42684.625</c:v>
                </c:pt>
                <c:pt idx="1237">
                  <c:v>42684.75</c:v>
                </c:pt>
                <c:pt idx="1238">
                  <c:v>42684.875</c:v>
                </c:pt>
                <c:pt idx="1239">
                  <c:v>42685</c:v>
                </c:pt>
                <c:pt idx="1240">
                  <c:v>42685.125</c:v>
                </c:pt>
                <c:pt idx="1241">
                  <c:v>42685.25</c:v>
                </c:pt>
                <c:pt idx="1242">
                  <c:v>42685.375</c:v>
                </c:pt>
                <c:pt idx="1243">
                  <c:v>42685.5</c:v>
                </c:pt>
                <c:pt idx="1244">
                  <c:v>42685.625</c:v>
                </c:pt>
                <c:pt idx="1245">
                  <c:v>42685.75</c:v>
                </c:pt>
                <c:pt idx="1246">
                  <c:v>42685.875</c:v>
                </c:pt>
                <c:pt idx="1247">
                  <c:v>42686</c:v>
                </c:pt>
                <c:pt idx="1248">
                  <c:v>42686.125</c:v>
                </c:pt>
                <c:pt idx="1249">
                  <c:v>42686.25</c:v>
                </c:pt>
                <c:pt idx="1250">
                  <c:v>42686.375</c:v>
                </c:pt>
                <c:pt idx="1251">
                  <c:v>42686.5</c:v>
                </c:pt>
                <c:pt idx="1252">
                  <c:v>42686.625</c:v>
                </c:pt>
                <c:pt idx="1253">
                  <c:v>42686.75</c:v>
                </c:pt>
                <c:pt idx="1254">
                  <c:v>42686.875</c:v>
                </c:pt>
                <c:pt idx="1255">
                  <c:v>42687</c:v>
                </c:pt>
                <c:pt idx="1256">
                  <c:v>42687.125</c:v>
                </c:pt>
                <c:pt idx="1257">
                  <c:v>42687.25</c:v>
                </c:pt>
                <c:pt idx="1258">
                  <c:v>42687.375</c:v>
                </c:pt>
                <c:pt idx="1259">
                  <c:v>42687.5</c:v>
                </c:pt>
                <c:pt idx="1260">
                  <c:v>42687.625</c:v>
                </c:pt>
                <c:pt idx="1261">
                  <c:v>42687.75</c:v>
                </c:pt>
                <c:pt idx="1262">
                  <c:v>42687.875</c:v>
                </c:pt>
                <c:pt idx="1263">
                  <c:v>42688</c:v>
                </c:pt>
                <c:pt idx="1264">
                  <c:v>42688.125</c:v>
                </c:pt>
                <c:pt idx="1265">
                  <c:v>42688.25</c:v>
                </c:pt>
                <c:pt idx="1266">
                  <c:v>42688.375</c:v>
                </c:pt>
                <c:pt idx="1267">
                  <c:v>42688.5</c:v>
                </c:pt>
                <c:pt idx="1268">
                  <c:v>42688.625</c:v>
                </c:pt>
                <c:pt idx="1269">
                  <c:v>42688.75</c:v>
                </c:pt>
                <c:pt idx="1270">
                  <c:v>42688.875</c:v>
                </c:pt>
                <c:pt idx="1271">
                  <c:v>42689</c:v>
                </c:pt>
                <c:pt idx="1272">
                  <c:v>42689.125</c:v>
                </c:pt>
                <c:pt idx="1273">
                  <c:v>42689.25</c:v>
                </c:pt>
                <c:pt idx="1274">
                  <c:v>42689.375</c:v>
                </c:pt>
                <c:pt idx="1275">
                  <c:v>42689.5</c:v>
                </c:pt>
                <c:pt idx="1276">
                  <c:v>42689.625</c:v>
                </c:pt>
                <c:pt idx="1277">
                  <c:v>42689.75</c:v>
                </c:pt>
                <c:pt idx="1278">
                  <c:v>42689.875</c:v>
                </c:pt>
                <c:pt idx="1279">
                  <c:v>42690</c:v>
                </c:pt>
                <c:pt idx="1280">
                  <c:v>42690.125</c:v>
                </c:pt>
                <c:pt idx="1281">
                  <c:v>42690.25</c:v>
                </c:pt>
                <c:pt idx="1282">
                  <c:v>42690.375</c:v>
                </c:pt>
                <c:pt idx="1283">
                  <c:v>42690.5</c:v>
                </c:pt>
                <c:pt idx="1284">
                  <c:v>42690.625</c:v>
                </c:pt>
                <c:pt idx="1285">
                  <c:v>42690.75</c:v>
                </c:pt>
                <c:pt idx="1286">
                  <c:v>42690.875</c:v>
                </c:pt>
                <c:pt idx="1287">
                  <c:v>42691</c:v>
                </c:pt>
                <c:pt idx="1288">
                  <c:v>42691.125</c:v>
                </c:pt>
                <c:pt idx="1289">
                  <c:v>42691.25</c:v>
                </c:pt>
                <c:pt idx="1290">
                  <c:v>42691.375</c:v>
                </c:pt>
                <c:pt idx="1291">
                  <c:v>42691.5</c:v>
                </c:pt>
                <c:pt idx="1292">
                  <c:v>42691.625</c:v>
                </c:pt>
                <c:pt idx="1293">
                  <c:v>42691.75</c:v>
                </c:pt>
                <c:pt idx="1294">
                  <c:v>42691.875</c:v>
                </c:pt>
                <c:pt idx="1295">
                  <c:v>42692</c:v>
                </c:pt>
                <c:pt idx="1296">
                  <c:v>42692.125</c:v>
                </c:pt>
                <c:pt idx="1297">
                  <c:v>42692.25</c:v>
                </c:pt>
                <c:pt idx="1298">
                  <c:v>42692.375</c:v>
                </c:pt>
                <c:pt idx="1299">
                  <c:v>42692.5</c:v>
                </c:pt>
                <c:pt idx="1300">
                  <c:v>42692.625</c:v>
                </c:pt>
                <c:pt idx="1301">
                  <c:v>42692.75</c:v>
                </c:pt>
                <c:pt idx="1302">
                  <c:v>42692.875</c:v>
                </c:pt>
                <c:pt idx="1303">
                  <c:v>42693</c:v>
                </c:pt>
                <c:pt idx="1304">
                  <c:v>42693.125</c:v>
                </c:pt>
                <c:pt idx="1305">
                  <c:v>42693.25</c:v>
                </c:pt>
                <c:pt idx="1306">
                  <c:v>42693.375</c:v>
                </c:pt>
                <c:pt idx="1307">
                  <c:v>42693.5</c:v>
                </c:pt>
                <c:pt idx="1308">
                  <c:v>42693.625</c:v>
                </c:pt>
                <c:pt idx="1309">
                  <c:v>42693.75</c:v>
                </c:pt>
                <c:pt idx="1310">
                  <c:v>42693.875</c:v>
                </c:pt>
                <c:pt idx="1311">
                  <c:v>42694</c:v>
                </c:pt>
                <c:pt idx="1312">
                  <c:v>42694.125</c:v>
                </c:pt>
                <c:pt idx="1313">
                  <c:v>42694.25</c:v>
                </c:pt>
                <c:pt idx="1314">
                  <c:v>42694.375</c:v>
                </c:pt>
                <c:pt idx="1315">
                  <c:v>42694.5</c:v>
                </c:pt>
                <c:pt idx="1316">
                  <c:v>42694.625</c:v>
                </c:pt>
                <c:pt idx="1317">
                  <c:v>42694.75</c:v>
                </c:pt>
                <c:pt idx="1318">
                  <c:v>42694.875</c:v>
                </c:pt>
                <c:pt idx="1319">
                  <c:v>42695</c:v>
                </c:pt>
                <c:pt idx="1320">
                  <c:v>42695.125</c:v>
                </c:pt>
                <c:pt idx="1321">
                  <c:v>42695.25</c:v>
                </c:pt>
                <c:pt idx="1322">
                  <c:v>42695.375</c:v>
                </c:pt>
                <c:pt idx="1323">
                  <c:v>42695.5</c:v>
                </c:pt>
                <c:pt idx="1324">
                  <c:v>42695.625</c:v>
                </c:pt>
                <c:pt idx="1325">
                  <c:v>42695.75</c:v>
                </c:pt>
                <c:pt idx="1326">
                  <c:v>42695.875</c:v>
                </c:pt>
                <c:pt idx="1327">
                  <c:v>42696</c:v>
                </c:pt>
                <c:pt idx="1328">
                  <c:v>42696.125</c:v>
                </c:pt>
                <c:pt idx="1329">
                  <c:v>42696.25</c:v>
                </c:pt>
                <c:pt idx="1330">
                  <c:v>42696.375</c:v>
                </c:pt>
                <c:pt idx="1331">
                  <c:v>42696.5</c:v>
                </c:pt>
                <c:pt idx="1332">
                  <c:v>42696.625</c:v>
                </c:pt>
                <c:pt idx="1333">
                  <c:v>42696.75</c:v>
                </c:pt>
                <c:pt idx="1334">
                  <c:v>42696.875</c:v>
                </c:pt>
                <c:pt idx="1335">
                  <c:v>42697</c:v>
                </c:pt>
                <c:pt idx="1336">
                  <c:v>42697.125</c:v>
                </c:pt>
                <c:pt idx="1337">
                  <c:v>42697.25</c:v>
                </c:pt>
                <c:pt idx="1338">
                  <c:v>42697.375</c:v>
                </c:pt>
                <c:pt idx="1339">
                  <c:v>42697.5</c:v>
                </c:pt>
                <c:pt idx="1340">
                  <c:v>42697.625</c:v>
                </c:pt>
                <c:pt idx="1341">
                  <c:v>42697.75</c:v>
                </c:pt>
                <c:pt idx="1342">
                  <c:v>42697.875</c:v>
                </c:pt>
                <c:pt idx="1343">
                  <c:v>42698</c:v>
                </c:pt>
                <c:pt idx="1344">
                  <c:v>42698.125</c:v>
                </c:pt>
                <c:pt idx="1345">
                  <c:v>42698.25</c:v>
                </c:pt>
                <c:pt idx="1346">
                  <c:v>42698.375</c:v>
                </c:pt>
                <c:pt idx="1347">
                  <c:v>42698.5</c:v>
                </c:pt>
                <c:pt idx="1348">
                  <c:v>42698.625</c:v>
                </c:pt>
                <c:pt idx="1349">
                  <c:v>42698.75</c:v>
                </c:pt>
                <c:pt idx="1350">
                  <c:v>42698.875</c:v>
                </c:pt>
                <c:pt idx="1351">
                  <c:v>42699</c:v>
                </c:pt>
                <c:pt idx="1352">
                  <c:v>42699.125</c:v>
                </c:pt>
                <c:pt idx="1353">
                  <c:v>42699.25</c:v>
                </c:pt>
                <c:pt idx="1354">
                  <c:v>42699.375</c:v>
                </c:pt>
                <c:pt idx="1355">
                  <c:v>42699.5</c:v>
                </c:pt>
                <c:pt idx="1356">
                  <c:v>42699.625</c:v>
                </c:pt>
                <c:pt idx="1357">
                  <c:v>42699.75</c:v>
                </c:pt>
                <c:pt idx="1358">
                  <c:v>42699.875</c:v>
                </c:pt>
                <c:pt idx="1359">
                  <c:v>42700</c:v>
                </c:pt>
                <c:pt idx="1360">
                  <c:v>42700.125</c:v>
                </c:pt>
                <c:pt idx="1361">
                  <c:v>42700.25</c:v>
                </c:pt>
                <c:pt idx="1362">
                  <c:v>42700.375</c:v>
                </c:pt>
                <c:pt idx="1363">
                  <c:v>42700.375</c:v>
                </c:pt>
                <c:pt idx="1364">
                  <c:v>42700.5</c:v>
                </c:pt>
                <c:pt idx="1365">
                  <c:v>42700.625</c:v>
                </c:pt>
                <c:pt idx="1366">
                  <c:v>42700.75</c:v>
                </c:pt>
                <c:pt idx="1367">
                  <c:v>42700.875</c:v>
                </c:pt>
                <c:pt idx="1368">
                  <c:v>42701</c:v>
                </c:pt>
                <c:pt idx="1369">
                  <c:v>42701.125</c:v>
                </c:pt>
                <c:pt idx="1370">
                  <c:v>42701.25</c:v>
                </c:pt>
                <c:pt idx="1371">
                  <c:v>42701.375</c:v>
                </c:pt>
                <c:pt idx="1372">
                  <c:v>42701.5</c:v>
                </c:pt>
                <c:pt idx="1373">
                  <c:v>42701.625</c:v>
                </c:pt>
                <c:pt idx="1374">
                  <c:v>42701.75</c:v>
                </c:pt>
                <c:pt idx="1375">
                  <c:v>42701.875</c:v>
                </c:pt>
                <c:pt idx="1376">
                  <c:v>42702</c:v>
                </c:pt>
                <c:pt idx="1377">
                  <c:v>42702.125</c:v>
                </c:pt>
                <c:pt idx="1378">
                  <c:v>42702.25</c:v>
                </c:pt>
                <c:pt idx="1379">
                  <c:v>42702.375</c:v>
                </c:pt>
                <c:pt idx="1380">
                  <c:v>42702.5</c:v>
                </c:pt>
                <c:pt idx="1381">
                  <c:v>42702.625</c:v>
                </c:pt>
                <c:pt idx="1382">
                  <c:v>42702.75</c:v>
                </c:pt>
                <c:pt idx="1383">
                  <c:v>42702.875</c:v>
                </c:pt>
                <c:pt idx="1384">
                  <c:v>42703</c:v>
                </c:pt>
                <c:pt idx="1385">
                  <c:v>42703.125</c:v>
                </c:pt>
                <c:pt idx="1386">
                  <c:v>42703.25</c:v>
                </c:pt>
                <c:pt idx="1387">
                  <c:v>42703.375</c:v>
                </c:pt>
                <c:pt idx="1388">
                  <c:v>42703.5</c:v>
                </c:pt>
                <c:pt idx="1389">
                  <c:v>42703.625</c:v>
                </c:pt>
                <c:pt idx="1390">
                  <c:v>42703.75</c:v>
                </c:pt>
                <c:pt idx="1391">
                  <c:v>42703.875</c:v>
                </c:pt>
                <c:pt idx="1392">
                  <c:v>42704</c:v>
                </c:pt>
                <c:pt idx="1393">
                  <c:v>42704.125</c:v>
                </c:pt>
                <c:pt idx="1394">
                  <c:v>42704.25</c:v>
                </c:pt>
                <c:pt idx="1395">
                  <c:v>42704.375</c:v>
                </c:pt>
                <c:pt idx="1396">
                  <c:v>42704.5</c:v>
                </c:pt>
                <c:pt idx="1397">
                  <c:v>42704.625</c:v>
                </c:pt>
                <c:pt idx="1398">
                  <c:v>42704.75</c:v>
                </c:pt>
                <c:pt idx="1399">
                  <c:v>42704.875</c:v>
                </c:pt>
                <c:pt idx="1400">
                  <c:v>42705</c:v>
                </c:pt>
                <c:pt idx="1401">
                  <c:v>42705.125</c:v>
                </c:pt>
                <c:pt idx="1402">
                  <c:v>42705.25</c:v>
                </c:pt>
                <c:pt idx="1403">
                  <c:v>42705.375</c:v>
                </c:pt>
                <c:pt idx="1404">
                  <c:v>42705.5</c:v>
                </c:pt>
                <c:pt idx="1405">
                  <c:v>42705.625</c:v>
                </c:pt>
                <c:pt idx="1406">
                  <c:v>42705.75</c:v>
                </c:pt>
                <c:pt idx="1407">
                  <c:v>42705.875</c:v>
                </c:pt>
                <c:pt idx="1408">
                  <c:v>42706</c:v>
                </c:pt>
                <c:pt idx="1409">
                  <c:v>42706.125</c:v>
                </c:pt>
                <c:pt idx="1410">
                  <c:v>42706.25</c:v>
                </c:pt>
                <c:pt idx="1411">
                  <c:v>42706.375</c:v>
                </c:pt>
                <c:pt idx="1412">
                  <c:v>42706.5</c:v>
                </c:pt>
                <c:pt idx="1413">
                  <c:v>42706.625</c:v>
                </c:pt>
                <c:pt idx="1414">
                  <c:v>42706.75</c:v>
                </c:pt>
                <c:pt idx="1415">
                  <c:v>42706.875</c:v>
                </c:pt>
                <c:pt idx="1416">
                  <c:v>42707</c:v>
                </c:pt>
                <c:pt idx="1417">
                  <c:v>42707.125</c:v>
                </c:pt>
                <c:pt idx="1418">
                  <c:v>42707.25</c:v>
                </c:pt>
                <c:pt idx="1419">
                  <c:v>42707.375</c:v>
                </c:pt>
                <c:pt idx="1420">
                  <c:v>42707.5</c:v>
                </c:pt>
                <c:pt idx="1421">
                  <c:v>42707.625</c:v>
                </c:pt>
                <c:pt idx="1422">
                  <c:v>42707.75</c:v>
                </c:pt>
                <c:pt idx="1423">
                  <c:v>42707.875</c:v>
                </c:pt>
                <c:pt idx="1424">
                  <c:v>42708</c:v>
                </c:pt>
                <c:pt idx="1425">
                  <c:v>42708.125</c:v>
                </c:pt>
                <c:pt idx="1426">
                  <c:v>42708.25</c:v>
                </c:pt>
                <c:pt idx="1427">
                  <c:v>42708.375</c:v>
                </c:pt>
                <c:pt idx="1428">
                  <c:v>42708.5</c:v>
                </c:pt>
                <c:pt idx="1429">
                  <c:v>42708.625</c:v>
                </c:pt>
                <c:pt idx="1430">
                  <c:v>42708.75</c:v>
                </c:pt>
                <c:pt idx="1431">
                  <c:v>42708.875</c:v>
                </c:pt>
                <c:pt idx="1432">
                  <c:v>42709</c:v>
                </c:pt>
                <c:pt idx="1433">
                  <c:v>42709.125</c:v>
                </c:pt>
                <c:pt idx="1434">
                  <c:v>42709.25</c:v>
                </c:pt>
                <c:pt idx="1435">
                  <c:v>42709.375</c:v>
                </c:pt>
                <c:pt idx="1436">
                  <c:v>42709.5</c:v>
                </c:pt>
                <c:pt idx="1437">
                  <c:v>42709.625</c:v>
                </c:pt>
                <c:pt idx="1438">
                  <c:v>42709.75</c:v>
                </c:pt>
                <c:pt idx="1439">
                  <c:v>42709.875</c:v>
                </c:pt>
                <c:pt idx="1440">
                  <c:v>42710</c:v>
                </c:pt>
                <c:pt idx="1441">
                  <c:v>42710.125</c:v>
                </c:pt>
                <c:pt idx="1442">
                  <c:v>42710.25</c:v>
                </c:pt>
                <c:pt idx="1443">
                  <c:v>42710.375</c:v>
                </c:pt>
                <c:pt idx="1444">
                  <c:v>42710.5</c:v>
                </c:pt>
                <c:pt idx="1445">
                  <c:v>42710.625</c:v>
                </c:pt>
                <c:pt idx="1446">
                  <c:v>42710.75</c:v>
                </c:pt>
                <c:pt idx="1447">
                  <c:v>42710.875</c:v>
                </c:pt>
                <c:pt idx="1448">
                  <c:v>42711</c:v>
                </c:pt>
                <c:pt idx="1449">
                  <c:v>42711.125</c:v>
                </c:pt>
                <c:pt idx="1450">
                  <c:v>42711.25</c:v>
                </c:pt>
                <c:pt idx="1451">
                  <c:v>42711.375</c:v>
                </c:pt>
                <c:pt idx="1452">
                  <c:v>42711.375</c:v>
                </c:pt>
                <c:pt idx="1453">
                  <c:v>42711.5</c:v>
                </c:pt>
                <c:pt idx="1454">
                  <c:v>42711.625</c:v>
                </c:pt>
                <c:pt idx="1455">
                  <c:v>42711.75</c:v>
                </c:pt>
                <c:pt idx="1456">
                  <c:v>42711.875</c:v>
                </c:pt>
                <c:pt idx="1457">
                  <c:v>42712</c:v>
                </c:pt>
                <c:pt idx="1458">
                  <c:v>42712.125</c:v>
                </c:pt>
                <c:pt idx="1459">
                  <c:v>42712.25</c:v>
                </c:pt>
                <c:pt idx="1460">
                  <c:v>42712.375</c:v>
                </c:pt>
                <c:pt idx="1461">
                  <c:v>42712.5</c:v>
                </c:pt>
                <c:pt idx="1462">
                  <c:v>42712.625</c:v>
                </c:pt>
                <c:pt idx="1463">
                  <c:v>42712.75</c:v>
                </c:pt>
                <c:pt idx="1464">
                  <c:v>42712.875</c:v>
                </c:pt>
                <c:pt idx="1465">
                  <c:v>42713</c:v>
                </c:pt>
                <c:pt idx="1466">
                  <c:v>42713.125</c:v>
                </c:pt>
                <c:pt idx="1467">
                  <c:v>42713.25</c:v>
                </c:pt>
                <c:pt idx="1468">
                  <c:v>42713.375</c:v>
                </c:pt>
                <c:pt idx="1469">
                  <c:v>42713.5</c:v>
                </c:pt>
                <c:pt idx="1470">
                  <c:v>42713.625</c:v>
                </c:pt>
                <c:pt idx="1471">
                  <c:v>42713.75</c:v>
                </c:pt>
                <c:pt idx="1472">
                  <c:v>42713.875</c:v>
                </c:pt>
                <c:pt idx="1473">
                  <c:v>42714</c:v>
                </c:pt>
                <c:pt idx="1474">
                  <c:v>42714.125</c:v>
                </c:pt>
                <c:pt idx="1475">
                  <c:v>42714.25</c:v>
                </c:pt>
                <c:pt idx="1476">
                  <c:v>42714.375</c:v>
                </c:pt>
                <c:pt idx="1477">
                  <c:v>42714.5</c:v>
                </c:pt>
                <c:pt idx="1478">
                  <c:v>42714.625</c:v>
                </c:pt>
                <c:pt idx="1479">
                  <c:v>42714.75</c:v>
                </c:pt>
                <c:pt idx="1480">
                  <c:v>42714.875</c:v>
                </c:pt>
                <c:pt idx="1481">
                  <c:v>42715</c:v>
                </c:pt>
                <c:pt idx="1482">
                  <c:v>42715.125</c:v>
                </c:pt>
                <c:pt idx="1483">
                  <c:v>42715.25</c:v>
                </c:pt>
                <c:pt idx="1484">
                  <c:v>42715.375</c:v>
                </c:pt>
                <c:pt idx="1485">
                  <c:v>42715.5</c:v>
                </c:pt>
                <c:pt idx="1486">
                  <c:v>42715.625</c:v>
                </c:pt>
                <c:pt idx="1487">
                  <c:v>42715.75</c:v>
                </c:pt>
                <c:pt idx="1488">
                  <c:v>42715.875</c:v>
                </c:pt>
                <c:pt idx="1489">
                  <c:v>42716</c:v>
                </c:pt>
                <c:pt idx="1490">
                  <c:v>42716.125</c:v>
                </c:pt>
                <c:pt idx="1491">
                  <c:v>42716.25</c:v>
                </c:pt>
                <c:pt idx="1492">
                  <c:v>42716.375</c:v>
                </c:pt>
                <c:pt idx="1493">
                  <c:v>42716.5</c:v>
                </c:pt>
                <c:pt idx="1494">
                  <c:v>42716.625</c:v>
                </c:pt>
                <c:pt idx="1495">
                  <c:v>42716.75</c:v>
                </c:pt>
                <c:pt idx="1496">
                  <c:v>42716.875</c:v>
                </c:pt>
                <c:pt idx="1497">
                  <c:v>42717</c:v>
                </c:pt>
                <c:pt idx="1498">
                  <c:v>42717.125</c:v>
                </c:pt>
                <c:pt idx="1499">
                  <c:v>42717.25</c:v>
                </c:pt>
                <c:pt idx="1500">
                  <c:v>42717.375</c:v>
                </c:pt>
                <c:pt idx="1501">
                  <c:v>42717.5</c:v>
                </c:pt>
                <c:pt idx="1502">
                  <c:v>42717.625</c:v>
                </c:pt>
                <c:pt idx="1503">
                  <c:v>42717.75</c:v>
                </c:pt>
                <c:pt idx="1504">
                  <c:v>42717.875</c:v>
                </c:pt>
                <c:pt idx="1505">
                  <c:v>42718</c:v>
                </c:pt>
                <c:pt idx="1506">
                  <c:v>42718.125</c:v>
                </c:pt>
                <c:pt idx="1507">
                  <c:v>42718.25</c:v>
                </c:pt>
                <c:pt idx="1508">
                  <c:v>42718.375</c:v>
                </c:pt>
                <c:pt idx="1509">
                  <c:v>42718.5</c:v>
                </c:pt>
                <c:pt idx="1510">
                  <c:v>42718.625</c:v>
                </c:pt>
                <c:pt idx="1511">
                  <c:v>42718.75</c:v>
                </c:pt>
                <c:pt idx="1512">
                  <c:v>42718.875</c:v>
                </c:pt>
                <c:pt idx="1513">
                  <c:v>42719</c:v>
                </c:pt>
                <c:pt idx="1514">
                  <c:v>42719.125</c:v>
                </c:pt>
                <c:pt idx="1515">
                  <c:v>42719.25</c:v>
                </c:pt>
                <c:pt idx="1516">
                  <c:v>42719.375</c:v>
                </c:pt>
                <c:pt idx="1517">
                  <c:v>42719.5</c:v>
                </c:pt>
                <c:pt idx="1518">
                  <c:v>42719.625</c:v>
                </c:pt>
                <c:pt idx="1519">
                  <c:v>42719.75</c:v>
                </c:pt>
                <c:pt idx="1520">
                  <c:v>42719.875</c:v>
                </c:pt>
                <c:pt idx="1521">
                  <c:v>42720</c:v>
                </c:pt>
                <c:pt idx="1522">
                  <c:v>42720.125</c:v>
                </c:pt>
                <c:pt idx="1523">
                  <c:v>42720.25</c:v>
                </c:pt>
                <c:pt idx="1524">
                  <c:v>42720.375</c:v>
                </c:pt>
                <c:pt idx="1525">
                  <c:v>42720.5</c:v>
                </c:pt>
                <c:pt idx="1526">
                  <c:v>42720.625</c:v>
                </c:pt>
                <c:pt idx="1527">
                  <c:v>42720.75</c:v>
                </c:pt>
                <c:pt idx="1528">
                  <c:v>42720.875</c:v>
                </c:pt>
                <c:pt idx="1529">
                  <c:v>42721</c:v>
                </c:pt>
                <c:pt idx="1530">
                  <c:v>42721.125</c:v>
                </c:pt>
                <c:pt idx="1531">
                  <c:v>42721.25</c:v>
                </c:pt>
                <c:pt idx="1532">
                  <c:v>42721.375</c:v>
                </c:pt>
                <c:pt idx="1533">
                  <c:v>42721.5</c:v>
                </c:pt>
                <c:pt idx="1534">
                  <c:v>42721.625</c:v>
                </c:pt>
                <c:pt idx="1535">
                  <c:v>42721.75</c:v>
                </c:pt>
                <c:pt idx="1536">
                  <c:v>42721.875</c:v>
                </c:pt>
                <c:pt idx="1537">
                  <c:v>42722</c:v>
                </c:pt>
                <c:pt idx="1538">
                  <c:v>42722.125</c:v>
                </c:pt>
                <c:pt idx="1539">
                  <c:v>42722.25</c:v>
                </c:pt>
                <c:pt idx="1540">
                  <c:v>42722.375</c:v>
                </c:pt>
                <c:pt idx="1541">
                  <c:v>42722.5</c:v>
                </c:pt>
                <c:pt idx="1542">
                  <c:v>42722.625</c:v>
                </c:pt>
                <c:pt idx="1543">
                  <c:v>42722.75</c:v>
                </c:pt>
                <c:pt idx="1544">
                  <c:v>42722.875</c:v>
                </c:pt>
                <c:pt idx="1545">
                  <c:v>42723</c:v>
                </c:pt>
                <c:pt idx="1546">
                  <c:v>42723.125</c:v>
                </c:pt>
                <c:pt idx="1547">
                  <c:v>42723.25</c:v>
                </c:pt>
                <c:pt idx="1548">
                  <c:v>42723.375</c:v>
                </c:pt>
                <c:pt idx="1549">
                  <c:v>42723.5</c:v>
                </c:pt>
                <c:pt idx="1550">
                  <c:v>42723.625</c:v>
                </c:pt>
                <c:pt idx="1551">
                  <c:v>42723.625</c:v>
                </c:pt>
                <c:pt idx="1552">
                  <c:v>42723.75</c:v>
                </c:pt>
                <c:pt idx="1553">
                  <c:v>42723.875</c:v>
                </c:pt>
                <c:pt idx="1554">
                  <c:v>42724</c:v>
                </c:pt>
                <c:pt idx="1555">
                  <c:v>42724.125</c:v>
                </c:pt>
                <c:pt idx="1556">
                  <c:v>42724.25</c:v>
                </c:pt>
                <c:pt idx="1557">
                  <c:v>42724.375</c:v>
                </c:pt>
                <c:pt idx="1558">
                  <c:v>42724.5</c:v>
                </c:pt>
                <c:pt idx="1559">
                  <c:v>42724.625</c:v>
                </c:pt>
                <c:pt idx="1560">
                  <c:v>42724.75</c:v>
                </c:pt>
                <c:pt idx="1561">
                  <c:v>42724.875</c:v>
                </c:pt>
                <c:pt idx="1562">
                  <c:v>42725</c:v>
                </c:pt>
                <c:pt idx="1563">
                  <c:v>42725.125</c:v>
                </c:pt>
                <c:pt idx="1564">
                  <c:v>42725.25</c:v>
                </c:pt>
                <c:pt idx="1565">
                  <c:v>42725.375</c:v>
                </c:pt>
                <c:pt idx="1566">
                  <c:v>42725.375</c:v>
                </c:pt>
                <c:pt idx="1567">
                  <c:v>42725.5</c:v>
                </c:pt>
                <c:pt idx="1568">
                  <c:v>42725.625</c:v>
                </c:pt>
                <c:pt idx="1569">
                  <c:v>42725.75</c:v>
                </c:pt>
                <c:pt idx="1570">
                  <c:v>42725.875</c:v>
                </c:pt>
                <c:pt idx="1571">
                  <c:v>42726</c:v>
                </c:pt>
                <c:pt idx="1572">
                  <c:v>42726.125</c:v>
                </c:pt>
                <c:pt idx="1573">
                  <c:v>42726.25</c:v>
                </c:pt>
                <c:pt idx="1574">
                  <c:v>42726.375</c:v>
                </c:pt>
                <c:pt idx="1575">
                  <c:v>42726.5</c:v>
                </c:pt>
                <c:pt idx="1576">
                  <c:v>42726.625</c:v>
                </c:pt>
                <c:pt idx="1577">
                  <c:v>42726.75</c:v>
                </c:pt>
                <c:pt idx="1578">
                  <c:v>42726.875</c:v>
                </c:pt>
                <c:pt idx="1579">
                  <c:v>42727</c:v>
                </c:pt>
                <c:pt idx="1580">
                  <c:v>42727.125</c:v>
                </c:pt>
                <c:pt idx="1581">
                  <c:v>42727.25</c:v>
                </c:pt>
                <c:pt idx="1582">
                  <c:v>42727.375</c:v>
                </c:pt>
                <c:pt idx="1583">
                  <c:v>42727.5</c:v>
                </c:pt>
                <c:pt idx="1584">
                  <c:v>42727.625</c:v>
                </c:pt>
                <c:pt idx="1585">
                  <c:v>42727.75</c:v>
                </c:pt>
                <c:pt idx="1586">
                  <c:v>42727.875</c:v>
                </c:pt>
                <c:pt idx="1587">
                  <c:v>42728</c:v>
                </c:pt>
                <c:pt idx="1588">
                  <c:v>42728.125</c:v>
                </c:pt>
                <c:pt idx="1589">
                  <c:v>42728.25</c:v>
                </c:pt>
                <c:pt idx="1590">
                  <c:v>42728.375</c:v>
                </c:pt>
                <c:pt idx="1591">
                  <c:v>42728.5</c:v>
                </c:pt>
                <c:pt idx="1592">
                  <c:v>42728.625</c:v>
                </c:pt>
                <c:pt idx="1593">
                  <c:v>42728.75</c:v>
                </c:pt>
                <c:pt idx="1594">
                  <c:v>42728.875</c:v>
                </c:pt>
                <c:pt idx="1595">
                  <c:v>42729</c:v>
                </c:pt>
                <c:pt idx="1596">
                  <c:v>42729.125</c:v>
                </c:pt>
                <c:pt idx="1597">
                  <c:v>42729.25</c:v>
                </c:pt>
                <c:pt idx="1598">
                  <c:v>42729.375</c:v>
                </c:pt>
                <c:pt idx="1599">
                  <c:v>42729.5</c:v>
                </c:pt>
                <c:pt idx="1600">
                  <c:v>42729.625</c:v>
                </c:pt>
                <c:pt idx="1601">
                  <c:v>42729.75</c:v>
                </c:pt>
                <c:pt idx="1602">
                  <c:v>42729.875</c:v>
                </c:pt>
                <c:pt idx="1603">
                  <c:v>42730</c:v>
                </c:pt>
                <c:pt idx="1604">
                  <c:v>42730.125</c:v>
                </c:pt>
                <c:pt idx="1605">
                  <c:v>42730.25</c:v>
                </c:pt>
                <c:pt idx="1606">
                  <c:v>42730.375</c:v>
                </c:pt>
                <c:pt idx="1607">
                  <c:v>42730.5</c:v>
                </c:pt>
                <c:pt idx="1608">
                  <c:v>42730.625</c:v>
                </c:pt>
                <c:pt idx="1609">
                  <c:v>42730.75</c:v>
                </c:pt>
                <c:pt idx="1610">
                  <c:v>42730.875</c:v>
                </c:pt>
                <c:pt idx="1611">
                  <c:v>42731</c:v>
                </c:pt>
                <c:pt idx="1612">
                  <c:v>42731.125</c:v>
                </c:pt>
                <c:pt idx="1613">
                  <c:v>42731.25</c:v>
                </c:pt>
                <c:pt idx="1614">
                  <c:v>42731.375</c:v>
                </c:pt>
                <c:pt idx="1615">
                  <c:v>42731.5</c:v>
                </c:pt>
                <c:pt idx="1616">
                  <c:v>42731.625</c:v>
                </c:pt>
                <c:pt idx="1617">
                  <c:v>42731.75</c:v>
                </c:pt>
                <c:pt idx="1618">
                  <c:v>42731.875</c:v>
                </c:pt>
                <c:pt idx="1619">
                  <c:v>42732</c:v>
                </c:pt>
                <c:pt idx="1620">
                  <c:v>42732.125</c:v>
                </c:pt>
                <c:pt idx="1621">
                  <c:v>42732.25</c:v>
                </c:pt>
                <c:pt idx="1622">
                  <c:v>42732.375</c:v>
                </c:pt>
                <c:pt idx="1623">
                  <c:v>42732.5</c:v>
                </c:pt>
                <c:pt idx="1624">
                  <c:v>42732.625</c:v>
                </c:pt>
                <c:pt idx="1625">
                  <c:v>42732.75</c:v>
                </c:pt>
                <c:pt idx="1626">
                  <c:v>42732.875</c:v>
                </c:pt>
                <c:pt idx="1627">
                  <c:v>42733</c:v>
                </c:pt>
                <c:pt idx="1628">
                  <c:v>42733.125</c:v>
                </c:pt>
                <c:pt idx="1629">
                  <c:v>42733.25</c:v>
                </c:pt>
                <c:pt idx="1630">
                  <c:v>42733.375</c:v>
                </c:pt>
                <c:pt idx="1631">
                  <c:v>42733.5</c:v>
                </c:pt>
                <c:pt idx="1632">
                  <c:v>42733.625</c:v>
                </c:pt>
                <c:pt idx="1633">
                  <c:v>42733.75</c:v>
                </c:pt>
                <c:pt idx="1634">
                  <c:v>42733.875</c:v>
                </c:pt>
                <c:pt idx="1635">
                  <c:v>42734</c:v>
                </c:pt>
                <c:pt idx="1636">
                  <c:v>42734.125</c:v>
                </c:pt>
                <c:pt idx="1637">
                  <c:v>42734.25</c:v>
                </c:pt>
                <c:pt idx="1638">
                  <c:v>42734.375</c:v>
                </c:pt>
                <c:pt idx="1639">
                  <c:v>42734.5</c:v>
                </c:pt>
                <c:pt idx="1640">
                  <c:v>42734.625</c:v>
                </c:pt>
                <c:pt idx="1641">
                  <c:v>42734.75</c:v>
                </c:pt>
                <c:pt idx="1642">
                  <c:v>42734.875</c:v>
                </c:pt>
                <c:pt idx="1643">
                  <c:v>42735</c:v>
                </c:pt>
                <c:pt idx="1644">
                  <c:v>42735.125</c:v>
                </c:pt>
                <c:pt idx="1645">
                  <c:v>42735.25</c:v>
                </c:pt>
                <c:pt idx="1646">
                  <c:v>42735.375</c:v>
                </c:pt>
                <c:pt idx="1647">
                  <c:v>42735.5</c:v>
                </c:pt>
                <c:pt idx="1648">
                  <c:v>42735.625</c:v>
                </c:pt>
                <c:pt idx="1649">
                  <c:v>42735.75</c:v>
                </c:pt>
                <c:pt idx="1650">
                  <c:v>42735.875</c:v>
                </c:pt>
              </c:numCache>
            </c:numRef>
          </c:xVal>
          <c:yVal>
            <c:numRef>
              <c:f>Kaktovik_Hr3!$H$10:$H$1660</c:f>
              <c:numCache>
                <c:formatCode>0.0</c:formatCode>
                <c:ptCount val="1651"/>
                <c:pt idx="0">
                  <c:v>18.239999999999998</c:v>
                </c:pt>
                <c:pt idx="1">
                  <c:v>18.239999999999998</c:v>
                </c:pt>
                <c:pt idx="2">
                  <c:v>18.260000000000002</c:v>
                </c:pt>
                <c:pt idx="3">
                  <c:v>18.28</c:v>
                </c:pt>
                <c:pt idx="4">
                  <c:v>18.3</c:v>
                </c:pt>
                <c:pt idx="5">
                  <c:v>18.32</c:v>
                </c:pt>
                <c:pt idx="6">
                  <c:v>18.32</c:v>
                </c:pt>
                <c:pt idx="7">
                  <c:v>18.34</c:v>
                </c:pt>
                <c:pt idx="8">
                  <c:v>18.350000000000001</c:v>
                </c:pt>
                <c:pt idx="9">
                  <c:v>18.37</c:v>
                </c:pt>
                <c:pt idx="10">
                  <c:v>18.39</c:v>
                </c:pt>
                <c:pt idx="11">
                  <c:v>18.41</c:v>
                </c:pt>
                <c:pt idx="12">
                  <c:v>18.420000000000002</c:v>
                </c:pt>
                <c:pt idx="13">
                  <c:v>18.43</c:v>
                </c:pt>
                <c:pt idx="14">
                  <c:v>18.46</c:v>
                </c:pt>
                <c:pt idx="15">
                  <c:v>18.47</c:v>
                </c:pt>
                <c:pt idx="16">
                  <c:v>18.47</c:v>
                </c:pt>
                <c:pt idx="17">
                  <c:v>18.48</c:v>
                </c:pt>
                <c:pt idx="18">
                  <c:v>18.5</c:v>
                </c:pt>
                <c:pt idx="19">
                  <c:v>18.510000000000002</c:v>
                </c:pt>
                <c:pt idx="20">
                  <c:v>18.55</c:v>
                </c:pt>
                <c:pt idx="21">
                  <c:v>18.559999999999999</c:v>
                </c:pt>
                <c:pt idx="22">
                  <c:v>18.559999999999999</c:v>
                </c:pt>
                <c:pt idx="23">
                  <c:v>18.579999999999998</c:v>
                </c:pt>
                <c:pt idx="24">
                  <c:v>18.600000000000001</c:v>
                </c:pt>
                <c:pt idx="25">
                  <c:v>18.600000000000001</c:v>
                </c:pt>
                <c:pt idx="26">
                  <c:v>18.63</c:v>
                </c:pt>
                <c:pt idx="27">
                  <c:v>18.64</c:v>
                </c:pt>
                <c:pt idx="28">
                  <c:v>18.64</c:v>
                </c:pt>
                <c:pt idx="29">
                  <c:v>18.649999999999999</c:v>
                </c:pt>
                <c:pt idx="30">
                  <c:v>18.690000000000001</c:v>
                </c:pt>
                <c:pt idx="31">
                  <c:v>18.68</c:v>
                </c:pt>
                <c:pt idx="32">
                  <c:v>18.72</c:v>
                </c:pt>
                <c:pt idx="33">
                  <c:v>18.72</c:v>
                </c:pt>
                <c:pt idx="34">
                  <c:v>18.75</c:v>
                </c:pt>
                <c:pt idx="35">
                  <c:v>18.75</c:v>
                </c:pt>
                <c:pt idx="36">
                  <c:v>18.760000000000002</c:v>
                </c:pt>
                <c:pt idx="37">
                  <c:v>18.78</c:v>
                </c:pt>
                <c:pt idx="38">
                  <c:v>18.78</c:v>
                </c:pt>
                <c:pt idx="39">
                  <c:v>18.82</c:v>
                </c:pt>
                <c:pt idx="40">
                  <c:v>18.809999999999999</c:v>
                </c:pt>
                <c:pt idx="41">
                  <c:v>18.829999999999998</c:v>
                </c:pt>
                <c:pt idx="42">
                  <c:v>18.850000000000001</c:v>
                </c:pt>
                <c:pt idx="43">
                  <c:v>18.850000000000001</c:v>
                </c:pt>
                <c:pt idx="44">
                  <c:v>18.87</c:v>
                </c:pt>
                <c:pt idx="45">
                  <c:v>18.88</c:v>
                </c:pt>
                <c:pt idx="46">
                  <c:v>18.89</c:v>
                </c:pt>
                <c:pt idx="47">
                  <c:v>18.93</c:v>
                </c:pt>
                <c:pt idx="48">
                  <c:v>18.920000000000002</c:v>
                </c:pt>
                <c:pt idx="49">
                  <c:v>18.940000000000001</c:v>
                </c:pt>
                <c:pt idx="50">
                  <c:v>18.96</c:v>
                </c:pt>
                <c:pt idx="51">
                  <c:v>18.96</c:v>
                </c:pt>
                <c:pt idx="52">
                  <c:v>19</c:v>
                </c:pt>
                <c:pt idx="53">
                  <c:v>19</c:v>
                </c:pt>
                <c:pt idx="54">
                  <c:v>19</c:v>
                </c:pt>
                <c:pt idx="55">
                  <c:v>19.03</c:v>
                </c:pt>
                <c:pt idx="56">
                  <c:v>19.03</c:v>
                </c:pt>
                <c:pt idx="57">
                  <c:v>19.04</c:v>
                </c:pt>
                <c:pt idx="58">
                  <c:v>19.059999999999999</c:v>
                </c:pt>
                <c:pt idx="59">
                  <c:v>19.059999999999999</c:v>
                </c:pt>
                <c:pt idx="60">
                  <c:v>19.09</c:v>
                </c:pt>
                <c:pt idx="61">
                  <c:v>19.11</c:v>
                </c:pt>
                <c:pt idx="62">
                  <c:v>19.11</c:v>
                </c:pt>
                <c:pt idx="63">
                  <c:v>19.13</c:v>
                </c:pt>
                <c:pt idx="64">
                  <c:v>19.14</c:v>
                </c:pt>
                <c:pt idx="65">
                  <c:v>19.14</c:v>
                </c:pt>
                <c:pt idx="66">
                  <c:v>19.170000000000002</c:v>
                </c:pt>
                <c:pt idx="67">
                  <c:v>19.18</c:v>
                </c:pt>
                <c:pt idx="68">
                  <c:v>19.18</c:v>
                </c:pt>
                <c:pt idx="69">
                  <c:v>19.22</c:v>
                </c:pt>
                <c:pt idx="70">
                  <c:v>19.22</c:v>
                </c:pt>
                <c:pt idx="71">
                  <c:v>19.22</c:v>
                </c:pt>
                <c:pt idx="72">
                  <c:v>19.25</c:v>
                </c:pt>
                <c:pt idx="73">
                  <c:v>19.260000000000002</c:v>
                </c:pt>
                <c:pt idx="74">
                  <c:v>19.260000000000002</c:v>
                </c:pt>
                <c:pt idx="75">
                  <c:v>19.29</c:v>
                </c:pt>
                <c:pt idx="76">
                  <c:v>19.29</c:v>
                </c:pt>
                <c:pt idx="77">
                  <c:v>19.3</c:v>
                </c:pt>
                <c:pt idx="78">
                  <c:v>19.32</c:v>
                </c:pt>
                <c:pt idx="79">
                  <c:v>19.34</c:v>
                </c:pt>
                <c:pt idx="80">
                  <c:v>19.34</c:v>
                </c:pt>
                <c:pt idx="81">
                  <c:v>19.37</c:v>
                </c:pt>
                <c:pt idx="82">
                  <c:v>19.38</c:v>
                </c:pt>
                <c:pt idx="83">
                  <c:v>19.38</c:v>
                </c:pt>
                <c:pt idx="84">
                  <c:v>19.399999999999999</c:v>
                </c:pt>
                <c:pt idx="85">
                  <c:v>19.41</c:v>
                </c:pt>
                <c:pt idx="86">
                  <c:v>19.45</c:v>
                </c:pt>
                <c:pt idx="87">
                  <c:v>19.45</c:v>
                </c:pt>
                <c:pt idx="88">
                  <c:v>19.440000000000001</c:v>
                </c:pt>
                <c:pt idx="89">
                  <c:v>19.47</c:v>
                </c:pt>
                <c:pt idx="90">
                  <c:v>19.48</c:v>
                </c:pt>
                <c:pt idx="91">
                  <c:v>19.48</c:v>
                </c:pt>
                <c:pt idx="92">
                  <c:v>19.52</c:v>
                </c:pt>
                <c:pt idx="93">
                  <c:v>19.53</c:v>
                </c:pt>
                <c:pt idx="94">
                  <c:v>19.53</c:v>
                </c:pt>
                <c:pt idx="95">
                  <c:v>19.54</c:v>
                </c:pt>
                <c:pt idx="96">
                  <c:v>19.559999999999999</c:v>
                </c:pt>
                <c:pt idx="97">
                  <c:v>19.559999999999999</c:v>
                </c:pt>
                <c:pt idx="98">
                  <c:v>19.579999999999998</c:v>
                </c:pt>
                <c:pt idx="99">
                  <c:v>19.59</c:v>
                </c:pt>
                <c:pt idx="100">
                  <c:v>19.59</c:v>
                </c:pt>
                <c:pt idx="101">
                  <c:v>19.62</c:v>
                </c:pt>
                <c:pt idx="102">
                  <c:v>19.62</c:v>
                </c:pt>
                <c:pt idx="103">
                  <c:v>19.64</c:v>
                </c:pt>
                <c:pt idx="104">
                  <c:v>19.66</c:v>
                </c:pt>
                <c:pt idx="105">
                  <c:v>19.66</c:v>
                </c:pt>
                <c:pt idx="106">
                  <c:v>19.670000000000002</c:v>
                </c:pt>
                <c:pt idx="107">
                  <c:v>19.68</c:v>
                </c:pt>
                <c:pt idx="108">
                  <c:v>19.7</c:v>
                </c:pt>
                <c:pt idx="109">
                  <c:v>19.7</c:v>
                </c:pt>
                <c:pt idx="110">
                  <c:v>19.71</c:v>
                </c:pt>
                <c:pt idx="111">
                  <c:v>19.739999999999998</c:v>
                </c:pt>
                <c:pt idx="112">
                  <c:v>19.739999999999998</c:v>
                </c:pt>
                <c:pt idx="113">
                  <c:v>19.739999999999998</c:v>
                </c:pt>
                <c:pt idx="114">
                  <c:v>19.75</c:v>
                </c:pt>
                <c:pt idx="115">
                  <c:v>19.77</c:v>
                </c:pt>
                <c:pt idx="116">
                  <c:v>19.79</c:v>
                </c:pt>
                <c:pt idx="117">
                  <c:v>19.79</c:v>
                </c:pt>
                <c:pt idx="118">
                  <c:v>19.79</c:v>
                </c:pt>
                <c:pt idx="119">
                  <c:v>19.829999999999998</c:v>
                </c:pt>
                <c:pt idx="120">
                  <c:v>19.829999999999998</c:v>
                </c:pt>
                <c:pt idx="121">
                  <c:v>19.829999999999998</c:v>
                </c:pt>
                <c:pt idx="122">
                  <c:v>19.850000000000001</c:v>
                </c:pt>
                <c:pt idx="123">
                  <c:v>19.87</c:v>
                </c:pt>
                <c:pt idx="124">
                  <c:v>19.87</c:v>
                </c:pt>
                <c:pt idx="125">
                  <c:v>19.88</c:v>
                </c:pt>
                <c:pt idx="126">
                  <c:v>19.899999999999999</c:v>
                </c:pt>
                <c:pt idx="127">
                  <c:v>19.920000000000002</c:v>
                </c:pt>
                <c:pt idx="128">
                  <c:v>19.91</c:v>
                </c:pt>
                <c:pt idx="129">
                  <c:v>19.940000000000001</c:v>
                </c:pt>
                <c:pt idx="130">
                  <c:v>19.95</c:v>
                </c:pt>
                <c:pt idx="131">
                  <c:v>19.940000000000001</c:v>
                </c:pt>
                <c:pt idx="132">
                  <c:v>19.97</c:v>
                </c:pt>
                <c:pt idx="133">
                  <c:v>19.98</c:v>
                </c:pt>
                <c:pt idx="134">
                  <c:v>19.98</c:v>
                </c:pt>
                <c:pt idx="135">
                  <c:v>20</c:v>
                </c:pt>
                <c:pt idx="136">
                  <c:v>20.010000000000002</c:v>
                </c:pt>
                <c:pt idx="137">
                  <c:v>20.010000000000002</c:v>
                </c:pt>
                <c:pt idx="138">
                  <c:v>20.04</c:v>
                </c:pt>
                <c:pt idx="139">
                  <c:v>20.05</c:v>
                </c:pt>
                <c:pt idx="140">
                  <c:v>20.05</c:v>
                </c:pt>
                <c:pt idx="141">
                  <c:v>20.05</c:v>
                </c:pt>
                <c:pt idx="142">
                  <c:v>20.07</c:v>
                </c:pt>
                <c:pt idx="143">
                  <c:v>20.09</c:v>
                </c:pt>
                <c:pt idx="144">
                  <c:v>20.09</c:v>
                </c:pt>
                <c:pt idx="145">
                  <c:v>20.13</c:v>
                </c:pt>
                <c:pt idx="146">
                  <c:v>20.12</c:v>
                </c:pt>
                <c:pt idx="147">
                  <c:v>20.12</c:v>
                </c:pt>
                <c:pt idx="148">
                  <c:v>20.14</c:v>
                </c:pt>
                <c:pt idx="149">
                  <c:v>20.149999999999999</c:v>
                </c:pt>
                <c:pt idx="150">
                  <c:v>20.16</c:v>
                </c:pt>
                <c:pt idx="151">
                  <c:v>20.170000000000002</c:v>
                </c:pt>
                <c:pt idx="152">
                  <c:v>20.2</c:v>
                </c:pt>
                <c:pt idx="153">
                  <c:v>20.2</c:v>
                </c:pt>
                <c:pt idx="154">
                  <c:v>20.2</c:v>
                </c:pt>
                <c:pt idx="155">
                  <c:v>20.23</c:v>
                </c:pt>
                <c:pt idx="156">
                  <c:v>20.23</c:v>
                </c:pt>
                <c:pt idx="157">
                  <c:v>20.25</c:v>
                </c:pt>
                <c:pt idx="158">
                  <c:v>20.260000000000002</c:v>
                </c:pt>
                <c:pt idx="159">
                  <c:v>20.260000000000002</c:v>
                </c:pt>
                <c:pt idx="160">
                  <c:v>20.3</c:v>
                </c:pt>
                <c:pt idx="161">
                  <c:v>20.29</c:v>
                </c:pt>
                <c:pt idx="162">
                  <c:v>20.29</c:v>
                </c:pt>
                <c:pt idx="163">
                  <c:v>20.309999999999999</c:v>
                </c:pt>
                <c:pt idx="164">
                  <c:v>20.32</c:v>
                </c:pt>
                <c:pt idx="165">
                  <c:v>20.32</c:v>
                </c:pt>
                <c:pt idx="166">
                  <c:v>20.329999999999998</c:v>
                </c:pt>
                <c:pt idx="167">
                  <c:v>20.350000000000001</c:v>
                </c:pt>
                <c:pt idx="168">
                  <c:v>20.350000000000001</c:v>
                </c:pt>
                <c:pt idx="169">
                  <c:v>20.37</c:v>
                </c:pt>
                <c:pt idx="170">
                  <c:v>20.39</c:v>
                </c:pt>
                <c:pt idx="171">
                  <c:v>20.39</c:v>
                </c:pt>
                <c:pt idx="172">
                  <c:v>20.399999999999999</c:v>
                </c:pt>
                <c:pt idx="173">
                  <c:v>20.43</c:v>
                </c:pt>
                <c:pt idx="174">
                  <c:v>20.43</c:v>
                </c:pt>
                <c:pt idx="175">
                  <c:v>20.43</c:v>
                </c:pt>
                <c:pt idx="176">
                  <c:v>20.43</c:v>
                </c:pt>
                <c:pt idx="177">
                  <c:v>20.46</c:v>
                </c:pt>
                <c:pt idx="178">
                  <c:v>20.47</c:v>
                </c:pt>
                <c:pt idx="179">
                  <c:v>20.47</c:v>
                </c:pt>
                <c:pt idx="180">
                  <c:v>20.48</c:v>
                </c:pt>
                <c:pt idx="181">
                  <c:v>20.5</c:v>
                </c:pt>
                <c:pt idx="182">
                  <c:v>20.5</c:v>
                </c:pt>
                <c:pt idx="183">
                  <c:v>20.5</c:v>
                </c:pt>
                <c:pt idx="184">
                  <c:v>20.52</c:v>
                </c:pt>
                <c:pt idx="185">
                  <c:v>20.54</c:v>
                </c:pt>
                <c:pt idx="186">
                  <c:v>20.54</c:v>
                </c:pt>
                <c:pt idx="187">
                  <c:v>20.54</c:v>
                </c:pt>
                <c:pt idx="188">
                  <c:v>20.58</c:v>
                </c:pt>
                <c:pt idx="189">
                  <c:v>20.58</c:v>
                </c:pt>
                <c:pt idx="190">
                  <c:v>20.58</c:v>
                </c:pt>
                <c:pt idx="191">
                  <c:v>20.58</c:v>
                </c:pt>
                <c:pt idx="192">
                  <c:v>20.61</c:v>
                </c:pt>
                <c:pt idx="193">
                  <c:v>20.62</c:v>
                </c:pt>
                <c:pt idx="194">
                  <c:v>20.62</c:v>
                </c:pt>
                <c:pt idx="195">
                  <c:v>20.64</c:v>
                </c:pt>
                <c:pt idx="196">
                  <c:v>20.65</c:v>
                </c:pt>
                <c:pt idx="197">
                  <c:v>20.65</c:v>
                </c:pt>
                <c:pt idx="198">
                  <c:v>20.65</c:v>
                </c:pt>
                <c:pt idx="199">
                  <c:v>20.68</c:v>
                </c:pt>
                <c:pt idx="200">
                  <c:v>20.69</c:v>
                </c:pt>
                <c:pt idx="201">
                  <c:v>20.69</c:v>
                </c:pt>
                <c:pt idx="202">
                  <c:v>20.72</c:v>
                </c:pt>
                <c:pt idx="203">
                  <c:v>20.73</c:v>
                </c:pt>
                <c:pt idx="204">
                  <c:v>20.73</c:v>
                </c:pt>
                <c:pt idx="205">
                  <c:v>20.73</c:v>
                </c:pt>
                <c:pt idx="206">
                  <c:v>20.74</c:v>
                </c:pt>
                <c:pt idx="207">
                  <c:v>20.76</c:v>
                </c:pt>
                <c:pt idx="208">
                  <c:v>20.77</c:v>
                </c:pt>
                <c:pt idx="209">
                  <c:v>20.76</c:v>
                </c:pt>
                <c:pt idx="210">
                  <c:v>20.78</c:v>
                </c:pt>
                <c:pt idx="211">
                  <c:v>20.81</c:v>
                </c:pt>
                <c:pt idx="212">
                  <c:v>20.81</c:v>
                </c:pt>
                <c:pt idx="213">
                  <c:v>20.81</c:v>
                </c:pt>
                <c:pt idx="214">
                  <c:v>20.81</c:v>
                </c:pt>
                <c:pt idx="215">
                  <c:v>20.84</c:v>
                </c:pt>
                <c:pt idx="216">
                  <c:v>20.84</c:v>
                </c:pt>
                <c:pt idx="217">
                  <c:v>20.84</c:v>
                </c:pt>
                <c:pt idx="218">
                  <c:v>20.86</c:v>
                </c:pt>
                <c:pt idx="219">
                  <c:v>20.88</c:v>
                </c:pt>
                <c:pt idx="220">
                  <c:v>20.88</c:v>
                </c:pt>
                <c:pt idx="221">
                  <c:v>20.88</c:v>
                </c:pt>
                <c:pt idx="222">
                  <c:v>20.9</c:v>
                </c:pt>
                <c:pt idx="223">
                  <c:v>20.92</c:v>
                </c:pt>
                <c:pt idx="224">
                  <c:v>20.92</c:v>
                </c:pt>
                <c:pt idx="225">
                  <c:v>20.93</c:v>
                </c:pt>
                <c:pt idx="226">
                  <c:v>20.96</c:v>
                </c:pt>
                <c:pt idx="227">
                  <c:v>20.95</c:v>
                </c:pt>
                <c:pt idx="228">
                  <c:v>20.96</c:v>
                </c:pt>
                <c:pt idx="229">
                  <c:v>20.97</c:v>
                </c:pt>
                <c:pt idx="230">
                  <c:v>20.99</c:v>
                </c:pt>
                <c:pt idx="231">
                  <c:v>20.99</c:v>
                </c:pt>
                <c:pt idx="232">
                  <c:v>20.99</c:v>
                </c:pt>
                <c:pt idx="233">
                  <c:v>21</c:v>
                </c:pt>
                <c:pt idx="234">
                  <c:v>21.03</c:v>
                </c:pt>
                <c:pt idx="235">
                  <c:v>21.03</c:v>
                </c:pt>
                <c:pt idx="236">
                  <c:v>21.03</c:v>
                </c:pt>
                <c:pt idx="237">
                  <c:v>21.03</c:v>
                </c:pt>
                <c:pt idx="238">
                  <c:v>21.03</c:v>
                </c:pt>
                <c:pt idx="239">
                  <c:v>21.06</c:v>
                </c:pt>
                <c:pt idx="240">
                  <c:v>21.07</c:v>
                </c:pt>
                <c:pt idx="241">
                  <c:v>21.07</c:v>
                </c:pt>
                <c:pt idx="242">
                  <c:v>21.1</c:v>
                </c:pt>
                <c:pt idx="243">
                  <c:v>21.11</c:v>
                </c:pt>
                <c:pt idx="244">
                  <c:v>21.11</c:v>
                </c:pt>
                <c:pt idx="245">
                  <c:v>21.11</c:v>
                </c:pt>
                <c:pt idx="246">
                  <c:v>21.14</c:v>
                </c:pt>
                <c:pt idx="247">
                  <c:v>21.15</c:v>
                </c:pt>
                <c:pt idx="248">
                  <c:v>21.15</c:v>
                </c:pt>
                <c:pt idx="249">
                  <c:v>21.15</c:v>
                </c:pt>
                <c:pt idx="250">
                  <c:v>21.17</c:v>
                </c:pt>
                <c:pt idx="251">
                  <c:v>21.18</c:v>
                </c:pt>
                <c:pt idx="252">
                  <c:v>21.18</c:v>
                </c:pt>
                <c:pt idx="253">
                  <c:v>21.18</c:v>
                </c:pt>
                <c:pt idx="254">
                  <c:v>21.2</c:v>
                </c:pt>
                <c:pt idx="255">
                  <c:v>21.22</c:v>
                </c:pt>
                <c:pt idx="256">
                  <c:v>21.22</c:v>
                </c:pt>
                <c:pt idx="257">
                  <c:v>21.22</c:v>
                </c:pt>
                <c:pt idx="258">
                  <c:v>21.24</c:v>
                </c:pt>
                <c:pt idx="259">
                  <c:v>21.26</c:v>
                </c:pt>
                <c:pt idx="260">
                  <c:v>21.26</c:v>
                </c:pt>
                <c:pt idx="261">
                  <c:v>21.26</c:v>
                </c:pt>
                <c:pt idx="262">
                  <c:v>21.27</c:v>
                </c:pt>
                <c:pt idx="263">
                  <c:v>21.29</c:v>
                </c:pt>
                <c:pt idx="264">
                  <c:v>21.3</c:v>
                </c:pt>
                <c:pt idx="265">
                  <c:v>21.3</c:v>
                </c:pt>
                <c:pt idx="266">
                  <c:v>21.32</c:v>
                </c:pt>
                <c:pt idx="267">
                  <c:v>21.34</c:v>
                </c:pt>
                <c:pt idx="268">
                  <c:v>21.34</c:v>
                </c:pt>
                <c:pt idx="269">
                  <c:v>21.35</c:v>
                </c:pt>
                <c:pt idx="270">
                  <c:v>21.35</c:v>
                </c:pt>
                <c:pt idx="271">
                  <c:v>21.36</c:v>
                </c:pt>
                <c:pt idx="272">
                  <c:v>21.38</c:v>
                </c:pt>
                <c:pt idx="273">
                  <c:v>21.39</c:v>
                </c:pt>
                <c:pt idx="274">
                  <c:v>21.39</c:v>
                </c:pt>
                <c:pt idx="275">
                  <c:v>21.39</c:v>
                </c:pt>
                <c:pt idx="276">
                  <c:v>21.41</c:v>
                </c:pt>
                <c:pt idx="277">
                  <c:v>21.43</c:v>
                </c:pt>
                <c:pt idx="278">
                  <c:v>21.43</c:v>
                </c:pt>
                <c:pt idx="279">
                  <c:v>21.43</c:v>
                </c:pt>
                <c:pt idx="280">
                  <c:v>21.43</c:v>
                </c:pt>
                <c:pt idx="281">
                  <c:v>21.46</c:v>
                </c:pt>
                <c:pt idx="282">
                  <c:v>21.47</c:v>
                </c:pt>
                <c:pt idx="283">
                  <c:v>21.47</c:v>
                </c:pt>
                <c:pt idx="284">
                  <c:v>21.47</c:v>
                </c:pt>
                <c:pt idx="285">
                  <c:v>21.49</c:v>
                </c:pt>
                <c:pt idx="286">
                  <c:v>21.51</c:v>
                </c:pt>
                <c:pt idx="287">
                  <c:v>21.52</c:v>
                </c:pt>
                <c:pt idx="288">
                  <c:v>21.51</c:v>
                </c:pt>
                <c:pt idx="289">
                  <c:v>21.52</c:v>
                </c:pt>
                <c:pt idx="290">
                  <c:v>21.53</c:v>
                </c:pt>
                <c:pt idx="291">
                  <c:v>21.55</c:v>
                </c:pt>
                <c:pt idx="292">
                  <c:v>21.56</c:v>
                </c:pt>
                <c:pt idx="293">
                  <c:v>21.56</c:v>
                </c:pt>
                <c:pt idx="294">
                  <c:v>21.57</c:v>
                </c:pt>
                <c:pt idx="295">
                  <c:v>21.58</c:v>
                </c:pt>
                <c:pt idx="296">
                  <c:v>21.58</c:v>
                </c:pt>
                <c:pt idx="297">
                  <c:v>21.6</c:v>
                </c:pt>
                <c:pt idx="298">
                  <c:v>21.61</c:v>
                </c:pt>
                <c:pt idx="299">
                  <c:v>21.61</c:v>
                </c:pt>
                <c:pt idx="300">
                  <c:v>21.61</c:v>
                </c:pt>
                <c:pt idx="301">
                  <c:v>21.64</c:v>
                </c:pt>
                <c:pt idx="302">
                  <c:v>21.65</c:v>
                </c:pt>
                <c:pt idx="303">
                  <c:v>21.66</c:v>
                </c:pt>
                <c:pt idx="304">
                  <c:v>21.66</c:v>
                </c:pt>
                <c:pt idx="305">
                  <c:v>21.65</c:v>
                </c:pt>
                <c:pt idx="306">
                  <c:v>21.66</c:v>
                </c:pt>
                <c:pt idx="307">
                  <c:v>21.69</c:v>
                </c:pt>
                <c:pt idx="308">
                  <c:v>21.69</c:v>
                </c:pt>
                <c:pt idx="309">
                  <c:v>21.7</c:v>
                </c:pt>
                <c:pt idx="310">
                  <c:v>21.72</c:v>
                </c:pt>
                <c:pt idx="311">
                  <c:v>21.72</c:v>
                </c:pt>
                <c:pt idx="312">
                  <c:v>21.72</c:v>
                </c:pt>
                <c:pt idx="313">
                  <c:v>21.72</c:v>
                </c:pt>
                <c:pt idx="314">
                  <c:v>21.74</c:v>
                </c:pt>
                <c:pt idx="315">
                  <c:v>21.75</c:v>
                </c:pt>
                <c:pt idx="316">
                  <c:v>21.75</c:v>
                </c:pt>
                <c:pt idx="317">
                  <c:v>21.75</c:v>
                </c:pt>
                <c:pt idx="318">
                  <c:v>21.79</c:v>
                </c:pt>
                <c:pt idx="319">
                  <c:v>21.79</c:v>
                </c:pt>
                <c:pt idx="320">
                  <c:v>21.78</c:v>
                </c:pt>
                <c:pt idx="321">
                  <c:v>21.79</c:v>
                </c:pt>
                <c:pt idx="322">
                  <c:v>21.8</c:v>
                </c:pt>
                <c:pt idx="323">
                  <c:v>21.8</c:v>
                </c:pt>
                <c:pt idx="324">
                  <c:v>21.82</c:v>
                </c:pt>
                <c:pt idx="325">
                  <c:v>21.81</c:v>
                </c:pt>
                <c:pt idx="326">
                  <c:v>21.82</c:v>
                </c:pt>
                <c:pt idx="327">
                  <c:v>21.84</c:v>
                </c:pt>
                <c:pt idx="328">
                  <c:v>21.85</c:v>
                </c:pt>
                <c:pt idx="329">
                  <c:v>21.85</c:v>
                </c:pt>
                <c:pt idx="330">
                  <c:v>21.86</c:v>
                </c:pt>
                <c:pt idx="331">
                  <c:v>21.88</c:v>
                </c:pt>
                <c:pt idx="332">
                  <c:v>21.89</c:v>
                </c:pt>
                <c:pt idx="333">
                  <c:v>21.89</c:v>
                </c:pt>
                <c:pt idx="334">
                  <c:v>21.89</c:v>
                </c:pt>
                <c:pt idx="335">
                  <c:v>21.9</c:v>
                </c:pt>
                <c:pt idx="336">
                  <c:v>21.93</c:v>
                </c:pt>
                <c:pt idx="337">
                  <c:v>21.93</c:v>
                </c:pt>
                <c:pt idx="338">
                  <c:v>21.93</c:v>
                </c:pt>
                <c:pt idx="339">
                  <c:v>21.94</c:v>
                </c:pt>
                <c:pt idx="340">
                  <c:v>21.95</c:v>
                </c:pt>
                <c:pt idx="341">
                  <c:v>21.96</c:v>
                </c:pt>
                <c:pt idx="342">
                  <c:v>21.96</c:v>
                </c:pt>
                <c:pt idx="343">
                  <c:v>21.96</c:v>
                </c:pt>
                <c:pt idx="344">
                  <c:v>21.97</c:v>
                </c:pt>
                <c:pt idx="345">
                  <c:v>21.98</c:v>
                </c:pt>
                <c:pt idx="346">
                  <c:v>21.99</c:v>
                </c:pt>
                <c:pt idx="347">
                  <c:v>22</c:v>
                </c:pt>
                <c:pt idx="348">
                  <c:v>22</c:v>
                </c:pt>
                <c:pt idx="349">
                  <c:v>22.01</c:v>
                </c:pt>
                <c:pt idx="350">
                  <c:v>22.03</c:v>
                </c:pt>
                <c:pt idx="351">
                  <c:v>22.05</c:v>
                </c:pt>
                <c:pt idx="352">
                  <c:v>22.05</c:v>
                </c:pt>
                <c:pt idx="353">
                  <c:v>22.05</c:v>
                </c:pt>
                <c:pt idx="354">
                  <c:v>22.05</c:v>
                </c:pt>
                <c:pt idx="355">
                  <c:v>22.07</c:v>
                </c:pt>
                <c:pt idx="356">
                  <c:v>22.08</c:v>
                </c:pt>
                <c:pt idx="357">
                  <c:v>22.08</c:v>
                </c:pt>
                <c:pt idx="358">
                  <c:v>22.08</c:v>
                </c:pt>
                <c:pt idx="359">
                  <c:v>22.09</c:v>
                </c:pt>
                <c:pt idx="360">
                  <c:v>22.11</c:v>
                </c:pt>
                <c:pt idx="361">
                  <c:v>22.12</c:v>
                </c:pt>
                <c:pt idx="362">
                  <c:v>22.13</c:v>
                </c:pt>
                <c:pt idx="363">
                  <c:v>22.15</c:v>
                </c:pt>
                <c:pt idx="364">
                  <c:v>22.16</c:v>
                </c:pt>
                <c:pt idx="365">
                  <c:v>22.16</c:v>
                </c:pt>
                <c:pt idx="366">
                  <c:v>22.16</c:v>
                </c:pt>
                <c:pt idx="367">
                  <c:v>22.17</c:v>
                </c:pt>
                <c:pt idx="368">
                  <c:v>22.18</c:v>
                </c:pt>
                <c:pt idx="369">
                  <c:v>22.19</c:v>
                </c:pt>
                <c:pt idx="370">
                  <c:v>22.2</c:v>
                </c:pt>
                <c:pt idx="371">
                  <c:v>22.2</c:v>
                </c:pt>
                <c:pt idx="372">
                  <c:v>22.22</c:v>
                </c:pt>
                <c:pt idx="373">
                  <c:v>22.24</c:v>
                </c:pt>
                <c:pt idx="374">
                  <c:v>22.24</c:v>
                </c:pt>
                <c:pt idx="375">
                  <c:v>22.24</c:v>
                </c:pt>
                <c:pt idx="376">
                  <c:v>22.24</c:v>
                </c:pt>
                <c:pt idx="377">
                  <c:v>22.25</c:v>
                </c:pt>
                <c:pt idx="378">
                  <c:v>22.27</c:v>
                </c:pt>
                <c:pt idx="379">
                  <c:v>22.28</c:v>
                </c:pt>
                <c:pt idx="380">
                  <c:v>22.28</c:v>
                </c:pt>
                <c:pt idx="381">
                  <c:v>22.28</c:v>
                </c:pt>
                <c:pt idx="382">
                  <c:v>22.29</c:v>
                </c:pt>
                <c:pt idx="383">
                  <c:v>22.31</c:v>
                </c:pt>
                <c:pt idx="384">
                  <c:v>22.33</c:v>
                </c:pt>
                <c:pt idx="385">
                  <c:v>22.33</c:v>
                </c:pt>
                <c:pt idx="386">
                  <c:v>22.33</c:v>
                </c:pt>
                <c:pt idx="387">
                  <c:v>22.33</c:v>
                </c:pt>
                <c:pt idx="388">
                  <c:v>22.35</c:v>
                </c:pt>
                <c:pt idx="389">
                  <c:v>22.36</c:v>
                </c:pt>
                <c:pt idx="390">
                  <c:v>22.35</c:v>
                </c:pt>
                <c:pt idx="391">
                  <c:v>22.38</c:v>
                </c:pt>
                <c:pt idx="392">
                  <c:v>22.39</c:v>
                </c:pt>
                <c:pt idx="393">
                  <c:v>22.39</c:v>
                </c:pt>
                <c:pt idx="394">
                  <c:v>22.39</c:v>
                </c:pt>
                <c:pt idx="395">
                  <c:v>22.41</c:v>
                </c:pt>
                <c:pt idx="396">
                  <c:v>22.41</c:v>
                </c:pt>
                <c:pt idx="397">
                  <c:v>22.42</c:v>
                </c:pt>
                <c:pt idx="398">
                  <c:v>22.41</c:v>
                </c:pt>
                <c:pt idx="399">
                  <c:v>22.43</c:v>
                </c:pt>
                <c:pt idx="400">
                  <c:v>22.45</c:v>
                </c:pt>
                <c:pt idx="401">
                  <c:v>22.45</c:v>
                </c:pt>
                <c:pt idx="402">
                  <c:v>22.44</c:v>
                </c:pt>
                <c:pt idx="403">
                  <c:v>22.46</c:v>
                </c:pt>
                <c:pt idx="404">
                  <c:v>22.48</c:v>
                </c:pt>
                <c:pt idx="405">
                  <c:v>22.48</c:v>
                </c:pt>
                <c:pt idx="406">
                  <c:v>22.48</c:v>
                </c:pt>
                <c:pt idx="407">
                  <c:v>22.49</c:v>
                </c:pt>
                <c:pt idx="408">
                  <c:v>22.51</c:v>
                </c:pt>
                <c:pt idx="409">
                  <c:v>22.52</c:v>
                </c:pt>
                <c:pt idx="410">
                  <c:v>22.52</c:v>
                </c:pt>
                <c:pt idx="411">
                  <c:v>22.51</c:v>
                </c:pt>
                <c:pt idx="412">
                  <c:v>22.54</c:v>
                </c:pt>
                <c:pt idx="413">
                  <c:v>22.54</c:v>
                </c:pt>
                <c:pt idx="414">
                  <c:v>22.57</c:v>
                </c:pt>
                <c:pt idx="415">
                  <c:v>22.57</c:v>
                </c:pt>
                <c:pt idx="416">
                  <c:v>22.57</c:v>
                </c:pt>
                <c:pt idx="417">
                  <c:v>22.57</c:v>
                </c:pt>
                <c:pt idx="418">
                  <c:v>22.57</c:v>
                </c:pt>
                <c:pt idx="419">
                  <c:v>22.59</c:v>
                </c:pt>
                <c:pt idx="420">
                  <c:v>22.6</c:v>
                </c:pt>
                <c:pt idx="421">
                  <c:v>22.6</c:v>
                </c:pt>
                <c:pt idx="422">
                  <c:v>22.6</c:v>
                </c:pt>
                <c:pt idx="423">
                  <c:v>22.61</c:v>
                </c:pt>
                <c:pt idx="424">
                  <c:v>22.63</c:v>
                </c:pt>
                <c:pt idx="425">
                  <c:v>22.64</c:v>
                </c:pt>
                <c:pt idx="426">
                  <c:v>22.64</c:v>
                </c:pt>
                <c:pt idx="427">
                  <c:v>22.64</c:v>
                </c:pt>
                <c:pt idx="428">
                  <c:v>22.64</c:v>
                </c:pt>
                <c:pt idx="429">
                  <c:v>22.65</c:v>
                </c:pt>
                <c:pt idx="430">
                  <c:v>22.67</c:v>
                </c:pt>
                <c:pt idx="431">
                  <c:v>22.69</c:v>
                </c:pt>
                <c:pt idx="432">
                  <c:v>22.69</c:v>
                </c:pt>
                <c:pt idx="433">
                  <c:v>22.69</c:v>
                </c:pt>
                <c:pt idx="434">
                  <c:v>22.7</c:v>
                </c:pt>
                <c:pt idx="435">
                  <c:v>22.72</c:v>
                </c:pt>
                <c:pt idx="436">
                  <c:v>22.72</c:v>
                </c:pt>
                <c:pt idx="437">
                  <c:v>22.71</c:v>
                </c:pt>
                <c:pt idx="438">
                  <c:v>22.71</c:v>
                </c:pt>
                <c:pt idx="439">
                  <c:v>22.72</c:v>
                </c:pt>
                <c:pt idx="440">
                  <c:v>22.74</c:v>
                </c:pt>
                <c:pt idx="441">
                  <c:v>22.75</c:v>
                </c:pt>
                <c:pt idx="442">
                  <c:v>22.75</c:v>
                </c:pt>
                <c:pt idx="443">
                  <c:v>22.76</c:v>
                </c:pt>
                <c:pt idx="444">
                  <c:v>22.77</c:v>
                </c:pt>
                <c:pt idx="445">
                  <c:v>22.78</c:v>
                </c:pt>
                <c:pt idx="446">
                  <c:v>22.78</c:v>
                </c:pt>
                <c:pt idx="447">
                  <c:v>22.78</c:v>
                </c:pt>
                <c:pt idx="448">
                  <c:v>22.79</c:v>
                </c:pt>
                <c:pt idx="449">
                  <c:v>22.81</c:v>
                </c:pt>
                <c:pt idx="450">
                  <c:v>22.82</c:v>
                </c:pt>
                <c:pt idx="451">
                  <c:v>22.82</c:v>
                </c:pt>
                <c:pt idx="452">
                  <c:v>22.81</c:v>
                </c:pt>
                <c:pt idx="453">
                  <c:v>22.83</c:v>
                </c:pt>
                <c:pt idx="454">
                  <c:v>22.84</c:v>
                </c:pt>
                <c:pt idx="455">
                  <c:v>22.86</c:v>
                </c:pt>
                <c:pt idx="456">
                  <c:v>22.86</c:v>
                </c:pt>
                <c:pt idx="457">
                  <c:v>22.85</c:v>
                </c:pt>
                <c:pt idx="458">
                  <c:v>22.85</c:v>
                </c:pt>
                <c:pt idx="459">
                  <c:v>22.85</c:v>
                </c:pt>
                <c:pt idx="460">
                  <c:v>22.88</c:v>
                </c:pt>
                <c:pt idx="461">
                  <c:v>22.89</c:v>
                </c:pt>
                <c:pt idx="462">
                  <c:v>22.89</c:v>
                </c:pt>
                <c:pt idx="463">
                  <c:v>22.9</c:v>
                </c:pt>
                <c:pt idx="464">
                  <c:v>22.91</c:v>
                </c:pt>
                <c:pt idx="465">
                  <c:v>22.91</c:v>
                </c:pt>
                <c:pt idx="466">
                  <c:v>22.93</c:v>
                </c:pt>
                <c:pt idx="467">
                  <c:v>22.93</c:v>
                </c:pt>
                <c:pt idx="468">
                  <c:v>22.94</c:v>
                </c:pt>
                <c:pt idx="469">
                  <c:v>22.94</c:v>
                </c:pt>
                <c:pt idx="470">
                  <c:v>22.94</c:v>
                </c:pt>
                <c:pt idx="471">
                  <c:v>22.94</c:v>
                </c:pt>
                <c:pt idx="472">
                  <c:v>22.96</c:v>
                </c:pt>
                <c:pt idx="473">
                  <c:v>22.97</c:v>
                </c:pt>
                <c:pt idx="474">
                  <c:v>22.98</c:v>
                </c:pt>
                <c:pt idx="475">
                  <c:v>22.98</c:v>
                </c:pt>
                <c:pt idx="476">
                  <c:v>22.98</c:v>
                </c:pt>
                <c:pt idx="477">
                  <c:v>22.98</c:v>
                </c:pt>
                <c:pt idx="478">
                  <c:v>23</c:v>
                </c:pt>
                <c:pt idx="479">
                  <c:v>23.02</c:v>
                </c:pt>
                <c:pt idx="480">
                  <c:v>23.03</c:v>
                </c:pt>
                <c:pt idx="481">
                  <c:v>23.03</c:v>
                </c:pt>
                <c:pt idx="482">
                  <c:v>23.03</c:v>
                </c:pt>
                <c:pt idx="483">
                  <c:v>23.02</c:v>
                </c:pt>
                <c:pt idx="484">
                  <c:v>23.04</c:v>
                </c:pt>
                <c:pt idx="485">
                  <c:v>23.04</c:v>
                </c:pt>
                <c:pt idx="486">
                  <c:v>23.07</c:v>
                </c:pt>
                <c:pt idx="487">
                  <c:v>23.07</c:v>
                </c:pt>
                <c:pt idx="488">
                  <c:v>23.07</c:v>
                </c:pt>
                <c:pt idx="489">
                  <c:v>23.06</c:v>
                </c:pt>
                <c:pt idx="490">
                  <c:v>23.08</c:v>
                </c:pt>
                <c:pt idx="491">
                  <c:v>23.1</c:v>
                </c:pt>
                <c:pt idx="492">
                  <c:v>23.1</c:v>
                </c:pt>
                <c:pt idx="493">
                  <c:v>23.1</c:v>
                </c:pt>
                <c:pt idx="494">
                  <c:v>23.1</c:v>
                </c:pt>
                <c:pt idx="495">
                  <c:v>23.12</c:v>
                </c:pt>
                <c:pt idx="496">
                  <c:v>23.13</c:v>
                </c:pt>
                <c:pt idx="497">
                  <c:v>23.14</c:v>
                </c:pt>
                <c:pt idx="498">
                  <c:v>23.13</c:v>
                </c:pt>
                <c:pt idx="499">
                  <c:v>23.13</c:v>
                </c:pt>
                <c:pt idx="500">
                  <c:v>23.15</c:v>
                </c:pt>
                <c:pt idx="501">
                  <c:v>23.16</c:v>
                </c:pt>
                <c:pt idx="502">
                  <c:v>23.17</c:v>
                </c:pt>
                <c:pt idx="503">
                  <c:v>23.17</c:v>
                </c:pt>
                <c:pt idx="504">
                  <c:v>23.17</c:v>
                </c:pt>
                <c:pt idx="505">
                  <c:v>23.17</c:v>
                </c:pt>
                <c:pt idx="506">
                  <c:v>23.18</c:v>
                </c:pt>
                <c:pt idx="507">
                  <c:v>23.19</c:v>
                </c:pt>
                <c:pt idx="508">
                  <c:v>23.19</c:v>
                </c:pt>
                <c:pt idx="509">
                  <c:v>23.21</c:v>
                </c:pt>
                <c:pt idx="510">
                  <c:v>23.21</c:v>
                </c:pt>
                <c:pt idx="511">
                  <c:v>23.21</c:v>
                </c:pt>
                <c:pt idx="512">
                  <c:v>23.22</c:v>
                </c:pt>
                <c:pt idx="513">
                  <c:v>23.23</c:v>
                </c:pt>
                <c:pt idx="514">
                  <c:v>23.24</c:v>
                </c:pt>
                <c:pt idx="515">
                  <c:v>23.24</c:v>
                </c:pt>
                <c:pt idx="516">
                  <c:v>23.24</c:v>
                </c:pt>
                <c:pt idx="517">
                  <c:v>23.24</c:v>
                </c:pt>
                <c:pt idx="518">
                  <c:v>23.26</c:v>
                </c:pt>
                <c:pt idx="519">
                  <c:v>23.27</c:v>
                </c:pt>
                <c:pt idx="520">
                  <c:v>23.28</c:v>
                </c:pt>
                <c:pt idx="521">
                  <c:v>23.28</c:v>
                </c:pt>
                <c:pt idx="522">
                  <c:v>23.28</c:v>
                </c:pt>
                <c:pt idx="523">
                  <c:v>23.28</c:v>
                </c:pt>
                <c:pt idx="524">
                  <c:v>23.3</c:v>
                </c:pt>
                <c:pt idx="525">
                  <c:v>23.31</c:v>
                </c:pt>
                <c:pt idx="526">
                  <c:v>23.32</c:v>
                </c:pt>
                <c:pt idx="527">
                  <c:v>23.32</c:v>
                </c:pt>
                <c:pt idx="528">
                  <c:v>23.32</c:v>
                </c:pt>
                <c:pt idx="529">
                  <c:v>23.32</c:v>
                </c:pt>
                <c:pt idx="530">
                  <c:v>23.32</c:v>
                </c:pt>
                <c:pt idx="531">
                  <c:v>23.33</c:v>
                </c:pt>
                <c:pt idx="532">
                  <c:v>23.35</c:v>
                </c:pt>
                <c:pt idx="533">
                  <c:v>23.36</c:v>
                </c:pt>
                <c:pt idx="534">
                  <c:v>23.37</c:v>
                </c:pt>
                <c:pt idx="535">
                  <c:v>23.37</c:v>
                </c:pt>
                <c:pt idx="536">
                  <c:v>23.37</c:v>
                </c:pt>
                <c:pt idx="537">
                  <c:v>23.37</c:v>
                </c:pt>
                <c:pt idx="538">
                  <c:v>23.38</c:v>
                </c:pt>
                <c:pt idx="539">
                  <c:v>23.39</c:v>
                </c:pt>
                <c:pt idx="540">
                  <c:v>23.41</c:v>
                </c:pt>
                <c:pt idx="541">
                  <c:v>23.41</c:v>
                </c:pt>
                <c:pt idx="542">
                  <c:v>23.41</c:v>
                </c:pt>
                <c:pt idx="543">
                  <c:v>23.41</c:v>
                </c:pt>
                <c:pt idx="544">
                  <c:v>23.41</c:v>
                </c:pt>
                <c:pt idx="545">
                  <c:v>23.42</c:v>
                </c:pt>
                <c:pt idx="546">
                  <c:v>23.44</c:v>
                </c:pt>
                <c:pt idx="547">
                  <c:v>23.45</c:v>
                </c:pt>
                <c:pt idx="548">
                  <c:v>23.45</c:v>
                </c:pt>
                <c:pt idx="549">
                  <c:v>23.45</c:v>
                </c:pt>
                <c:pt idx="550">
                  <c:v>23.46</c:v>
                </c:pt>
                <c:pt idx="551">
                  <c:v>23.47</c:v>
                </c:pt>
                <c:pt idx="552">
                  <c:v>23.48</c:v>
                </c:pt>
                <c:pt idx="553">
                  <c:v>23.48</c:v>
                </c:pt>
                <c:pt idx="554">
                  <c:v>23.48</c:v>
                </c:pt>
                <c:pt idx="555">
                  <c:v>23.48</c:v>
                </c:pt>
                <c:pt idx="556">
                  <c:v>23.48</c:v>
                </c:pt>
                <c:pt idx="557">
                  <c:v>23.48</c:v>
                </c:pt>
                <c:pt idx="558">
                  <c:v>23.5</c:v>
                </c:pt>
                <c:pt idx="559">
                  <c:v>23.5</c:v>
                </c:pt>
                <c:pt idx="560">
                  <c:v>23.52</c:v>
                </c:pt>
                <c:pt idx="561">
                  <c:v>23.52</c:v>
                </c:pt>
                <c:pt idx="562">
                  <c:v>23.52</c:v>
                </c:pt>
                <c:pt idx="563">
                  <c:v>23.52</c:v>
                </c:pt>
                <c:pt idx="564">
                  <c:v>23.52</c:v>
                </c:pt>
                <c:pt idx="565">
                  <c:v>23.52</c:v>
                </c:pt>
                <c:pt idx="566">
                  <c:v>23.53</c:v>
                </c:pt>
                <c:pt idx="567">
                  <c:v>23.54</c:v>
                </c:pt>
                <c:pt idx="568">
                  <c:v>23.57</c:v>
                </c:pt>
                <c:pt idx="569">
                  <c:v>23.56</c:v>
                </c:pt>
                <c:pt idx="570">
                  <c:v>23.57</c:v>
                </c:pt>
                <c:pt idx="571">
                  <c:v>23.57</c:v>
                </c:pt>
                <c:pt idx="572">
                  <c:v>23.57</c:v>
                </c:pt>
                <c:pt idx="573">
                  <c:v>23.58</c:v>
                </c:pt>
                <c:pt idx="574">
                  <c:v>23.59</c:v>
                </c:pt>
                <c:pt idx="575">
                  <c:v>23.6</c:v>
                </c:pt>
                <c:pt idx="576">
                  <c:v>23.6</c:v>
                </c:pt>
                <c:pt idx="577">
                  <c:v>23.6</c:v>
                </c:pt>
                <c:pt idx="578">
                  <c:v>23.6</c:v>
                </c:pt>
                <c:pt idx="579">
                  <c:v>23.61</c:v>
                </c:pt>
                <c:pt idx="580">
                  <c:v>23.62</c:v>
                </c:pt>
                <c:pt idx="581">
                  <c:v>23.63</c:v>
                </c:pt>
                <c:pt idx="582">
                  <c:v>23.64</c:v>
                </c:pt>
                <c:pt idx="583">
                  <c:v>23.64</c:v>
                </c:pt>
                <c:pt idx="584">
                  <c:v>23.64</c:v>
                </c:pt>
                <c:pt idx="585">
                  <c:v>23.64</c:v>
                </c:pt>
                <c:pt idx="586">
                  <c:v>23.65</c:v>
                </c:pt>
                <c:pt idx="587">
                  <c:v>23.65</c:v>
                </c:pt>
                <c:pt idx="588">
                  <c:v>23.66</c:v>
                </c:pt>
                <c:pt idx="589">
                  <c:v>23.67</c:v>
                </c:pt>
                <c:pt idx="590">
                  <c:v>23.67</c:v>
                </c:pt>
                <c:pt idx="591">
                  <c:v>23.67</c:v>
                </c:pt>
                <c:pt idx="592">
                  <c:v>23.67</c:v>
                </c:pt>
                <c:pt idx="593">
                  <c:v>23.68</c:v>
                </c:pt>
                <c:pt idx="594">
                  <c:v>23.69</c:v>
                </c:pt>
                <c:pt idx="595">
                  <c:v>23.7</c:v>
                </c:pt>
                <c:pt idx="596">
                  <c:v>23.71</c:v>
                </c:pt>
                <c:pt idx="597">
                  <c:v>23.71</c:v>
                </c:pt>
                <c:pt idx="598">
                  <c:v>23.71</c:v>
                </c:pt>
                <c:pt idx="599">
                  <c:v>23.71</c:v>
                </c:pt>
                <c:pt idx="600">
                  <c:v>23.72</c:v>
                </c:pt>
                <c:pt idx="601">
                  <c:v>23.73</c:v>
                </c:pt>
                <c:pt idx="602">
                  <c:v>23.75</c:v>
                </c:pt>
                <c:pt idx="603">
                  <c:v>23.74</c:v>
                </c:pt>
                <c:pt idx="604">
                  <c:v>23.74</c:v>
                </c:pt>
                <c:pt idx="605">
                  <c:v>23.74</c:v>
                </c:pt>
                <c:pt idx="606">
                  <c:v>23.74</c:v>
                </c:pt>
                <c:pt idx="607">
                  <c:v>23.75</c:v>
                </c:pt>
                <c:pt idx="608">
                  <c:v>23.76</c:v>
                </c:pt>
                <c:pt idx="609">
                  <c:v>23.77</c:v>
                </c:pt>
                <c:pt idx="610">
                  <c:v>23.79</c:v>
                </c:pt>
                <c:pt idx="611">
                  <c:v>23.79</c:v>
                </c:pt>
                <c:pt idx="612">
                  <c:v>23.79</c:v>
                </c:pt>
                <c:pt idx="613">
                  <c:v>23.79</c:v>
                </c:pt>
                <c:pt idx="614">
                  <c:v>23.79</c:v>
                </c:pt>
                <c:pt idx="615">
                  <c:v>23.8</c:v>
                </c:pt>
                <c:pt idx="616">
                  <c:v>23.8</c:v>
                </c:pt>
                <c:pt idx="617">
                  <c:v>23.81</c:v>
                </c:pt>
                <c:pt idx="618">
                  <c:v>23.81</c:v>
                </c:pt>
                <c:pt idx="619">
                  <c:v>23.82</c:v>
                </c:pt>
                <c:pt idx="620">
                  <c:v>23.82</c:v>
                </c:pt>
                <c:pt idx="621">
                  <c:v>23.83</c:v>
                </c:pt>
                <c:pt idx="622">
                  <c:v>23.83</c:v>
                </c:pt>
                <c:pt idx="623">
                  <c:v>23.84</c:v>
                </c:pt>
                <c:pt idx="624">
                  <c:v>23.83</c:v>
                </c:pt>
                <c:pt idx="625">
                  <c:v>23.83</c:v>
                </c:pt>
                <c:pt idx="626">
                  <c:v>23.84</c:v>
                </c:pt>
                <c:pt idx="627">
                  <c:v>23.86</c:v>
                </c:pt>
                <c:pt idx="628">
                  <c:v>23.87</c:v>
                </c:pt>
                <c:pt idx="629">
                  <c:v>23.87</c:v>
                </c:pt>
                <c:pt idx="630">
                  <c:v>23.87</c:v>
                </c:pt>
                <c:pt idx="631">
                  <c:v>23.87</c:v>
                </c:pt>
                <c:pt idx="632">
                  <c:v>23.87</c:v>
                </c:pt>
                <c:pt idx="633">
                  <c:v>23.89</c:v>
                </c:pt>
                <c:pt idx="634">
                  <c:v>23.89</c:v>
                </c:pt>
                <c:pt idx="635">
                  <c:v>23.91</c:v>
                </c:pt>
                <c:pt idx="636">
                  <c:v>23.91</c:v>
                </c:pt>
                <c:pt idx="637">
                  <c:v>23.91</c:v>
                </c:pt>
                <c:pt idx="638">
                  <c:v>23.91</c:v>
                </c:pt>
                <c:pt idx="639">
                  <c:v>23.91</c:v>
                </c:pt>
                <c:pt idx="640">
                  <c:v>23.92</c:v>
                </c:pt>
                <c:pt idx="641">
                  <c:v>23.91</c:v>
                </c:pt>
                <c:pt idx="642">
                  <c:v>23.93</c:v>
                </c:pt>
                <c:pt idx="643">
                  <c:v>23.94</c:v>
                </c:pt>
                <c:pt idx="644">
                  <c:v>23.95</c:v>
                </c:pt>
                <c:pt idx="645">
                  <c:v>23.95</c:v>
                </c:pt>
                <c:pt idx="646">
                  <c:v>23.95</c:v>
                </c:pt>
                <c:pt idx="647">
                  <c:v>23.95</c:v>
                </c:pt>
                <c:pt idx="648">
                  <c:v>23.95</c:v>
                </c:pt>
                <c:pt idx="649">
                  <c:v>23.95</c:v>
                </c:pt>
                <c:pt idx="650">
                  <c:v>23.96</c:v>
                </c:pt>
                <c:pt idx="651">
                  <c:v>23.96</c:v>
                </c:pt>
                <c:pt idx="652">
                  <c:v>23.98</c:v>
                </c:pt>
                <c:pt idx="653">
                  <c:v>23.99</c:v>
                </c:pt>
                <c:pt idx="654">
                  <c:v>23.99</c:v>
                </c:pt>
                <c:pt idx="655">
                  <c:v>23.99</c:v>
                </c:pt>
                <c:pt idx="656">
                  <c:v>23.98</c:v>
                </c:pt>
                <c:pt idx="657">
                  <c:v>24</c:v>
                </c:pt>
                <c:pt idx="658">
                  <c:v>24</c:v>
                </c:pt>
                <c:pt idx="659">
                  <c:v>24.02</c:v>
                </c:pt>
                <c:pt idx="660">
                  <c:v>24.02</c:v>
                </c:pt>
                <c:pt idx="661">
                  <c:v>24.02</c:v>
                </c:pt>
                <c:pt idx="662">
                  <c:v>24.02</c:v>
                </c:pt>
                <c:pt idx="663">
                  <c:v>24.02</c:v>
                </c:pt>
                <c:pt idx="664">
                  <c:v>24.03</c:v>
                </c:pt>
                <c:pt idx="665">
                  <c:v>24.02</c:v>
                </c:pt>
                <c:pt idx="666">
                  <c:v>24.03</c:v>
                </c:pt>
                <c:pt idx="667">
                  <c:v>24.04</c:v>
                </c:pt>
                <c:pt idx="668">
                  <c:v>24.05</c:v>
                </c:pt>
                <c:pt idx="669">
                  <c:v>24.07</c:v>
                </c:pt>
                <c:pt idx="670">
                  <c:v>24.07</c:v>
                </c:pt>
                <c:pt idx="671">
                  <c:v>24.07</c:v>
                </c:pt>
                <c:pt idx="672">
                  <c:v>24.06</c:v>
                </c:pt>
                <c:pt idx="673">
                  <c:v>24.06</c:v>
                </c:pt>
                <c:pt idx="674">
                  <c:v>24.07</c:v>
                </c:pt>
                <c:pt idx="675">
                  <c:v>24.09</c:v>
                </c:pt>
                <c:pt idx="676">
                  <c:v>24.09</c:v>
                </c:pt>
                <c:pt idx="677">
                  <c:v>24.1</c:v>
                </c:pt>
                <c:pt idx="678">
                  <c:v>24.1</c:v>
                </c:pt>
                <c:pt idx="679">
                  <c:v>24.1</c:v>
                </c:pt>
                <c:pt idx="680">
                  <c:v>24.1</c:v>
                </c:pt>
                <c:pt idx="681">
                  <c:v>24.1</c:v>
                </c:pt>
                <c:pt idx="682">
                  <c:v>24.11</c:v>
                </c:pt>
                <c:pt idx="683">
                  <c:v>24.12</c:v>
                </c:pt>
                <c:pt idx="684">
                  <c:v>24.12</c:v>
                </c:pt>
                <c:pt idx="685">
                  <c:v>24.12</c:v>
                </c:pt>
                <c:pt idx="686">
                  <c:v>24.13</c:v>
                </c:pt>
                <c:pt idx="687">
                  <c:v>24.14</c:v>
                </c:pt>
                <c:pt idx="688">
                  <c:v>24.13</c:v>
                </c:pt>
                <c:pt idx="689">
                  <c:v>24.13</c:v>
                </c:pt>
                <c:pt idx="690">
                  <c:v>24.13</c:v>
                </c:pt>
                <c:pt idx="691">
                  <c:v>24.15</c:v>
                </c:pt>
                <c:pt idx="692">
                  <c:v>24.15</c:v>
                </c:pt>
                <c:pt idx="693">
                  <c:v>24.16</c:v>
                </c:pt>
                <c:pt idx="694">
                  <c:v>24.18</c:v>
                </c:pt>
                <c:pt idx="695">
                  <c:v>24.18</c:v>
                </c:pt>
                <c:pt idx="696">
                  <c:v>24.18</c:v>
                </c:pt>
                <c:pt idx="697">
                  <c:v>24.18</c:v>
                </c:pt>
                <c:pt idx="698">
                  <c:v>24.18</c:v>
                </c:pt>
                <c:pt idx="699">
                  <c:v>24.17</c:v>
                </c:pt>
                <c:pt idx="700">
                  <c:v>24.19</c:v>
                </c:pt>
                <c:pt idx="701">
                  <c:v>24.19</c:v>
                </c:pt>
                <c:pt idx="702">
                  <c:v>24.2</c:v>
                </c:pt>
                <c:pt idx="703">
                  <c:v>24.2</c:v>
                </c:pt>
                <c:pt idx="704">
                  <c:v>24.21</c:v>
                </c:pt>
                <c:pt idx="705">
                  <c:v>24.21</c:v>
                </c:pt>
                <c:pt idx="706">
                  <c:v>24.21</c:v>
                </c:pt>
                <c:pt idx="707">
                  <c:v>24.21</c:v>
                </c:pt>
                <c:pt idx="708">
                  <c:v>24.21</c:v>
                </c:pt>
                <c:pt idx="709">
                  <c:v>24.22</c:v>
                </c:pt>
                <c:pt idx="710">
                  <c:v>24.22</c:v>
                </c:pt>
                <c:pt idx="711">
                  <c:v>24.23</c:v>
                </c:pt>
                <c:pt idx="712">
                  <c:v>24.24</c:v>
                </c:pt>
                <c:pt idx="713">
                  <c:v>24.24</c:v>
                </c:pt>
                <c:pt idx="714">
                  <c:v>24.24</c:v>
                </c:pt>
                <c:pt idx="715">
                  <c:v>24.24</c:v>
                </c:pt>
                <c:pt idx="716">
                  <c:v>24.24</c:v>
                </c:pt>
                <c:pt idx="717">
                  <c:v>24.25</c:v>
                </c:pt>
                <c:pt idx="718">
                  <c:v>24.25</c:v>
                </c:pt>
                <c:pt idx="719">
                  <c:v>24.26</c:v>
                </c:pt>
                <c:pt idx="720">
                  <c:v>24.27</c:v>
                </c:pt>
                <c:pt idx="721">
                  <c:v>24.27</c:v>
                </c:pt>
                <c:pt idx="722">
                  <c:v>24.28</c:v>
                </c:pt>
                <c:pt idx="723">
                  <c:v>24.28</c:v>
                </c:pt>
                <c:pt idx="724">
                  <c:v>24.28</c:v>
                </c:pt>
                <c:pt idx="725">
                  <c:v>24.28</c:v>
                </c:pt>
                <c:pt idx="726">
                  <c:v>24.28</c:v>
                </c:pt>
                <c:pt idx="727">
                  <c:v>24.3</c:v>
                </c:pt>
                <c:pt idx="728">
                  <c:v>24.3</c:v>
                </c:pt>
                <c:pt idx="729">
                  <c:v>24.3</c:v>
                </c:pt>
                <c:pt idx="730">
                  <c:v>24.32</c:v>
                </c:pt>
                <c:pt idx="731">
                  <c:v>24.32</c:v>
                </c:pt>
                <c:pt idx="732">
                  <c:v>24.32</c:v>
                </c:pt>
                <c:pt idx="733">
                  <c:v>24.32</c:v>
                </c:pt>
                <c:pt idx="734">
                  <c:v>24.32</c:v>
                </c:pt>
                <c:pt idx="735">
                  <c:v>24.32</c:v>
                </c:pt>
                <c:pt idx="736">
                  <c:v>24.32</c:v>
                </c:pt>
                <c:pt idx="737">
                  <c:v>24.32</c:v>
                </c:pt>
                <c:pt idx="738">
                  <c:v>24.33</c:v>
                </c:pt>
                <c:pt idx="739">
                  <c:v>24.34</c:v>
                </c:pt>
                <c:pt idx="740">
                  <c:v>24.34</c:v>
                </c:pt>
                <c:pt idx="741">
                  <c:v>24.36</c:v>
                </c:pt>
                <c:pt idx="742">
                  <c:v>24.37</c:v>
                </c:pt>
                <c:pt idx="743">
                  <c:v>24.37</c:v>
                </c:pt>
                <c:pt idx="744">
                  <c:v>24.37</c:v>
                </c:pt>
                <c:pt idx="745">
                  <c:v>24.37</c:v>
                </c:pt>
                <c:pt idx="746">
                  <c:v>24.37</c:v>
                </c:pt>
                <c:pt idx="747">
                  <c:v>24.37</c:v>
                </c:pt>
                <c:pt idx="748">
                  <c:v>24.38</c:v>
                </c:pt>
                <c:pt idx="749">
                  <c:v>24.38</c:v>
                </c:pt>
                <c:pt idx="750">
                  <c:v>24.39</c:v>
                </c:pt>
                <c:pt idx="751">
                  <c:v>24.4</c:v>
                </c:pt>
                <c:pt idx="752">
                  <c:v>24.4</c:v>
                </c:pt>
                <c:pt idx="753">
                  <c:v>24.4</c:v>
                </c:pt>
                <c:pt idx="754">
                  <c:v>24.4</c:v>
                </c:pt>
                <c:pt idx="755">
                  <c:v>24.4</c:v>
                </c:pt>
                <c:pt idx="756">
                  <c:v>24.4</c:v>
                </c:pt>
                <c:pt idx="757">
                  <c:v>24.41</c:v>
                </c:pt>
                <c:pt idx="758">
                  <c:v>24.41</c:v>
                </c:pt>
                <c:pt idx="759">
                  <c:v>24.42</c:v>
                </c:pt>
                <c:pt idx="760">
                  <c:v>24.44</c:v>
                </c:pt>
                <c:pt idx="761">
                  <c:v>24.43</c:v>
                </c:pt>
                <c:pt idx="762">
                  <c:v>24.44</c:v>
                </c:pt>
                <c:pt idx="763">
                  <c:v>24.44</c:v>
                </c:pt>
                <c:pt idx="764">
                  <c:v>24.44</c:v>
                </c:pt>
                <c:pt idx="765">
                  <c:v>24.44</c:v>
                </c:pt>
                <c:pt idx="766">
                  <c:v>24.44</c:v>
                </c:pt>
                <c:pt idx="767">
                  <c:v>24.46</c:v>
                </c:pt>
                <c:pt idx="768">
                  <c:v>24.46</c:v>
                </c:pt>
                <c:pt idx="769">
                  <c:v>24.47</c:v>
                </c:pt>
                <c:pt idx="770">
                  <c:v>24.48</c:v>
                </c:pt>
                <c:pt idx="771">
                  <c:v>24.48</c:v>
                </c:pt>
                <c:pt idx="772">
                  <c:v>24.48</c:v>
                </c:pt>
                <c:pt idx="773">
                  <c:v>24.48</c:v>
                </c:pt>
                <c:pt idx="774">
                  <c:v>24.48</c:v>
                </c:pt>
                <c:pt idx="775">
                  <c:v>24.48</c:v>
                </c:pt>
                <c:pt idx="776">
                  <c:v>24.48</c:v>
                </c:pt>
                <c:pt idx="777">
                  <c:v>24.5</c:v>
                </c:pt>
                <c:pt idx="778">
                  <c:v>24.5</c:v>
                </c:pt>
                <c:pt idx="779">
                  <c:v>24.51</c:v>
                </c:pt>
                <c:pt idx="780">
                  <c:v>24.52</c:v>
                </c:pt>
                <c:pt idx="781">
                  <c:v>24.52</c:v>
                </c:pt>
                <c:pt idx="782">
                  <c:v>24.52</c:v>
                </c:pt>
                <c:pt idx="783">
                  <c:v>24.52</c:v>
                </c:pt>
                <c:pt idx="784">
                  <c:v>24.52</c:v>
                </c:pt>
                <c:pt idx="785">
                  <c:v>24.52</c:v>
                </c:pt>
                <c:pt idx="786">
                  <c:v>24.53</c:v>
                </c:pt>
                <c:pt idx="787">
                  <c:v>24.54</c:v>
                </c:pt>
                <c:pt idx="788">
                  <c:v>24.53</c:v>
                </c:pt>
                <c:pt idx="789">
                  <c:v>24.55</c:v>
                </c:pt>
                <c:pt idx="790">
                  <c:v>24.56</c:v>
                </c:pt>
                <c:pt idx="791">
                  <c:v>24.56</c:v>
                </c:pt>
                <c:pt idx="792">
                  <c:v>24.56</c:v>
                </c:pt>
                <c:pt idx="793">
                  <c:v>24.56</c:v>
                </c:pt>
                <c:pt idx="794">
                  <c:v>24.56</c:v>
                </c:pt>
                <c:pt idx="795">
                  <c:v>24.55</c:v>
                </c:pt>
                <c:pt idx="796">
                  <c:v>24.56</c:v>
                </c:pt>
                <c:pt idx="797">
                  <c:v>24.57</c:v>
                </c:pt>
                <c:pt idx="798">
                  <c:v>24.57</c:v>
                </c:pt>
                <c:pt idx="799">
                  <c:v>24.57</c:v>
                </c:pt>
                <c:pt idx="800">
                  <c:v>24.59</c:v>
                </c:pt>
                <c:pt idx="801">
                  <c:v>24.59</c:v>
                </c:pt>
                <c:pt idx="802">
                  <c:v>24.59</c:v>
                </c:pt>
                <c:pt idx="803">
                  <c:v>24.6</c:v>
                </c:pt>
                <c:pt idx="804">
                  <c:v>24.6</c:v>
                </c:pt>
                <c:pt idx="805">
                  <c:v>24.6</c:v>
                </c:pt>
                <c:pt idx="806">
                  <c:v>24.6</c:v>
                </c:pt>
                <c:pt idx="807">
                  <c:v>24.6</c:v>
                </c:pt>
                <c:pt idx="808">
                  <c:v>24.6</c:v>
                </c:pt>
                <c:pt idx="809">
                  <c:v>24.6</c:v>
                </c:pt>
                <c:pt idx="810">
                  <c:v>24.61</c:v>
                </c:pt>
                <c:pt idx="811">
                  <c:v>24.62</c:v>
                </c:pt>
                <c:pt idx="812">
                  <c:v>24.62</c:v>
                </c:pt>
                <c:pt idx="813">
                  <c:v>24.63</c:v>
                </c:pt>
                <c:pt idx="814">
                  <c:v>24.64</c:v>
                </c:pt>
                <c:pt idx="815">
                  <c:v>24.64</c:v>
                </c:pt>
                <c:pt idx="816">
                  <c:v>24.64</c:v>
                </c:pt>
                <c:pt idx="817">
                  <c:v>24.64</c:v>
                </c:pt>
                <c:pt idx="818">
                  <c:v>24.64</c:v>
                </c:pt>
                <c:pt idx="819">
                  <c:v>24.64</c:v>
                </c:pt>
                <c:pt idx="820">
                  <c:v>24.65</c:v>
                </c:pt>
                <c:pt idx="821">
                  <c:v>24.66</c:v>
                </c:pt>
                <c:pt idx="822">
                  <c:v>24.66</c:v>
                </c:pt>
                <c:pt idx="823">
                  <c:v>24.66</c:v>
                </c:pt>
                <c:pt idx="824">
                  <c:v>24.67</c:v>
                </c:pt>
                <c:pt idx="825">
                  <c:v>24.67</c:v>
                </c:pt>
                <c:pt idx="826">
                  <c:v>24.67</c:v>
                </c:pt>
                <c:pt idx="827">
                  <c:v>24.67</c:v>
                </c:pt>
                <c:pt idx="828">
                  <c:v>24.68</c:v>
                </c:pt>
                <c:pt idx="829">
                  <c:v>24.68</c:v>
                </c:pt>
                <c:pt idx="830">
                  <c:v>24.69</c:v>
                </c:pt>
                <c:pt idx="831">
                  <c:v>24.69</c:v>
                </c:pt>
                <c:pt idx="832">
                  <c:v>24.69</c:v>
                </c:pt>
                <c:pt idx="833">
                  <c:v>24.69</c:v>
                </c:pt>
                <c:pt idx="834">
                  <c:v>24.7</c:v>
                </c:pt>
                <c:pt idx="835">
                  <c:v>24.69</c:v>
                </c:pt>
                <c:pt idx="836">
                  <c:v>24.71</c:v>
                </c:pt>
                <c:pt idx="837">
                  <c:v>24.71</c:v>
                </c:pt>
                <c:pt idx="838">
                  <c:v>24.71</c:v>
                </c:pt>
                <c:pt idx="839">
                  <c:v>24.72</c:v>
                </c:pt>
                <c:pt idx="840">
                  <c:v>24.73</c:v>
                </c:pt>
                <c:pt idx="841">
                  <c:v>24.73</c:v>
                </c:pt>
                <c:pt idx="842">
                  <c:v>24.73</c:v>
                </c:pt>
                <c:pt idx="843">
                  <c:v>24.72</c:v>
                </c:pt>
                <c:pt idx="844">
                  <c:v>24.72</c:v>
                </c:pt>
                <c:pt idx="845">
                  <c:v>24.72</c:v>
                </c:pt>
                <c:pt idx="846">
                  <c:v>24.73</c:v>
                </c:pt>
                <c:pt idx="847">
                  <c:v>24.74</c:v>
                </c:pt>
                <c:pt idx="848">
                  <c:v>24.75</c:v>
                </c:pt>
                <c:pt idx="849">
                  <c:v>24.75</c:v>
                </c:pt>
                <c:pt idx="850">
                  <c:v>24.76</c:v>
                </c:pt>
                <c:pt idx="851">
                  <c:v>24.76</c:v>
                </c:pt>
                <c:pt idx="852">
                  <c:v>24.76</c:v>
                </c:pt>
                <c:pt idx="853">
                  <c:v>24.76</c:v>
                </c:pt>
                <c:pt idx="854">
                  <c:v>24.76</c:v>
                </c:pt>
                <c:pt idx="855">
                  <c:v>24.76</c:v>
                </c:pt>
                <c:pt idx="856">
                  <c:v>24.75</c:v>
                </c:pt>
                <c:pt idx="857">
                  <c:v>24.76</c:v>
                </c:pt>
                <c:pt idx="858">
                  <c:v>24.77</c:v>
                </c:pt>
                <c:pt idx="859">
                  <c:v>24.77</c:v>
                </c:pt>
                <c:pt idx="860">
                  <c:v>24.77</c:v>
                </c:pt>
                <c:pt idx="861">
                  <c:v>24.79</c:v>
                </c:pt>
                <c:pt idx="862">
                  <c:v>24.79</c:v>
                </c:pt>
                <c:pt idx="863">
                  <c:v>24.79</c:v>
                </c:pt>
                <c:pt idx="864">
                  <c:v>24.79</c:v>
                </c:pt>
                <c:pt idx="865">
                  <c:v>24.79</c:v>
                </c:pt>
                <c:pt idx="866">
                  <c:v>24.79</c:v>
                </c:pt>
                <c:pt idx="867">
                  <c:v>24.79</c:v>
                </c:pt>
                <c:pt idx="868">
                  <c:v>24.81</c:v>
                </c:pt>
                <c:pt idx="869">
                  <c:v>24.81</c:v>
                </c:pt>
                <c:pt idx="870">
                  <c:v>24.81</c:v>
                </c:pt>
                <c:pt idx="871">
                  <c:v>24.81</c:v>
                </c:pt>
                <c:pt idx="872">
                  <c:v>24.83</c:v>
                </c:pt>
                <c:pt idx="873">
                  <c:v>24.83</c:v>
                </c:pt>
                <c:pt idx="874">
                  <c:v>24.83</c:v>
                </c:pt>
                <c:pt idx="875">
                  <c:v>24.83</c:v>
                </c:pt>
                <c:pt idx="876">
                  <c:v>24.83</c:v>
                </c:pt>
                <c:pt idx="877">
                  <c:v>24.83</c:v>
                </c:pt>
                <c:pt idx="878">
                  <c:v>24.83</c:v>
                </c:pt>
                <c:pt idx="879">
                  <c:v>24.83</c:v>
                </c:pt>
                <c:pt idx="880">
                  <c:v>24.85</c:v>
                </c:pt>
                <c:pt idx="881">
                  <c:v>24.85</c:v>
                </c:pt>
                <c:pt idx="882">
                  <c:v>24.85</c:v>
                </c:pt>
                <c:pt idx="883">
                  <c:v>24.86</c:v>
                </c:pt>
                <c:pt idx="884">
                  <c:v>24.86</c:v>
                </c:pt>
                <c:pt idx="885">
                  <c:v>24.87</c:v>
                </c:pt>
                <c:pt idx="886">
                  <c:v>24.87</c:v>
                </c:pt>
                <c:pt idx="887">
                  <c:v>24.87</c:v>
                </c:pt>
                <c:pt idx="888">
                  <c:v>24.87</c:v>
                </c:pt>
                <c:pt idx="889">
                  <c:v>24.86</c:v>
                </c:pt>
                <c:pt idx="890">
                  <c:v>24.86</c:v>
                </c:pt>
                <c:pt idx="891">
                  <c:v>24.87</c:v>
                </c:pt>
                <c:pt idx="892">
                  <c:v>24.87</c:v>
                </c:pt>
                <c:pt idx="893">
                  <c:v>24.87</c:v>
                </c:pt>
                <c:pt idx="894">
                  <c:v>24.88</c:v>
                </c:pt>
                <c:pt idx="895">
                  <c:v>24.88</c:v>
                </c:pt>
                <c:pt idx="896">
                  <c:v>24.89</c:v>
                </c:pt>
                <c:pt idx="897">
                  <c:v>24.9</c:v>
                </c:pt>
                <c:pt idx="898">
                  <c:v>24.9</c:v>
                </c:pt>
                <c:pt idx="899">
                  <c:v>24.9</c:v>
                </c:pt>
                <c:pt idx="900">
                  <c:v>24.9</c:v>
                </c:pt>
                <c:pt idx="901">
                  <c:v>24.9</c:v>
                </c:pt>
                <c:pt idx="902">
                  <c:v>24.91</c:v>
                </c:pt>
                <c:pt idx="903">
                  <c:v>24.91</c:v>
                </c:pt>
                <c:pt idx="904">
                  <c:v>24.91</c:v>
                </c:pt>
                <c:pt idx="905">
                  <c:v>24.91</c:v>
                </c:pt>
                <c:pt idx="906">
                  <c:v>24.91</c:v>
                </c:pt>
                <c:pt idx="907">
                  <c:v>24.91</c:v>
                </c:pt>
                <c:pt idx="908">
                  <c:v>24.91</c:v>
                </c:pt>
                <c:pt idx="909">
                  <c:v>24.92</c:v>
                </c:pt>
                <c:pt idx="910">
                  <c:v>24.93</c:v>
                </c:pt>
                <c:pt idx="911">
                  <c:v>24.93</c:v>
                </c:pt>
                <c:pt idx="912">
                  <c:v>24.93</c:v>
                </c:pt>
                <c:pt idx="913">
                  <c:v>24.94</c:v>
                </c:pt>
                <c:pt idx="914">
                  <c:v>24.95</c:v>
                </c:pt>
                <c:pt idx="915">
                  <c:v>24.95</c:v>
                </c:pt>
                <c:pt idx="916">
                  <c:v>24.95</c:v>
                </c:pt>
                <c:pt idx="917">
                  <c:v>24.95</c:v>
                </c:pt>
                <c:pt idx="918">
                  <c:v>24.95</c:v>
                </c:pt>
                <c:pt idx="919">
                  <c:v>24.95</c:v>
                </c:pt>
                <c:pt idx="920">
                  <c:v>24.95</c:v>
                </c:pt>
                <c:pt idx="921">
                  <c:v>24.95</c:v>
                </c:pt>
                <c:pt idx="922">
                  <c:v>24.96</c:v>
                </c:pt>
                <c:pt idx="923">
                  <c:v>24.97</c:v>
                </c:pt>
                <c:pt idx="924">
                  <c:v>24.97</c:v>
                </c:pt>
                <c:pt idx="925">
                  <c:v>24.97</c:v>
                </c:pt>
                <c:pt idx="926">
                  <c:v>24.97</c:v>
                </c:pt>
                <c:pt idx="927">
                  <c:v>24.97</c:v>
                </c:pt>
                <c:pt idx="928">
                  <c:v>24.98</c:v>
                </c:pt>
                <c:pt idx="929">
                  <c:v>24.99</c:v>
                </c:pt>
                <c:pt idx="930">
                  <c:v>24.99</c:v>
                </c:pt>
                <c:pt idx="931">
                  <c:v>24.99</c:v>
                </c:pt>
                <c:pt idx="932">
                  <c:v>24.99</c:v>
                </c:pt>
                <c:pt idx="933">
                  <c:v>24.99</c:v>
                </c:pt>
                <c:pt idx="934">
                  <c:v>24.99</c:v>
                </c:pt>
                <c:pt idx="935">
                  <c:v>24.99</c:v>
                </c:pt>
                <c:pt idx="936">
                  <c:v>25</c:v>
                </c:pt>
                <c:pt idx="937">
                  <c:v>25.01</c:v>
                </c:pt>
                <c:pt idx="938">
                  <c:v>25.01</c:v>
                </c:pt>
                <c:pt idx="939">
                  <c:v>25.02</c:v>
                </c:pt>
                <c:pt idx="940">
                  <c:v>25.02</c:v>
                </c:pt>
                <c:pt idx="941">
                  <c:v>25.03</c:v>
                </c:pt>
                <c:pt idx="942">
                  <c:v>25.03</c:v>
                </c:pt>
                <c:pt idx="943">
                  <c:v>25.03</c:v>
                </c:pt>
                <c:pt idx="944">
                  <c:v>25.03</c:v>
                </c:pt>
                <c:pt idx="945">
                  <c:v>25.03</c:v>
                </c:pt>
                <c:pt idx="946">
                  <c:v>25.03</c:v>
                </c:pt>
                <c:pt idx="947">
                  <c:v>25.03</c:v>
                </c:pt>
                <c:pt idx="948">
                  <c:v>25.03</c:v>
                </c:pt>
                <c:pt idx="949">
                  <c:v>25.03</c:v>
                </c:pt>
                <c:pt idx="950">
                  <c:v>25.03</c:v>
                </c:pt>
                <c:pt idx="951">
                  <c:v>25.03</c:v>
                </c:pt>
                <c:pt idx="952">
                  <c:v>25.04</c:v>
                </c:pt>
                <c:pt idx="953">
                  <c:v>25.05</c:v>
                </c:pt>
                <c:pt idx="954">
                  <c:v>25.05</c:v>
                </c:pt>
                <c:pt idx="955">
                  <c:v>25.06</c:v>
                </c:pt>
                <c:pt idx="956">
                  <c:v>25.06</c:v>
                </c:pt>
                <c:pt idx="957">
                  <c:v>25.06</c:v>
                </c:pt>
                <c:pt idx="958">
                  <c:v>25.07</c:v>
                </c:pt>
                <c:pt idx="959">
                  <c:v>25.07</c:v>
                </c:pt>
                <c:pt idx="960">
                  <c:v>25.07</c:v>
                </c:pt>
                <c:pt idx="961">
                  <c:v>25.07</c:v>
                </c:pt>
                <c:pt idx="962">
                  <c:v>25.07</c:v>
                </c:pt>
                <c:pt idx="963">
                  <c:v>25.07</c:v>
                </c:pt>
                <c:pt idx="964">
                  <c:v>25.07</c:v>
                </c:pt>
                <c:pt idx="965">
                  <c:v>25.07</c:v>
                </c:pt>
                <c:pt idx="966">
                  <c:v>25.09</c:v>
                </c:pt>
                <c:pt idx="967">
                  <c:v>25.09</c:v>
                </c:pt>
                <c:pt idx="968">
                  <c:v>25.09</c:v>
                </c:pt>
                <c:pt idx="969">
                  <c:v>25.09</c:v>
                </c:pt>
                <c:pt idx="970">
                  <c:v>25.09</c:v>
                </c:pt>
                <c:pt idx="971">
                  <c:v>25.1</c:v>
                </c:pt>
                <c:pt idx="972">
                  <c:v>25.11</c:v>
                </c:pt>
                <c:pt idx="973">
                  <c:v>25.11</c:v>
                </c:pt>
                <c:pt idx="974">
                  <c:v>25.11</c:v>
                </c:pt>
                <c:pt idx="975">
                  <c:v>25.11</c:v>
                </c:pt>
                <c:pt idx="976">
                  <c:v>25.11</c:v>
                </c:pt>
                <c:pt idx="977">
                  <c:v>25.11</c:v>
                </c:pt>
                <c:pt idx="978">
                  <c:v>25.11</c:v>
                </c:pt>
                <c:pt idx="979">
                  <c:v>25.11</c:v>
                </c:pt>
                <c:pt idx="980">
                  <c:v>25.11</c:v>
                </c:pt>
                <c:pt idx="981">
                  <c:v>25.12</c:v>
                </c:pt>
                <c:pt idx="982">
                  <c:v>25.13</c:v>
                </c:pt>
                <c:pt idx="983">
                  <c:v>25.13</c:v>
                </c:pt>
                <c:pt idx="984">
                  <c:v>25.13</c:v>
                </c:pt>
                <c:pt idx="985">
                  <c:v>25.14</c:v>
                </c:pt>
                <c:pt idx="986">
                  <c:v>25.14</c:v>
                </c:pt>
                <c:pt idx="987">
                  <c:v>25.15</c:v>
                </c:pt>
                <c:pt idx="988">
                  <c:v>25.15</c:v>
                </c:pt>
                <c:pt idx="989">
                  <c:v>25.15</c:v>
                </c:pt>
                <c:pt idx="990">
                  <c:v>25.15</c:v>
                </c:pt>
                <c:pt idx="991">
                  <c:v>25.15</c:v>
                </c:pt>
                <c:pt idx="992">
                  <c:v>25.14</c:v>
                </c:pt>
                <c:pt idx="993">
                  <c:v>25.14</c:v>
                </c:pt>
                <c:pt idx="994">
                  <c:v>25.14</c:v>
                </c:pt>
                <c:pt idx="995">
                  <c:v>25.15</c:v>
                </c:pt>
                <c:pt idx="996">
                  <c:v>25.15</c:v>
                </c:pt>
                <c:pt idx="997">
                  <c:v>25.17</c:v>
                </c:pt>
                <c:pt idx="998">
                  <c:v>25.17</c:v>
                </c:pt>
                <c:pt idx="999">
                  <c:v>25.16</c:v>
                </c:pt>
                <c:pt idx="1000">
                  <c:v>25.18</c:v>
                </c:pt>
                <c:pt idx="1001">
                  <c:v>25.18</c:v>
                </c:pt>
                <c:pt idx="1002">
                  <c:v>25.18</c:v>
                </c:pt>
                <c:pt idx="1003">
                  <c:v>25.19</c:v>
                </c:pt>
                <c:pt idx="1004">
                  <c:v>25.19</c:v>
                </c:pt>
                <c:pt idx="1005">
                  <c:v>25.19</c:v>
                </c:pt>
                <c:pt idx="1006">
                  <c:v>25.19</c:v>
                </c:pt>
                <c:pt idx="1007">
                  <c:v>25.19</c:v>
                </c:pt>
                <c:pt idx="1008">
                  <c:v>25.19</c:v>
                </c:pt>
                <c:pt idx="1009">
                  <c:v>25.18</c:v>
                </c:pt>
                <c:pt idx="1010">
                  <c:v>25.18</c:v>
                </c:pt>
                <c:pt idx="1011">
                  <c:v>25.18</c:v>
                </c:pt>
                <c:pt idx="1012">
                  <c:v>25.18</c:v>
                </c:pt>
                <c:pt idx="1013">
                  <c:v>25.19</c:v>
                </c:pt>
                <c:pt idx="1014">
                  <c:v>25.2</c:v>
                </c:pt>
                <c:pt idx="1015">
                  <c:v>25.19</c:v>
                </c:pt>
                <c:pt idx="1016">
                  <c:v>25.2</c:v>
                </c:pt>
                <c:pt idx="1017">
                  <c:v>25.2</c:v>
                </c:pt>
                <c:pt idx="1018">
                  <c:v>25.2</c:v>
                </c:pt>
                <c:pt idx="1019">
                  <c:v>25.21</c:v>
                </c:pt>
                <c:pt idx="1020">
                  <c:v>25.21</c:v>
                </c:pt>
                <c:pt idx="1021">
                  <c:v>25.21</c:v>
                </c:pt>
                <c:pt idx="1022">
                  <c:v>25.21</c:v>
                </c:pt>
                <c:pt idx="1023">
                  <c:v>25.21</c:v>
                </c:pt>
                <c:pt idx="1024">
                  <c:v>25.21</c:v>
                </c:pt>
                <c:pt idx="1025">
                  <c:v>25.21</c:v>
                </c:pt>
                <c:pt idx="1026">
                  <c:v>25.22</c:v>
                </c:pt>
                <c:pt idx="1027">
                  <c:v>25.22</c:v>
                </c:pt>
                <c:pt idx="1028">
                  <c:v>25.23</c:v>
                </c:pt>
                <c:pt idx="1029">
                  <c:v>25.23</c:v>
                </c:pt>
                <c:pt idx="1030">
                  <c:v>25.23</c:v>
                </c:pt>
                <c:pt idx="1031">
                  <c:v>25.25</c:v>
                </c:pt>
                <c:pt idx="1032">
                  <c:v>25.25</c:v>
                </c:pt>
                <c:pt idx="1033">
                  <c:v>25.25</c:v>
                </c:pt>
                <c:pt idx="1034">
                  <c:v>25.25</c:v>
                </c:pt>
                <c:pt idx="1035">
                  <c:v>25.25</c:v>
                </c:pt>
                <c:pt idx="1036">
                  <c:v>25.25</c:v>
                </c:pt>
                <c:pt idx="1037">
                  <c:v>25.25</c:v>
                </c:pt>
                <c:pt idx="1038">
                  <c:v>25.25</c:v>
                </c:pt>
                <c:pt idx="1039">
                  <c:v>25.25</c:v>
                </c:pt>
                <c:pt idx="1040">
                  <c:v>25.25</c:v>
                </c:pt>
                <c:pt idx="1041">
                  <c:v>25.25</c:v>
                </c:pt>
                <c:pt idx="1042">
                  <c:v>25.25</c:v>
                </c:pt>
                <c:pt idx="1043">
                  <c:v>25.26</c:v>
                </c:pt>
                <c:pt idx="1044">
                  <c:v>25.26</c:v>
                </c:pt>
                <c:pt idx="1045">
                  <c:v>25.27</c:v>
                </c:pt>
                <c:pt idx="1046">
                  <c:v>25.28</c:v>
                </c:pt>
                <c:pt idx="1047">
                  <c:v>25.28</c:v>
                </c:pt>
                <c:pt idx="1048">
                  <c:v>25.29</c:v>
                </c:pt>
                <c:pt idx="1049">
                  <c:v>25.29</c:v>
                </c:pt>
                <c:pt idx="1050">
                  <c:v>25.29</c:v>
                </c:pt>
                <c:pt idx="1051">
                  <c:v>25.29</c:v>
                </c:pt>
                <c:pt idx="1052">
                  <c:v>25.29</c:v>
                </c:pt>
                <c:pt idx="1053">
                  <c:v>25.29</c:v>
                </c:pt>
                <c:pt idx="1054">
                  <c:v>25.29</c:v>
                </c:pt>
                <c:pt idx="1055">
                  <c:v>25.29</c:v>
                </c:pt>
                <c:pt idx="1056">
                  <c:v>25.29</c:v>
                </c:pt>
                <c:pt idx="1057">
                  <c:v>25.29</c:v>
                </c:pt>
                <c:pt idx="1058">
                  <c:v>25.29</c:v>
                </c:pt>
                <c:pt idx="1059">
                  <c:v>25.28</c:v>
                </c:pt>
                <c:pt idx="1060">
                  <c:v>25.28</c:v>
                </c:pt>
                <c:pt idx="1061">
                  <c:v>25.28</c:v>
                </c:pt>
                <c:pt idx="1062">
                  <c:v>25.29</c:v>
                </c:pt>
                <c:pt idx="1063">
                  <c:v>25.28</c:v>
                </c:pt>
                <c:pt idx="1064">
                  <c:v>25.29</c:v>
                </c:pt>
                <c:pt idx="1065">
                  <c:v>25.29</c:v>
                </c:pt>
                <c:pt idx="1066">
                  <c:v>25.29</c:v>
                </c:pt>
                <c:pt idx="1067">
                  <c:v>25.29</c:v>
                </c:pt>
                <c:pt idx="1068">
                  <c:v>25.29</c:v>
                </c:pt>
                <c:pt idx="1069">
                  <c:v>25.27</c:v>
                </c:pt>
                <c:pt idx="1070">
                  <c:v>25.27</c:v>
                </c:pt>
                <c:pt idx="1071">
                  <c:v>25.28</c:v>
                </c:pt>
                <c:pt idx="1072">
                  <c:v>25.28</c:v>
                </c:pt>
                <c:pt idx="1073">
                  <c:v>25.27</c:v>
                </c:pt>
                <c:pt idx="1074">
                  <c:v>25.27</c:v>
                </c:pt>
                <c:pt idx="1075">
                  <c:v>25.25</c:v>
                </c:pt>
                <c:pt idx="1076">
                  <c:v>25.25</c:v>
                </c:pt>
                <c:pt idx="1077">
                  <c:v>25.25</c:v>
                </c:pt>
                <c:pt idx="1078">
                  <c:v>25.25</c:v>
                </c:pt>
                <c:pt idx="1079">
                  <c:v>25.25</c:v>
                </c:pt>
                <c:pt idx="1080">
                  <c:v>25.25</c:v>
                </c:pt>
                <c:pt idx="1081">
                  <c:v>25.23</c:v>
                </c:pt>
                <c:pt idx="1082">
                  <c:v>25.23</c:v>
                </c:pt>
                <c:pt idx="1083">
                  <c:v>25.22</c:v>
                </c:pt>
                <c:pt idx="1084">
                  <c:v>25.21</c:v>
                </c:pt>
                <c:pt idx="1085">
                  <c:v>25.21</c:v>
                </c:pt>
                <c:pt idx="1086">
                  <c:v>25.21</c:v>
                </c:pt>
                <c:pt idx="1087">
                  <c:v>25.21</c:v>
                </c:pt>
                <c:pt idx="1088">
                  <c:v>25.21</c:v>
                </c:pt>
                <c:pt idx="1089">
                  <c:v>25.21</c:v>
                </c:pt>
                <c:pt idx="1090">
                  <c:v>25.21</c:v>
                </c:pt>
                <c:pt idx="1091">
                  <c:v>25.21</c:v>
                </c:pt>
                <c:pt idx="1092">
                  <c:v>25.2</c:v>
                </c:pt>
                <c:pt idx="1093">
                  <c:v>25.21</c:v>
                </c:pt>
                <c:pt idx="1094">
                  <c:v>25.21</c:v>
                </c:pt>
                <c:pt idx="1095">
                  <c:v>25.21</c:v>
                </c:pt>
                <c:pt idx="1096">
                  <c:v>25.21</c:v>
                </c:pt>
                <c:pt idx="1097">
                  <c:v>25.21</c:v>
                </c:pt>
                <c:pt idx="1098">
                  <c:v>25.2</c:v>
                </c:pt>
                <c:pt idx="1099">
                  <c:v>25.2</c:v>
                </c:pt>
                <c:pt idx="1100">
                  <c:v>25.2</c:v>
                </c:pt>
                <c:pt idx="1101">
                  <c:v>25.2</c:v>
                </c:pt>
                <c:pt idx="1102">
                  <c:v>25.19</c:v>
                </c:pt>
                <c:pt idx="1103">
                  <c:v>25.19</c:v>
                </c:pt>
                <c:pt idx="1104">
                  <c:v>25.19</c:v>
                </c:pt>
                <c:pt idx="1105">
                  <c:v>25.2</c:v>
                </c:pt>
                <c:pt idx="1106">
                  <c:v>25.2</c:v>
                </c:pt>
                <c:pt idx="1107">
                  <c:v>25.21</c:v>
                </c:pt>
                <c:pt idx="1108">
                  <c:v>25.21</c:v>
                </c:pt>
                <c:pt idx="1109">
                  <c:v>25.2</c:v>
                </c:pt>
                <c:pt idx="1110">
                  <c:v>25.2</c:v>
                </c:pt>
                <c:pt idx="1111">
                  <c:v>25.2</c:v>
                </c:pt>
                <c:pt idx="1112">
                  <c:v>25.2</c:v>
                </c:pt>
                <c:pt idx="1113">
                  <c:v>25.21</c:v>
                </c:pt>
                <c:pt idx="1114">
                  <c:v>25.2</c:v>
                </c:pt>
                <c:pt idx="1115">
                  <c:v>25.2</c:v>
                </c:pt>
                <c:pt idx="1116">
                  <c:v>25.18</c:v>
                </c:pt>
                <c:pt idx="1117">
                  <c:v>25.18</c:v>
                </c:pt>
                <c:pt idx="1118">
                  <c:v>25.18</c:v>
                </c:pt>
                <c:pt idx="1119">
                  <c:v>25.18</c:v>
                </c:pt>
                <c:pt idx="1120">
                  <c:v>25.18</c:v>
                </c:pt>
                <c:pt idx="1121">
                  <c:v>25.18</c:v>
                </c:pt>
                <c:pt idx="1122">
                  <c:v>25.19</c:v>
                </c:pt>
                <c:pt idx="1123">
                  <c:v>25.18</c:v>
                </c:pt>
                <c:pt idx="1124">
                  <c:v>25.18</c:v>
                </c:pt>
                <c:pt idx="1125">
                  <c:v>25.17</c:v>
                </c:pt>
                <c:pt idx="1126">
                  <c:v>25.17</c:v>
                </c:pt>
                <c:pt idx="1127">
                  <c:v>25.17</c:v>
                </c:pt>
                <c:pt idx="1128">
                  <c:v>25.17</c:v>
                </c:pt>
                <c:pt idx="1129">
                  <c:v>25.17</c:v>
                </c:pt>
                <c:pt idx="1130">
                  <c:v>25.17</c:v>
                </c:pt>
                <c:pt idx="1131">
                  <c:v>25.17</c:v>
                </c:pt>
                <c:pt idx="1132">
                  <c:v>25.17</c:v>
                </c:pt>
                <c:pt idx="1133">
                  <c:v>25.17</c:v>
                </c:pt>
                <c:pt idx="1134">
                  <c:v>25.16</c:v>
                </c:pt>
                <c:pt idx="1135">
                  <c:v>25.16</c:v>
                </c:pt>
                <c:pt idx="1136">
                  <c:v>25.16</c:v>
                </c:pt>
                <c:pt idx="1137">
                  <c:v>25.16</c:v>
                </c:pt>
                <c:pt idx="1138">
                  <c:v>25.16</c:v>
                </c:pt>
                <c:pt idx="1139">
                  <c:v>25.16</c:v>
                </c:pt>
                <c:pt idx="1140">
                  <c:v>25.17</c:v>
                </c:pt>
                <c:pt idx="1141">
                  <c:v>25.17</c:v>
                </c:pt>
                <c:pt idx="1142">
                  <c:v>25.17</c:v>
                </c:pt>
                <c:pt idx="1143">
                  <c:v>25.17</c:v>
                </c:pt>
                <c:pt idx="1144">
                  <c:v>25.17</c:v>
                </c:pt>
                <c:pt idx="1145">
                  <c:v>25.17</c:v>
                </c:pt>
                <c:pt idx="1146">
                  <c:v>25.17</c:v>
                </c:pt>
                <c:pt idx="1147">
                  <c:v>25.16</c:v>
                </c:pt>
                <c:pt idx="1148">
                  <c:v>25.16</c:v>
                </c:pt>
                <c:pt idx="1149">
                  <c:v>25.15</c:v>
                </c:pt>
                <c:pt idx="1150">
                  <c:v>25.16</c:v>
                </c:pt>
                <c:pt idx="1151">
                  <c:v>25.15</c:v>
                </c:pt>
                <c:pt idx="1152">
                  <c:v>25.15</c:v>
                </c:pt>
                <c:pt idx="1153">
                  <c:v>25.15</c:v>
                </c:pt>
                <c:pt idx="1154">
                  <c:v>25.15</c:v>
                </c:pt>
                <c:pt idx="1155">
                  <c:v>25.15</c:v>
                </c:pt>
                <c:pt idx="1156">
                  <c:v>25.15</c:v>
                </c:pt>
                <c:pt idx="1157">
                  <c:v>25.14</c:v>
                </c:pt>
                <c:pt idx="1158">
                  <c:v>25.15</c:v>
                </c:pt>
                <c:pt idx="1159">
                  <c:v>25.15</c:v>
                </c:pt>
                <c:pt idx="1160">
                  <c:v>25.16</c:v>
                </c:pt>
                <c:pt idx="1161">
                  <c:v>25.17</c:v>
                </c:pt>
                <c:pt idx="1162">
                  <c:v>25.17</c:v>
                </c:pt>
                <c:pt idx="1163">
                  <c:v>25.17</c:v>
                </c:pt>
                <c:pt idx="1164">
                  <c:v>25.17</c:v>
                </c:pt>
                <c:pt idx="1165">
                  <c:v>25.17</c:v>
                </c:pt>
                <c:pt idx="1166">
                  <c:v>25.17</c:v>
                </c:pt>
                <c:pt idx="1167">
                  <c:v>25.17</c:v>
                </c:pt>
                <c:pt idx="1168">
                  <c:v>25.17</c:v>
                </c:pt>
                <c:pt idx="1169">
                  <c:v>25.17</c:v>
                </c:pt>
                <c:pt idx="1170">
                  <c:v>25.17</c:v>
                </c:pt>
                <c:pt idx="1171">
                  <c:v>25.17</c:v>
                </c:pt>
                <c:pt idx="1172">
                  <c:v>25.17</c:v>
                </c:pt>
                <c:pt idx="1173">
                  <c:v>25.17</c:v>
                </c:pt>
                <c:pt idx="1174">
                  <c:v>25.17</c:v>
                </c:pt>
                <c:pt idx="1175">
                  <c:v>25.17</c:v>
                </c:pt>
                <c:pt idx="1176">
                  <c:v>25.17</c:v>
                </c:pt>
                <c:pt idx="1177">
                  <c:v>25.17</c:v>
                </c:pt>
                <c:pt idx="1178">
                  <c:v>25.17</c:v>
                </c:pt>
                <c:pt idx="1179">
                  <c:v>25.17</c:v>
                </c:pt>
                <c:pt idx="1180">
                  <c:v>25.17</c:v>
                </c:pt>
                <c:pt idx="1181">
                  <c:v>25.17</c:v>
                </c:pt>
                <c:pt idx="1182">
                  <c:v>25.17</c:v>
                </c:pt>
                <c:pt idx="1183">
                  <c:v>25.17</c:v>
                </c:pt>
                <c:pt idx="1184">
                  <c:v>25.16</c:v>
                </c:pt>
                <c:pt idx="1185">
                  <c:v>25.16</c:v>
                </c:pt>
                <c:pt idx="1186">
                  <c:v>25.16</c:v>
                </c:pt>
                <c:pt idx="1187">
                  <c:v>25.16</c:v>
                </c:pt>
                <c:pt idx="1188">
                  <c:v>25.15</c:v>
                </c:pt>
                <c:pt idx="1189">
                  <c:v>25.15</c:v>
                </c:pt>
                <c:pt idx="1190">
                  <c:v>25.15</c:v>
                </c:pt>
                <c:pt idx="1191">
                  <c:v>25.15</c:v>
                </c:pt>
                <c:pt idx="1192">
                  <c:v>25.15</c:v>
                </c:pt>
                <c:pt idx="1193">
                  <c:v>25.15</c:v>
                </c:pt>
                <c:pt idx="1194">
                  <c:v>25.15</c:v>
                </c:pt>
                <c:pt idx="1195">
                  <c:v>25.15</c:v>
                </c:pt>
                <c:pt idx="1196">
                  <c:v>25.15</c:v>
                </c:pt>
                <c:pt idx="1197">
                  <c:v>25.15</c:v>
                </c:pt>
                <c:pt idx="1198">
                  <c:v>25.15</c:v>
                </c:pt>
                <c:pt idx="1199">
                  <c:v>25.15</c:v>
                </c:pt>
                <c:pt idx="1200">
                  <c:v>25.15</c:v>
                </c:pt>
                <c:pt idx="1201">
                  <c:v>25.15</c:v>
                </c:pt>
                <c:pt idx="1202">
                  <c:v>25.13</c:v>
                </c:pt>
                <c:pt idx="1203">
                  <c:v>25.13</c:v>
                </c:pt>
                <c:pt idx="1204">
                  <c:v>25.12</c:v>
                </c:pt>
                <c:pt idx="1205">
                  <c:v>25.11</c:v>
                </c:pt>
                <c:pt idx="1206">
                  <c:v>25.11</c:v>
                </c:pt>
                <c:pt idx="1207">
                  <c:v>25.11</c:v>
                </c:pt>
                <c:pt idx="1208">
                  <c:v>25.11</c:v>
                </c:pt>
                <c:pt idx="1209">
                  <c:v>25.1</c:v>
                </c:pt>
                <c:pt idx="1210">
                  <c:v>25.09</c:v>
                </c:pt>
                <c:pt idx="1211">
                  <c:v>25.09</c:v>
                </c:pt>
                <c:pt idx="1212">
                  <c:v>25.08</c:v>
                </c:pt>
                <c:pt idx="1213">
                  <c:v>25.07</c:v>
                </c:pt>
                <c:pt idx="1214">
                  <c:v>25.07</c:v>
                </c:pt>
                <c:pt idx="1215">
                  <c:v>25.07</c:v>
                </c:pt>
                <c:pt idx="1216">
                  <c:v>25.08</c:v>
                </c:pt>
                <c:pt idx="1217">
                  <c:v>25.07</c:v>
                </c:pt>
                <c:pt idx="1218">
                  <c:v>25.06</c:v>
                </c:pt>
                <c:pt idx="1219">
                  <c:v>25.07</c:v>
                </c:pt>
                <c:pt idx="1220">
                  <c:v>25.05</c:v>
                </c:pt>
                <c:pt idx="1221">
                  <c:v>25.05</c:v>
                </c:pt>
                <c:pt idx="1222">
                  <c:v>25.05</c:v>
                </c:pt>
                <c:pt idx="1223">
                  <c:v>25.05</c:v>
                </c:pt>
                <c:pt idx="1224">
                  <c:v>25.04</c:v>
                </c:pt>
                <c:pt idx="1225">
                  <c:v>25.04</c:v>
                </c:pt>
                <c:pt idx="1226">
                  <c:v>25.04</c:v>
                </c:pt>
                <c:pt idx="1227">
                  <c:v>25.02</c:v>
                </c:pt>
                <c:pt idx="1228">
                  <c:v>25.02</c:v>
                </c:pt>
                <c:pt idx="1229">
                  <c:v>25.02</c:v>
                </c:pt>
                <c:pt idx="1230">
                  <c:v>25.01</c:v>
                </c:pt>
                <c:pt idx="1231">
                  <c:v>25.01</c:v>
                </c:pt>
                <c:pt idx="1232">
                  <c:v>25.01</c:v>
                </c:pt>
                <c:pt idx="1233">
                  <c:v>25.01</c:v>
                </c:pt>
                <c:pt idx="1234">
                  <c:v>25.01</c:v>
                </c:pt>
                <c:pt idx="1235">
                  <c:v>25.01</c:v>
                </c:pt>
                <c:pt idx="1236">
                  <c:v>25.01</c:v>
                </c:pt>
                <c:pt idx="1237">
                  <c:v>25.01</c:v>
                </c:pt>
                <c:pt idx="1238">
                  <c:v>25.01</c:v>
                </c:pt>
                <c:pt idx="1239">
                  <c:v>25.01</c:v>
                </c:pt>
                <c:pt idx="1240">
                  <c:v>25</c:v>
                </c:pt>
                <c:pt idx="1241">
                  <c:v>25</c:v>
                </c:pt>
                <c:pt idx="1242">
                  <c:v>24.99</c:v>
                </c:pt>
                <c:pt idx="1243">
                  <c:v>24.99</c:v>
                </c:pt>
                <c:pt idx="1244">
                  <c:v>24.99</c:v>
                </c:pt>
                <c:pt idx="1245">
                  <c:v>24.99</c:v>
                </c:pt>
                <c:pt idx="1246">
                  <c:v>24.99</c:v>
                </c:pt>
                <c:pt idx="1247">
                  <c:v>24.99</c:v>
                </c:pt>
                <c:pt idx="1248">
                  <c:v>24.99</c:v>
                </c:pt>
                <c:pt idx="1249">
                  <c:v>24.99</c:v>
                </c:pt>
                <c:pt idx="1250">
                  <c:v>24.99</c:v>
                </c:pt>
                <c:pt idx="1251">
                  <c:v>24.99</c:v>
                </c:pt>
                <c:pt idx="1252">
                  <c:v>24.99</c:v>
                </c:pt>
                <c:pt idx="1253">
                  <c:v>24.99</c:v>
                </c:pt>
                <c:pt idx="1254">
                  <c:v>24.99</c:v>
                </c:pt>
                <c:pt idx="1255">
                  <c:v>24.99</c:v>
                </c:pt>
                <c:pt idx="1256">
                  <c:v>25</c:v>
                </c:pt>
                <c:pt idx="1257">
                  <c:v>25</c:v>
                </c:pt>
                <c:pt idx="1258">
                  <c:v>25</c:v>
                </c:pt>
                <c:pt idx="1259">
                  <c:v>25</c:v>
                </c:pt>
                <c:pt idx="1260">
                  <c:v>25.01</c:v>
                </c:pt>
                <c:pt idx="1261">
                  <c:v>25.01</c:v>
                </c:pt>
                <c:pt idx="1262">
                  <c:v>25.01</c:v>
                </c:pt>
                <c:pt idx="1263">
                  <c:v>25.01</c:v>
                </c:pt>
                <c:pt idx="1264">
                  <c:v>25.01</c:v>
                </c:pt>
                <c:pt idx="1265">
                  <c:v>25.01</c:v>
                </c:pt>
                <c:pt idx="1266">
                  <c:v>25.01</c:v>
                </c:pt>
                <c:pt idx="1267">
                  <c:v>25.01</c:v>
                </c:pt>
                <c:pt idx="1268">
                  <c:v>25.01</c:v>
                </c:pt>
                <c:pt idx="1269">
                  <c:v>25.01</c:v>
                </c:pt>
                <c:pt idx="1270">
                  <c:v>25.01</c:v>
                </c:pt>
                <c:pt idx="1271">
                  <c:v>25.01</c:v>
                </c:pt>
                <c:pt idx="1272">
                  <c:v>25.01</c:v>
                </c:pt>
                <c:pt idx="1273">
                  <c:v>25.01</c:v>
                </c:pt>
                <c:pt idx="1274">
                  <c:v>25.01</c:v>
                </c:pt>
                <c:pt idx="1275">
                  <c:v>25.01</c:v>
                </c:pt>
                <c:pt idx="1276">
                  <c:v>25.01</c:v>
                </c:pt>
                <c:pt idx="1277">
                  <c:v>25.01</c:v>
                </c:pt>
                <c:pt idx="1278">
                  <c:v>25</c:v>
                </c:pt>
                <c:pt idx="1279">
                  <c:v>25.02</c:v>
                </c:pt>
                <c:pt idx="1280">
                  <c:v>25.02</c:v>
                </c:pt>
                <c:pt idx="1281">
                  <c:v>25.02</c:v>
                </c:pt>
                <c:pt idx="1282">
                  <c:v>25.02</c:v>
                </c:pt>
                <c:pt idx="1283">
                  <c:v>25.02</c:v>
                </c:pt>
                <c:pt idx="1284">
                  <c:v>25.02</c:v>
                </c:pt>
                <c:pt idx="1285">
                  <c:v>25.02</c:v>
                </c:pt>
                <c:pt idx="1286">
                  <c:v>25.02</c:v>
                </c:pt>
                <c:pt idx="1287">
                  <c:v>25.01</c:v>
                </c:pt>
                <c:pt idx="1288">
                  <c:v>25</c:v>
                </c:pt>
                <c:pt idx="1289">
                  <c:v>25</c:v>
                </c:pt>
                <c:pt idx="1290">
                  <c:v>25</c:v>
                </c:pt>
                <c:pt idx="1291">
                  <c:v>24.99</c:v>
                </c:pt>
                <c:pt idx="1292">
                  <c:v>24.99</c:v>
                </c:pt>
                <c:pt idx="1293">
                  <c:v>24.99</c:v>
                </c:pt>
                <c:pt idx="1294">
                  <c:v>24.99</c:v>
                </c:pt>
                <c:pt idx="1295">
                  <c:v>24.99</c:v>
                </c:pt>
                <c:pt idx="1296">
                  <c:v>24.99</c:v>
                </c:pt>
                <c:pt idx="1297">
                  <c:v>24.99</c:v>
                </c:pt>
                <c:pt idx="1298">
                  <c:v>24.99</c:v>
                </c:pt>
                <c:pt idx="1299">
                  <c:v>24.98</c:v>
                </c:pt>
                <c:pt idx="1300">
                  <c:v>24.98</c:v>
                </c:pt>
                <c:pt idx="1301">
                  <c:v>24.98</c:v>
                </c:pt>
                <c:pt idx="1302">
                  <c:v>24.97</c:v>
                </c:pt>
                <c:pt idx="1303">
                  <c:v>24.97</c:v>
                </c:pt>
                <c:pt idx="1304">
                  <c:v>24.97</c:v>
                </c:pt>
                <c:pt idx="1305">
                  <c:v>24.97</c:v>
                </c:pt>
                <c:pt idx="1306">
                  <c:v>24.97</c:v>
                </c:pt>
                <c:pt idx="1307">
                  <c:v>24.97</c:v>
                </c:pt>
                <c:pt idx="1308">
                  <c:v>24.97</c:v>
                </c:pt>
                <c:pt idx="1309">
                  <c:v>24.96</c:v>
                </c:pt>
                <c:pt idx="1310">
                  <c:v>24.96</c:v>
                </c:pt>
                <c:pt idx="1311">
                  <c:v>24.95</c:v>
                </c:pt>
                <c:pt idx="1312">
                  <c:v>24.94</c:v>
                </c:pt>
                <c:pt idx="1313">
                  <c:v>24.94</c:v>
                </c:pt>
                <c:pt idx="1314">
                  <c:v>24.94</c:v>
                </c:pt>
                <c:pt idx="1315">
                  <c:v>24.94</c:v>
                </c:pt>
                <c:pt idx="1316">
                  <c:v>24.94</c:v>
                </c:pt>
                <c:pt idx="1317">
                  <c:v>24.94</c:v>
                </c:pt>
                <c:pt idx="1318">
                  <c:v>24.94</c:v>
                </c:pt>
                <c:pt idx="1319">
                  <c:v>24.93</c:v>
                </c:pt>
                <c:pt idx="1320">
                  <c:v>24.91</c:v>
                </c:pt>
                <c:pt idx="1321">
                  <c:v>24.91</c:v>
                </c:pt>
                <c:pt idx="1322">
                  <c:v>24.9</c:v>
                </c:pt>
                <c:pt idx="1323">
                  <c:v>24.9</c:v>
                </c:pt>
                <c:pt idx="1324">
                  <c:v>24.89</c:v>
                </c:pt>
                <c:pt idx="1325">
                  <c:v>24.87</c:v>
                </c:pt>
                <c:pt idx="1326">
                  <c:v>24.87</c:v>
                </c:pt>
                <c:pt idx="1327">
                  <c:v>24.86</c:v>
                </c:pt>
                <c:pt idx="1328">
                  <c:v>24.84</c:v>
                </c:pt>
                <c:pt idx="1329">
                  <c:v>24.83</c:v>
                </c:pt>
                <c:pt idx="1330">
                  <c:v>24.83</c:v>
                </c:pt>
                <c:pt idx="1331">
                  <c:v>24.83</c:v>
                </c:pt>
                <c:pt idx="1332">
                  <c:v>24.81</c:v>
                </c:pt>
                <c:pt idx="1333">
                  <c:v>24.79</c:v>
                </c:pt>
                <c:pt idx="1334">
                  <c:v>24.79</c:v>
                </c:pt>
                <c:pt idx="1335">
                  <c:v>24.79</c:v>
                </c:pt>
                <c:pt idx="1336">
                  <c:v>24.78</c:v>
                </c:pt>
                <c:pt idx="1337">
                  <c:v>24.77</c:v>
                </c:pt>
                <c:pt idx="1338">
                  <c:v>24.77</c:v>
                </c:pt>
                <c:pt idx="1339">
                  <c:v>24.76</c:v>
                </c:pt>
                <c:pt idx="1340">
                  <c:v>24.76</c:v>
                </c:pt>
                <c:pt idx="1341">
                  <c:v>24.76</c:v>
                </c:pt>
                <c:pt idx="1342">
                  <c:v>24.75</c:v>
                </c:pt>
                <c:pt idx="1343">
                  <c:v>24.74</c:v>
                </c:pt>
                <c:pt idx="1344">
                  <c:v>24.74</c:v>
                </c:pt>
                <c:pt idx="1345">
                  <c:v>24.72</c:v>
                </c:pt>
                <c:pt idx="1346">
                  <c:v>24.72</c:v>
                </c:pt>
                <c:pt idx="1347">
                  <c:v>24.71</c:v>
                </c:pt>
                <c:pt idx="1348">
                  <c:v>24.71</c:v>
                </c:pt>
                <c:pt idx="1349">
                  <c:v>24.7</c:v>
                </c:pt>
                <c:pt idx="1350">
                  <c:v>24.7</c:v>
                </c:pt>
                <c:pt idx="1351">
                  <c:v>24.68</c:v>
                </c:pt>
                <c:pt idx="1352">
                  <c:v>24.67</c:v>
                </c:pt>
                <c:pt idx="1353">
                  <c:v>24.67</c:v>
                </c:pt>
                <c:pt idx="1354">
                  <c:v>24.67</c:v>
                </c:pt>
                <c:pt idx="1355">
                  <c:v>24.65</c:v>
                </c:pt>
                <c:pt idx="1356">
                  <c:v>24.65</c:v>
                </c:pt>
                <c:pt idx="1357">
                  <c:v>24.63</c:v>
                </c:pt>
                <c:pt idx="1358">
                  <c:v>24.63</c:v>
                </c:pt>
                <c:pt idx="1359">
                  <c:v>24.62</c:v>
                </c:pt>
                <c:pt idx="1360">
                  <c:v>24.6</c:v>
                </c:pt>
                <c:pt idx="1361">
                  <c:v>24.6</c:v>
                </c:pt>
                <c:pt idx="1362">
                  <c:v>24.59</c:v>
                </c:pt>
                <c:pt idx="1363">
                  <c:v>24.59</c:v>
                </c:pt>
                <c:pt idx="1364">
                  <c:v>24.58</c:v>
                </c:pt>
                <c:pt idx="1365">
                  <c:v>24.57</c:v>
                </c:pt>
                <c:pt idx="1366">
                  <c:v>24.55</c:v>
                </c:pt>
                <c:pt idx="1367">
                  <c:v>24.54</c:v>
                </c:pt>
                <c:pt idx="1368">
                  <c:v>24.54</c:v>
                </c:pt>
                <c:pt idx="1369">
                  <c:v>24.52</c:v>
                </c:pt>
                <c:pt idx="1370">
                  <c:v>24.51</c:v>
                </c:pt>
                <c:pt idx="1371">
                  <c:v>24.51</c:v>
                </c:pt>
                <c:pt idx="1372">
                  <c:v>24.49</c:v>
                </c:pt>
                <c:pt idx="1373">
                  <c:v>24.47</c:v>
                </c:pt>
                <c:pt idx="1374">
                  <c:v>24.46</c:v>
                </c:pt>
                <c:pt idx="1375">
                  <c:v>24.44</c:v>
                </c:pt>
                <c:pt idx="1376">
                  <c:v>24.42</c:v>
                </c:pt>
                <c:pt idx="1377">
                  <c:v>24.41</c:v>
                </c:pt>
                <c:pt idx="1378">
                  <c:v>24.41</c:v>
                </c:pt>
                <c:pt idx="1379">
                  <c:v>24.4</c:v>
                </c:pt>
                <c:pt idx="1380">
                  <c:v>24.38</c:v>
                </c:pt>
                <c:pt idx="1381">
                  <c:v>24.36</c:v>
                </c:pt>
                <c:pt idx="1382">
                  <c:v>24.34</c:v>
                </c:pt>
                <c:pt idx="1383">
                  <c:v>24.33</c:v>
                </c:pt>
                <c:pt idx="1384">
                  <c:v>24.32</c:v>
                </c:pt>
                <c:pt idx="1385">
                  <c:v>24.31</c:v>
                </c:pt>
                <c:pt idx="1386">
                  <c:v>24.3</c:v>
                </c:pt>
                <c:pt idx="1387">
                  <c:v>24.27</c:v>
                </c:pt>
                <c:pt idx="1388">
                  <c:v>24.26</c:v>
                </c:pt>
                <c:pt idx="1389">
                  <c:v>24.25</c:v>
                </c:pt>
                <c:pt idx="1390">
                  <c:v>24.22</c:v>
                </c:pt>
                <c:pt idx="1391">
                  <c:v>24.2</c:v>
                </c:pt>
                <c:pt idx="1392">
                  <c:v>24.18</c:v>
                </c:pt>
                <c:pt idx="1393">
                  <c:v>24.16</c:v>
                </c:pt>
                <c:pt idx="1394">
                  <c:v>24.15</c:v>
                </c:pt>
                <c:pt idx="1395">
                  <c:v>24.12</c:v>
                </c:pt>
                <c:pt idx="1396">
                  <c:v>24.11</c:v>
                </c:pt>
                <c:pt idx="1397">
                  <c:v>24.09</c:v>
                </c:pt>
                <c:pt idx="1398">
                  <c:v>24.07</c:v>
                </c:pt>
                <c:pt idx="1399">
                  <c:v>24.05</c:v>
                </c:pt>
                <c:pt idx="1400">
                  <c:v>24.03</c:v>
                </c:pt>
                <c:pt idx="1401">
                  <c:v>24.01</c:v>
                </c:pt>
                <c:pt idx="1402">
                  <c:v>23.99</c:v>
                </c:pt>
                <c:pt idx="1403">
                  <c:v>23.96</c:v>
                </c:pt>
                <c:pt idx="1404">
                  <c:v>23.94</c:v>
                </c:pt>
                <c:pt idx="1405">
                  <c:v>23.92</c:v>
                </c:pt>
                <c:pt idx="1406">
                  <c:v>23.9</c:v>
                </c:pt>
                <c:pt idx="1407">
                  <c:v>23.88</c:v>
                </c:pt>
                <c:pt idx="1408">
                  <c:v>23.87</c:v>
                </c:pt>
                <c:pt idx="1409">
                  <c:v>23.84</c:v>
                </c:pt>
                <c:pt idx="1410">
                  <c:v>23.82</c:v>
                </c:pt>
                <c:pt idx="1411">
                  <c:v>23.79</c:v>
                </c:pt>
                <c:pt idx="1412">
                  <c:v>23.77</c:v>
                </c:pt>
                <c:pt idx="1413">
                  <c:v>23.75</c:v>
                </c:pt>
                <c:pt idx="1414">
                  <c:v>23.73</c:v>
                </c:pt>
                <c:pt idx="1415">
                  <c:v>23.72</c:v>
                </c:pt>
                <c:pt idx="1416">
                  <c:v>23.69</c:v>
                </c:pt>
                <c:pt idx="1417">
                  <c:v>23.68</c:v>
                </c:pt>
                <c:pt idx="1418">
                  <c:v>23.66</c:v>
                </c:pt>
                <c:pt idx="1419">
                  <c:v>23.65</c:v>
                </c:pt>
                <c:pt idx="1420">
                  <c:v>23.61</c:v>
                </c:pt>
                <c:pt idx="1421">
                  <c:v>23.6</c:v>
                </c:pt>
                <c:pt idx="1422">
                  <c:v>23.58</c:v>
                </c:pt>
                <c:pt idx="1423">
                  <c:v>23.57</c:v>
                </c:pt>
                <c:pt idx="1424">
                  <c:v>23.55</c:v>
                </c:pt>
                <c:pt idx="1425">
                  <c:v>23.53</c:v>
                </c:pt>
                <c:pt idx="1426">
                  <c:v>23.52</c:v>
                </c:pt>
                <c:pt idx="1427">
                  <c:v>23.49</c:v>
                </c:pt>
                <c:pt idx="1428">
                  <c:v>23.48</c:v>
                </c:pt>
                <c:pt idx="1429">
                  <c:v>23.47</c:v>
                </c:pt>
                <c:pt idx="1430">
                  <c:v>23.44</c:v>
                </c:pt>
                <c:pt idx="1431">
                  <c:v>23.43</c:v>
                </c:pt>
                <c:pt idx="1432">
                  <c:v>23.42</c:v>
                </c:pt>
                <c:pt idx="1433">
                  <c:v>23.4</c:v>
                </c:pt>
                <c:pt idx="1434">
                  <c:v>23.39</c:v>
                </c:pt>
                <c:pt idx="1435">
                  <c:v>23.36</c:v>
                </c:pt>
                <c:pt idx="1436">
                  <c:v>23.35</c:v>
                </c:pt>
                <c:pt idx="1437">
                  <c:v>23.32</c:v>
                </c:pt>
                <c:pt idx="1438">
                  <c:v>23.32</c:v>
                </c:pt>
                <c:pt idx="1439">
                  <c:v>23.29</c:v>
                </c:pt>
                <c:pt idx="1440">
                  <c:v>23.27</c:v>
                </c:pt>
                <c:pt idx="1441">
                  <c:v>23.25</c:v>
                </c:pt>
                <c:pt idx="1442">
                  <c:v>23.24</c:v>
                </c:pt>
                <c:pt idx="1443">
                  <c:v>23.22</c:v>
                </c:pt>
                <c:pt idx="1444">
                  <c:v>23.21</c:v>
                </c:pt>
                <c:pt idx="1445">
                  <c:v>23.18</c:v>
                </c:pt>
                <c:pt idx="1446">
                  <c:v>23.16</c:v>
                </c:pt>
                <c:pt idx="1447">
                  <c:v>23.14</c:v>
                </c:pt>
                <c:pt idx="1448">
                  <c:v>23.11</c:v>
                </c:pt>
                <c:pt idx="1449">
                  <c:v>23.09</c:v>
                </c:pt>
                <c:pt idx="1450">
                  <c:v>23.07</c:v>
                </c:pt>
                <c:pt idx="1451">
                  <c:v>23.05</c:v>
                </c:pt>
                <c:pt idx="1452">
                  <c:v>23.05</c:v>
                </c:pt>
                <c:pt idx="1453">
                  <c:v>23.04</c:v>
                </c:pt>
                <c:pt idx="1454">
                  <c:v>23.02</c:v>
                </c:pt>
                <c:pt idx="1455">
                  <c:v>23</c:v>
                </c:pt>
                <c:pt idx="1456">
                  <c:v>22.97</c:v>
                </c:pt>
                <c:pt idx="1457">
                  <c:v>22.95</c:v>
                </c:pt>
                <c:pt idx="1458">
                  <c:v>22.93</c:v>
                </c:pt>
                <c:pt idx="1459">
                  <c:v>22.92</c:v>
                </c:pt>
                <c:pt idx="1460">
                  <c:v>22.89</c:v>
                </c:pt>
                <c:pt idx="1461">
                  <c:v>22.88</c:v>
                </c:pt>
                <c:pt idx="1462">
                  <c:v>22.85</c:v>
                </c:pt>
                <c:pt idx="1463">
                  <c:v>22.83</c:v>
                </c:pt>
                <c:pt idx="1464">
                  <c:v>22.81</c:v>
                </c:pt>
                <c:pt idx="1465">
                  <c:v>22.79</c:v>
                </c:pt>
                <c:pt idx="1466">
                  <c:v>22.76</c:v>
                </c:pt>
                <c:pt idx="1467">
                  <c:v>22.75</c:v>
                </c:pt>
                <c:pt idx="1468">
                  <c:v>22.72</c:v>
                </c:pt>
                <c:pt idx="1469">
                  <c:v>22.69</c:v>
                </c:pt>
                <c:pt idx="1470">
                  <c:v>22.67</c:v>
                </c:pt>
                <c:pt idx="1471">
                  <c:v>22.64</c:v>
                </c:pt>
                <c:pt idx="1472">
                  <c:v>22.62</c:v>
                </c:pt>
                <c:pt idx="1473">
                  <c:v>22.61</c:v>
                </c:pt>
                <c:pt idx="1474">
                  <c:v>22.59</c:v>
                </c:pt>
                <c:pt idx="1475">
                  <c:v>22.56</c:v>
                </c:pt>
                <c:pt idx="1476">
                  <c:v>22.53</c:v>
                </c:pt>
                <c:pt idx="1477">
                  <c:v>22.51</c:v>
                </c:pt>
                <c:pt idx="1478">
                  <c:v>22.49</c:v>
                </c:pt>
                <c:pt idx="1479">
                  <c:v>22.46</c:v>
                </c:pt>
                <c:pt idx="1480">
                  <c:v>22.44</c:v>
                </c:pt>
                <c:pt idx="1481">
                  <c:v>22.41</c:v>
                </c:pt>
                <c:pt idx="1482">
                  <c:v>22.39</c:v>
                </c:pt>
                <c:pt idx="1483">
                  <c:v>22.37</c:v>
                </c:pt>
                <c:pt idx="1484">
                  <c:v>22.35</c:v>
                </c:pt>
                <c:pt idx="1485">
                  <c:v>22.34</c:v>
                </c:pt>
                <c:pt idx="1486">
                  <c:v>22.31</c:v>
                </c:pt>
                <c:pt idx="1487">
                  <c:v>22.29</c:v>
                </c:pt>
                <c:pt idx="1488">
                  <c:v>22.26</c:v>
                </c:pt>
                <c:pt idx="1489">
                  <c:v>22.25</c:v>
                </c:pt>
                <c:pt idx="1490">
                  <c:v>22.23</c:v>
                </c:pt>
                <c:pt idx="1491">
                  <c:v>22.21</c:v>
                </c:pt>
                <c:pt idx="1492">
                  <c:v>22.2</c:v>
                </c:pt>
                <c:pt idx="1493">
                  <c:v>22.18</c:v>
                </c:pt>
                <c:pt idx="1494">
                  <c:v>22.17</c:v>
                </c:pt>
                <c:pt idx="1495">
                  <c:v>22.14</c:v>
                </c:pt>
                <c:pt idx="1496">
                  <c:v>22.13</c:v>
                </c:pt>
                <c:pt idx="1497">
                  <c:v>22.12</c:v>
                </c:pt>
                <c:pt idx="1498">
                  <c:v>22.11</c:v>
                </c:pt>
                <c:pt idx="1499">
                  <c:v>22.07</c:v>
                </c:pt>
                <c:pt idx="1500">
                  <c:v>22.06</c:v>
                </c:pt>
                <c:pt idx="1501">
                  <c:v>22.05</c:v>
                </c:pt>
                <c:pt idx="1502">
                  <c:v>22.04</c:v>
                </c:pt>
                <c:pt idx="1503">
                  <c:v>22.02</c:v>
                </c:pt>
                <c:pt idx="1504">
                  <c:v>22</c:v>
                </c:pt>
                <c:pt idx="1505">
                  <c:v>21.99</c:v>
                </c:pt>
                <c:pt idx="1506">
                  <c:v>21.96</c:v>
                </c:pt>
                <c:pt idx="1507">
                  <c:v>21.96</c:v>
                </c:pt>
                <c:pt idx="1508">
                  <c:v>21.95</c:v>
                </c:pt>
                <c:pt idx="1509">
                  <c:v>21.94</c:v>
                </c:pt>
                <c:pt idx="1510">
                  <c:v>21.91</c:v>
                </c:pt>
                <c:pt idx="1511">
                  <c:v>21.9</c:v>
                </c:pt>
                <c:pt idx="1512">
                  <c:v>21.89</c:v>
                </c:pt>
                <c:pt idx="1513">
                  <c:v>21.87</c:v>
                </c:pt>
                <c:pt idx="1514">
                  <c:v>21.86</c:v>
                </c:pt>
                <c:pt idx="1515">
                  <c:v>21.86</c:v>
                </c:pt>
                <c:pt idx="1516">
                  <c:v>21.83</c:v>
                </c:pt>
                <c:pt idx="1517">
                  <c:v>21.82</c:v>
                </c:pt>
                <c:pt idx="1518">
                  <c:v>21.8</c:v>
                </c:pt>
                <c:pt idx="1519">
                  <c:v>21.78</c:v>
                </c:pt>
                <c:pt idx="1520">
                  <c:v>21.77</c:v>
                </c:pt>
                <c:pt idx="1521">
                  <c:v>21.75</c:v>
                </c:pt>
                <c:pt idx="1522">
                  <c:v>21.74</c:v>
                </c:pt>
                <c:pt idx="1523">
                  <c:v>21.72</c:v>
                </c:pt>
                <c:pt idx="1524">
                  <c:v>21.7</c:v>
                </c:pt>
                <c:pt idx="1525">
                  <c:v>21.69</c:v>
                </c:pt>
                <c:pt idx="1526">
                  <c:v>21.67</c:v>
                </c:pt>
                <c:pt idx="1527">
                  <c:v>21.65</c:v>
                </c:pt>
                <c:pt idx="1528">
                  <c:v>21.62</c:v>
                </c:pt>
                <c:pt idx="1529">
                  <c:v>21.6</c:v>
                </c:pt>
                <c:pt idx="1530">
                  <c:v>21.57</c:v>
                </c:pt>
                <c:pt idx="1531">
                  <c:v>21.57</c:v>
                </c:pt>
                <c:pt idx="1532">
                  <c:v>21.53</c:v>
                </c:pt>
                <c:pt idx="1533">
                  <c:v>21.53</c:v>
                </c:pt>
                <c:pt idx="1534">
                  <c:v>21.5</c:v>
                </c:pt>
                <c:pt idx="1535">
                  <c:v>21.49</c:v>
                </c:pt>
                <c:pt idx="1536">
                  <c:v>21.47</c:v>
                </c:pt>
                <c:pt idx="1537">
                  <c:v>21.46</c:v>
                </c:pt>
                <c:pt idx="1538">
                  <c:v>21.43</c:v>
                </c:pt>
                <c:pt idx="1539">
                  <c:v>21.43</c:v>
                </c:pt>
                <c:pt idx="1540">
                  <c:v>21.4</c:v>
                </c:pt>
                <c:pt idx="1541">
                  <c:v>21.38</c:v>
                </c:pt>
                <c:pt idx="1542">
                  <c:v>21.37</c:v>
                </c:pt>
                <c:pt idx="1543">
                  <c:v>21.35</c:v>
                </c:pt>
                <c:pt idx="1544">
                  <c:v>21.34</c:v>
                </c:pt>
                <c:pt idx="1545">
                  <c:v>21.33</c:v>
                </c:pt>
                <c:pt idx="1546">
                  <c:v>21.32</c:v>
                </c:pt>
                <c:pt idx="1547">
                  <c:v>21.3</c:v>
                </c:pt>
                <c:pt idx="1548">
                  <c:v>21.29</c:v>
                </c:pt>
                <c:pt idx="1549">
                  <c:v>21.28</c:v>
                </c:pt>
                <c:pt idx="1550">
                  <c:v>21.27</c:v>
                </c:pt>
                <c:pt idx="1551">
                  <c:v>21.27</c:v>
                </c:pt>
                <c:pt idx="1552">
                  <c:v>21.25</c:v>
                </c:pt>
                <c:pt idx="1553">
                  <c:v>21.23</c:v>
                </c:pt>
                <c:pt idx="1554">
                  <c:v>21.22</c:v>
                </c:pt>
                <c:pt idx="1555">
                  <c:v>21.19</c:v>
                </c:pt>
                <c:pt idx="1556">
                  <c:v>21.19</c:v>
                </c:pt>
                <c:pt idx="1557">
                  <c:v>21.17</c:v>
                </c:pt>
                <c:pt idx="1558">
                  <c:v>21.15</c:v>
                </c:pt>
                <c:pt idx="1559">
                  <c:v>21.14</c:v>
                </c:pt>
                <c:pt idx="1560">
                  <c:v>21.12</c:v>
                </c:pt>
                <c:pt idx="1561">
                  <c:v>21.11</c:v>
                </c:pt>
                <c:pt idx="1562">
                  <c:v>21.1</c:v>
                </c:pt>
                <c:pt idx="1563">
                  <c:v>21.07</c:v>
                </c:pt>
                <c:pt idx="1564">
                  <c:v>21.07</c:v>
                </c:pt>
                <c:pt idx="1565">
                  <c:v>21.04</c:v>
                </c:pt>
                <c:pt idx="1566">
                  <c:v>21.04</c:v>
                </c:pt>
                <c:pt idx="1567">
                  <c:v>21.03</c:v>
                </c:pt>
                <c:pt idx="1568">
                  <c:v>21.01</c:v>
                </c:pt>
                <c:pt idx="1569">
                  <c:v>20.99</c:v>
                </c:pt>
                <c:pt idx="1570">
                  <c:v>20.97</c:v>
                </c:pt>
                <c:pt idx="1571">
                  <c:v>20.96</c:v>
                </c:pt>
                <c:pt idx="1572">
                  <c:v>20.95</c:v>
                </c:pt>
                <c:pt idx="1573">
                  <c:v>20.93</c:v>
                </c:pt>
                <c:pt idx="1574">
                  <c:v>20.91</c:v>
                </c:pt>
                <c:pt idx="1575">
                  <c:v>20.89</c:v>
                </c:pt>
                <c:pt idx="1576">
                  <c:v>20.87</c:v>
                </c:pt>
                <c:pt idx="1577">
                  <c:v>20.86</c:v>
                </c:pt>
                <c:pt idx="1578">
                  <c:v>20.83</c:v>
                </c:pt>
                <c:pt idx="1579">
                  <c:v>20.82</c:v>
                </c:pt>
                <c:pt idx="1580">
                  <c:v>20.8</c:v>
                </c:pt>
                <c:pt idx="1581">
                  <c:v>20.79</c:v>
                </c:pt>
                <c:pt idx="1582">
                  <c:v>20.77</c:v>
                </c:pt>
                <c:pt idx="1583">
                  <c:v>20.76</c:v>
                </c:pt>
                <c:pt idx="1584">
                  <c:v>20.73</c:v>
                </c:pt>
                <c:pt idx="1585">
                  <c:v>20.71</c:v>
                </c:pt>
                <c:pt idx="1586">
                  <c:v>20.68</c:v>
                </c:pt>
                <c:pt idx="1587">
                  <c:v>20.66</c:v>
                </c:pt>
                <c:pt idx="1588">
                  <c:v>20.66</c:v>
                </c:pt>
                <c:pt idx="1589">
                  <c:v>20.63</c:v>
                </c:pt>
                <c:pt idx="1590">
                  <c:v>20.61</c:v>
                </c:pt>
                <c:pt idx="1591">
                  <c:v>20.59</c:v>
                </c:pt>
                <c:pt idx="1592">
                  <c:v>20.58</c:v>
                </c:pt>
                <c:pt idx="1593">
                  <c:v>20.55</c:v>
                </c:pt>
                <c:pt idx="1594">
                  <c:v>20.53</c:v>
                </c:pt>
                <c:pt idx="1595">
                  <c:v>20.51</c:v>
                </c:pt>
                <c:pt idx="1596">
                  <c:v>20.49</c:v>
                </c:pt>
                <c:pt idx="1597">
                  <c:v>20.46</c:v>
                </c:pt>
                <c:pt idx="1598">
                  <c:v>20.45</c:v>
                </c:pt>
                <c:pt idx="1599">
                  <c:v>20.43</c:v>
                </c:pt>
                <c:pt idx="1600">
                  <c:v>20.420000000000002</c:v>
                </c:pt>
                <c:pt idx="1601">
                  <c:v>20.41</c:v>
                </c:pt>
                <c:pt idx="1602">
                  <c:v>20.38</c:v>
                </c:pt>
                <c:pt idx="1603">
                  <c:v>20.36</c:v>
                </c:pt>
                <c:pt idx="1604">
                  <c:v>20.329999999999998</c:v>
                </c:pt>
                <c:pt idx="1605">
                  <c:v>20.32</c:v>
                </c:pt>
                <c:pt idx="1606">
                  <c:v>20.309999999999999</c:v>
                </c:pt>
                <c:pt idx="1607">
                  <c:v>20.28</c:v>
                </c:pt>
                <c:pt idx="1608">
                  <c:v>20.260000000000002</c:v>
                </c:pt>
                <c:pt idx="1609">
                  <c:v>20.25</c:v>
                </c:pt>
                <c:pt idx="1610">
                  <c:v>20.21</c:v>
                </c:pt>
                <c:pt idx="1611">
                  <c:v>20.190000000000001</c:v>
                </c:pt>
                <c:pt idx="1612">
                  <c:v>20.18</c:v>
                </c:pt>
                <c:pt idx="1613">
                  <c:v>20.16</c:v>
                </c:pt>
                <c:pt idx="1614">
                  <c:v>20.13</c:v>
                </c:pt>
                <c:pt idx="1615">
                  <c:v>20.11</c:v>
                </c:pt>
                <c:pt idx="1616">
                  <c:v>20.09</c:v>
                </c:pt>
                <c:pt idx="1617">
                  <c:v>20.07</c:v>
                </c:pt>
                <c:pt idx="1618">
                  <c:v>20.03</c:v>
                </c:pt>
                <c:pt idx="1619">
                  <c:v>20</c:v>
                </c:pt>
                <c:pt idx="1620">
                  <c:v>19.97</c:v>
                </c:pt>
                <c:pt idx="1621">
                  <c:v>19.940000000000001</c:v>
                </c:pt>
                <c:pt idx="1622">
                  <c:v>19.920000000000002</c:v>
                </c:pt>
                <c:pt idx="1623">
                  <c:v>19.88</c:v>
                </c:pt>
                <c:pt idx="1624">
                  <c:v>19.87</c:v>
                </c:pt>
                <c:pt idx="1625">
                  <c:v>19.829999999999998</c:v>
                </c:pt>
                <c:pt idx="1626">
                  <c:v>19.79</c:v>
                </c:pt>
                <c:pt idx="1627">
                  <c:v>19.77</c:v>
                </c:pt>
                <c:pt idx="1628">
                  <c:v>19.73</c:v>
                </c:pt>
                <c:pt idx="1629">
                  <c:v>19.71</c:v>
                </c:pt>
                <c:pt idx="1630">
                  <c:v>19.66</c:v>
                </c:pt>
                <c:pt idx="1631">
                  <c:v>19.63</c:v>
                </c:pt>
                <c:pt idx="1632">
                  <c:v>19.59</c:v>
                </c:pt>
                <c:pt idx="1633">
                  <c:v>19.559999999999999</c:v>
                </c:pt>
                <c:pt idx="1634">
                  <c:v>19.52</c:v>
                </c:pt>
                <c:pt idx="1635">
                  <c:v>19.48</c:v>
                </c:pt>
                <c:pt idx="1636">
                  <c:v>19.440000000000001</c:v>
                </c:pt>
                <c:pt idx="1637">
                  <c:v>19.420000000000002</c:v>
                </c:pt>
                <c:pt idx="1638">
                  <c:v>19.38</c:v>
                </c:pt>
                <c:pt idx="1639">
                  <c:v>19.34</c:v>
                </c:pt>
                <c:pt idx="1640">
                  <c:v>19.309999999999999</c:v>
                </c:pt>
                <c:pt idx="1641">
                  <c:v>19.28</c:v>
                </c:pt>
                <c:pt idx="1642">
                  <c:v>19.239999999999998</c:v>
                </c:pt>
                <c:pt idx="1643">
                  <c:v>19.21</c:v>
                </c:pt>
                <c:pt idx="1644">
                  <c:v>19.18</c:v>
                </c:pt>
                <c:pt idx="1645">
                  <c:v>19.149999999999999</c:v>
                </c:pt>
                <c:pt idx="1646">
                  <c:v>19.12</c:v>
                </c:pt>
                <c:pt idx="1647">
                  <c:v>19.09</c:v>
                </c:pt>
                <c:pt idx="1648">
                  <c:v>19.059999999999999</c:v>
                </c:pt>
                <c:pt idx="1649">
                  <c:v>19.03</c:v>
                </c:pt>
                <c:pt idx="1650">
                  <c:v>19.02</c:v>
                </c:pt>
              </c:numCache>
            </c:numRef>
          </c:yVal>
          <c:smooth val="0"/>
          <c:extLst>
            <c:ext xmlns:c16="http://schemas.microsoft.com/office/drawing/2014/chart" uri="{C3380CC4-5D6E-409C-BE32-E72D297353CC}">
              <c16:uniqueId val="{00000006-5C8E-4EB8-8C6B-3F8418A6F9EA}"/>
            </c:ext>
          </c:extLst>
        </c:ser>
        <c:ser>
          <c:idx val="7"/>
          <c:order val="7"/>
          <c:tx>
            <c:strRef>
              <c:f>Kaktovik_Hr3!$I$7</c:f>
              <c:strCache>
                <c:ptCount val="1"/>
                <c:pt idx="0">
                  <c:v>WST12_3</c:v>
                </c:pt>
              </c:strCache>
            </c:strRef>
          </c:tx>
          <c:marker>
            <c:symbol val="none"/>
          </c:marker>
          <c:xVal>
            <c:numRef>
              <c:f>Kaktovik_Hr3!$A$10:$A$1660</c:f>
              <c:numCache>
                <c:formatCode>mm/dd/yy\ hh:mm</c:formatCode>
                <c:ptCount val="1651"/>
                <c:pt idx="0">
                  <c:v>42530.334027777775</c:v>
                </c:pt>
                <c:pt idx="1">
                  <c:v>42530.375</c:v>
                </c:pt>
                <c:pt idx="2">
                  <c:v>42530.5</c:v>
                </c:pt>
                <c:pt idx="3">
                  <c:v>42530.625</c:v>
                </c:pt>
                <c:pt idx="4">
                  <c:v>42530.75</c:v>
                </c:pt>
                <c:pt idx="5">
                  <c:v>42530.875</c:v>
                </c:pt>
                <c:pt idx="6">
                  <c:v>42531</c:v>
                </c:pt>
                <c:pt idx="7">
                  <c:v>42531.125</c:v>
                </c:pt>
                <c:pt idx="8">
                  <c:v>42531.25</c:v>
                </c:pt>
                <c:pt idx="9">
                  <c:v>42531.375</c:v>
                </c:pt>
                <c:pt idx="10">
                  <c:v>42531.5</c:v>
                </c:pt>
                <c:pt idx="11">
                  <c:v>42531.625</c:v>
                </c:pt>
                <c:pt idx="12">
                  <c:v>42531.75</c:v>
                </c:pt>
                <c:pt idx="13">
                  <c:v>42531.875</c:v>
                </c:pt>
                <c:pt idx="14">
                  <c:v>42532</c:v>
                </c:pt>
                <c:pt idx="15">
                  <c:v>42532.125</c:v>
                </c:pt>
                <c:pt idx="16">
                  <c:v>42532.25</c:v>
                </c:pt>
                <c:pt idx="17">
                  <c:v>42532.375</c:v>
                </c:pt>
                <c:pt idx="18">
                  <c:v>42532.5</c:v>
                </c:pt>
                <c:pt idx="19">
                  <c:v>42532.625</c:v>
                </c:pt>
                <c:pt idx="20">
                  <c:v>42532.75</c:v>
                </c:pt>
                <c:pt idx="21">
                  <c:v>42532.875</c:v>
                </c:pt>
                <c:pt idx="22">
                  <c:v>42533</c:v>
                </c:pt>
                <c:pt idx="23">
                  <c:v>42533.125</c:v>
                </c:pt>
                <c:pt idx="24">
                  <c:v>42533.25</c:v>
                </c:pt>
                <c:pt idx="25">
                  <c:v>42533.375</c:v>
                </c:pt>
                <c:pt idx="26">
                  <c:v>42533.5</c:v>
                </c:pt>
                <c:pt idx="27">
                  <c:v>42533.625</c:v>
                </c:pt>
                <c:pt idx="28">
                  <c:v>42533.75</c:v>
                </c:pt>
                <c:pt idx="29">
                  <c:v>42533.875</c:v>
                </c:pt>
                <c:pt idx="30">
                  <c:v>42534</c:v>
                </c:pt>
                <c:pt idx="31">
                  <c:v>42534.125</c:v>
                </c:pt>
                <c:pt idx="32">
                  <c:v>42534.25</c:v>
                </c:pt>
                <c:pt idx="33">
                  <c:v>42534.375</c:v>
                </c:pt>
                <c:pt idx="34">
                  <c:v>42534.5</c:v>
                </c:pt>
                <c:pt idx="35">
                  <c:v>42534.625</c:v>
                </c:pt>
                <c:pt idx="36">
                  <c:v>42534.75</c:v>
                </c:pt>
                <c:pt idx="37">
                  <c:v>42534.875</c:v>
                </c:pt>
                <c:pt idx="38">
                  <c:v>42535</c:v>
                </c:pt>
                <c:pt idx="39">
                  <c:v>42535.125</c:v>
                </c:pt>
                <c:pt idx="40">
                  <c:v>42535.25</c:v>
                </c:pt>
                <c:pt idx="41">
                  <c:v>42535.375</c:v>
                </c:pt>
                <c:pt idx="42">
                  <c:v>42535.5</c:v>
                </c:pt>
                <c:pt idx="43">
                  <c:v>42535.625</c:v>
                </c:pt>
                <c:pt idx="44">
                  <c:v>42535.75</c:v>
                </c:pt>
                <c:pt idx="45">
                  <c:v>42535.875</c:v>
                </c:pt>
                <c:pt idx="46">
                  <c:v>42536</c:v>
                </c:pt>
                <c:pt idx="47">
                  <c:v>42536.125</c:v>
                </c:pt>
                <c:pt idx="48">
                  <c:v>42536.25</c:v>
                </c:pt>
                <c:pt idx="49">
                  <c:v>42536.375</c:v>
                </c:pt>
                <c:pt idx="50">
                  <c:v>42536.5</c:v>
                </c:pt>
                <c:pt idx="51">
                  <c:v>42536.625</c:v>
                </c:pt>
                <c:pt idx="52">
                  <c:v>42536.75</c:v>
                </c:pt>
                <c:pt idx="53">
                  <c:v>42536.875</c:v>
                </c:pt>
                <c:pt idx="54">
                  <c:v>42537</c:v>
                </c:pt>
                <c:pt idx="55">
                  <c:v>42537.125</c:v>
                </c:pt>
                <c:pt idx="56">
                  <c:v>42537.25</c:v>
                </c:pt>
                <c:pt idx="57">
                  <c:v>42537.375</c:v>
                </c:pt>
                <c:pt idx="58">
                  <c:v>42537.5</c:v>
                </c:pt>
                <c:pt idx="59">
                  <c:v>42537.625</c:v>
                </c:pt>
                <c:pt idx="60">
                  <c:v>42537.75</c:v>
                </c:pt>
                <c:pt idx="61">
                  <c:v>42537.875</c:v>
                </c:pt>
                <c:pt idx="62">
                  <c:v>42538</c:v>
                </c:pt>
                <c:pt idx="63">
                  <c:v>42538.125</c:v>
                </c:pt>
                <c:pt idx="64">
                  <c:v>42538.25</c:v>
                </c:pt>
                <c:pt idx="65">
                  <c:v>42538.375</c:v>
                </c:pt>
                <c:pt idx="66">
                  <c:v>42538.5</c:v>
                </c:pt>
                <c:pt idx="67">
                  <c:v>42538.625</c:v>
                </c:pt>
                <c:pt idx="68">
                  <c:v>42538.75</c:v>
                </c:pt>
                <c:pt idx="69">
                  <c:v>42538.875</c:v>
                </c:pt>
                <c:pt idx="70">
                  <c:v>42539</c:v>
                </c:pt>
                <c:pt idx="71">
                  <c:v>42539.125</c:v>
                </c:pt>
                <c:pt idx="72">
                  <c:v>42539.25</c:v>
                </c:pt>
                <c:pt idx="73">
                  <c:v>42539.375</c:v>
                </c:pt>
                <c:pt idx="74">
                  <c:v>42539.5</c:v>
                </c:pt>
                <c:pt idx="75">
                  <c:v>42539.625</c:v>
                </c:pt>
                <c:pt idx="76">
                  <c:v>42539.75</c:v>
                </c:pt>
                <c:pt idx="77">
                  <c:v>42539.875</c:v>
                </c:pt>
                <c:pt idx="78">
                  <c:v>42540</c:v>
                </c:pt>
                <c:pt idx="79">
                  <c:v>42540.125</c:v>
                </c:pt>
                <c:pt idx="80">
                  <c:v>42540.25</c:v>
                </c:pt>
                <c:pt idx="81">
                  <c:v>42540.375</c:v>
                </c:pt>
                <c:pt idx="82">
                  <c:v>42540.5</c:v>
                </c:pt>
                <c:pt idx="83">
                  <c:v>42540.625</c:v>
                </c:pt>
                <c:pt idx="84">
                  <c:v>42540.75</c:v>
                </c:pt>
                <c:pt idx="85">
                  <c:v>42541</c:v>
                </c:pt>
                <c:pt idx="86">
                  <c:v>42541.125</c:v>
                </c:pt>
                <c:pt idx="87">
                  <c:v>42541.25</c:v>
                </c:pt>
                <c:pt idx="88">
                  <c:v>42541.375</c:v>
                </c:pt>
                <c:pt idx="89">
                  <c:v>42541.5</c:v>
                </c:pt>
                <c:pt idx="90">
                  <c:v>42541.625</c:v>
                </c:pt>
                <c:pt idx="91">
                  <c:v>42541.75</c:v>
                </c:pt>
                <c:pt idx="92">
                  <c:v>42541.875</c:v>
                </c:pt>
                <c:pt idx="93">
                  <c:v>42542</c:v>
                </c:pt>
                <c:pt idx="94">
                  <c:v>42542.125</c:v>
                </c:pt>
                <c:pt idx="95">
                  <c:v>42542.25</c:v>
                </c:pt>
                <c:pt idx="96">
                  <c:v>42542.375</c:v>
                </c:pt>
                <c:pt idx="97">
                  <c:v>42542.5</c:v>
                </c:pt>
                <c:pt idx="98">
                  <c:v>42542.625</c:v>
                </c:pt>
                <c:pt idx="99">
                  <c:v>42542.75</c:v>
                </c:pt>
                <c:pt idx="100">
                  <c:v>42542.875</c:v>
                </c:pt>
                <c:pt idx="101">
                  <c:v>42543</c:v>
                </c:pt>
                <c:pt idx="102">
                  <c:v>42543.125</c:v>
                </c:pt>
                <c:pt idx="103">
                  <c:v>42543.25</c:v>
                </c:pt>
                <c:pt idx="104">
                  <c:v>42543.375</c:v>
                </c:pt>
                <c:pt idx="105">
                  <c:v>42543.5</c:v>
                </c:pt>
                <c:pt idx="106">
                  <c:v>42543.625</c:v>
                </c:pt>
                <c:pt idx="107">
                  <c:v>42543.75</c:v>
                </c:pt>
                <c:pt idx="108">
                  <c:v>42543.875</c:v>
                </c:pt>
                <c:pt idx="109">
                  <c:v>42544</c:v>
                </c:pt>
                <c:pt idx="110">
                  <c:v>42544.125</c:v>
                </c:pt>
                <c:pt idx="111">
                  <c:v>42544.25</c:v>
                </c:pt>
                <c:pt idx="112">
                  <c:v>42544.25</c:v>
                </c:pt>
                <c:pt idx="113">
                  <c:v>42544.375</c:v>
                </c:pt>
                <c:pt idx="114">
                  <c:v>42544.5</c:v>
                </c:pt>
                <c:pt idx="115">
                  <c:v>42544.625</c:v>
                </c:pt>
                <c:pt idx="116">
                  <c:v>42544.75</c:v>
                </c:pt>
                <c:pt idx="117">
                  <c:v>42544.875</c:v>
                </c:pt>
                <c:pt idx="118">
                  <c:v>42545</c:v>
                </c:pt>
                <c:pt idx="119">
                  <c:v>42545.125</c:v>
                </c:pt>
                <c:pt idx="120">
                  <c:v>42545.25</c:v>
                </c:pt>
                <c:pt idx="121">
                  <c:v>42545.375</c:v>
                </c:pt>
                <c:pt idx="122">
                  <c:v>42545.5</c:v>
                </c:pt>
                <c:pt idx="123">
                  <c:v>42545.625</c:v>
                </c:pt>
                <c:pt idx="124">
                  <c:v>42545.75</c:v>
                </c:pt>
                <c:pt idx="125">
                  <c:v>42545.875</c:v>
                </c:pt>
                <c:pt idx="126">
                  <c:v>42546</c:v>
                </c:pt>
                <c:pt idx="127">
                  <c:v>42546.125</c:v>
                </c:pt>
                <c:pt idx="128">
                  <c:v>42546.25</c:v>
                </c:pt>
                <c:pt idx="129">
                  <c:v>42546.375</c:v>
                </c:pt>
                <c:pt idx="130">
                  <c:v>42546.5</c:v>
                </c:pt>
                <c:pt idx="131">
                  <c:v>42546.625</c:v>
                </c:pt>
                <c:pt idx="132">
                  <c:v>42546.75</c:v>
                </c:pt>
                <c:pt idx="133">
                  <c:v>42546.875</c:v>
                </c:pt>
                <c:pt idx="134">
                  <c:v>42547</c:v>
                </c:pt>
                <c:pt idx="135">
                  <c:v>42547.125</c:v>
                </c:pt>
                <c:pt idx="136">
                  <c:v>42547.25</c:v>
                </c:pt>
                <c:pt idx="137">
                  <c:v>42547.375</c:v>
                </c:pt>
                <c:pt idx="138">
                  <c:v>42547.5</c:v>
                </c:pt>
                <c:pt idx="139">
                  <c:v>42547.625</c:v>
                </c:pt>
                <c:pt idx="140">
                  <c:v>42547.75</c:v>
                </c:pt>
                <c:pt idx="141">
                  <c:v>42547.875</c:v>
                </c:pt>
                <c:pt idx="142">
                  <c:v>42548</c:v>
                </c:pt>
                <c:pt idx="143">
                  <c:v>42548.125</c:v>
                </c:pt>
                <c:pt idx="144">
                  <c:v>42548.25</c:v>
                </c:pt>
                <c:pt idx="145">
                  <c:v>42548.375</c:v>
                </c:pt>
                <c:pt idx="146">
                  <c:v>42548.5</c:v>
                </c:pt>
                <c:pt idx="147">
                  <c:v>42548.625</c:v>
                </c:pt>
                <c:pt idx="148">
                  <c:v>42548.75</c:v>
                </c:pt>
                <c:pt idx="149">
                  <c:v>42548.875</c:v>
                </c:pt>
                <c:pt idx="150">
                  <c:v>42549</c:v>
                </c:pt>
                <c:pt idx="151">
                  <c:v>42549.125</c:v>
                </c:pt>
                <c:pt idx="152">
                  <c:v>42549.25</c:v>
                </c:pt>
                <c:pt idx="153">
                  <c:v>42549.375</c:v>
                </c:pt>
                <c:pt idx="154">
                  <c:v>42549.5</c:v>
                </c:pt>
                <c:pt idx="155">
                  <c:v>42549.625</c:v>
                </c:pt>
                <c:pt idx="156">
                  <c:v>42549.75</c:v>
                </c:pt>
                <c:pt idx="157">
                  <c:v>42549.875</c:v>
                </c:pt>
                <c:pt idx="158">
                  <c:v>42550</c:v>
                </c:pt>
                <c:pt idx="159">
                  <c:v>42550.125</c:v>
                </c:pt>
                <c:pt idx="160">
                  <c:v>42550.25</c:v>
                </c:pt>
                <c:pt idx="161">
                  <c:v>42550.375</c:v>
                </c:pt>
                <c:pt idx="162">
                  <c:v>42550.5</c:v>
                </c:pt>
                <c:pt idx="163">
                  <c:v>42550.625</c:v>
                </c:pt>
                <c:pt idx="164">
                  <c:v>42550.75</c:v>
                </c:pt>
                <c:pt idx="165">
                  <c:v>42550.875</c:v>
                </c:pt>
                <c:pt idx="166">
                  <c:v>42551</c:v>
                </c:pt>
                <c:pt idx="167">
                  <c:v>42551.125</c:v>
                </c:pt>
                <c:pt idx="168">
                  <c:v>42551.25</c:v>
                </c:pt>
                <c:pt idx="169">
                  <c:v>42551.375</c:v>
                </c:pt>
                <c:pt idx="170">
                  <c:v>42551.5</c:v>
                </c:pt>
                <c:pt idx="171">
                  <c:v>42551.625</c:v>
                </c:pt>
                <c:pt idx="172">
                  <c:v>42551.75</c:v>
                </c:pt>
                <c:pt idx="173">
                  <c:v>42551.875</c:v>
                </c:pt>
                <c:pt idx="174">
                  <c:v>42552</c:v>
                </c:pt>
                <c:pt idx="175">
                  <c:v>42552.125</c:v>
                </c:pt>
                <c:pt idx="176">
                  <c:v>42552.25</c:v>
                </c:pt>
                <c:pt idx="177">
                  <c:v>42552.375</c:v>
                </c:pt>
                <c:pt idx="178">
                  <c:v>42552.5</c:v>
                </c:pt>
                <c:pt idx="179">
                  <c:v>42552.625</c:v>
                </c:pt>
                <c:pt idx="180">
                  <c:v>42552.75</c:v>
                </c:pt>
                <c:pt idx="181">
                  <c:v>42552.875</c:v>
                </c:pt>
                <c:pt idx="182">
                  <c:v>42553</c:v>
                </c:pt>
                <c:pt idx="183">
                  <c:v>42553.125</c:v>
                </c:pt>
                <c:pt idx="184">
                  <c:v>42553.25</c:v>
                </c:pt>
                <c:pt idx="185">
                  <c:v>42553.375</c:v>
                </c:pt>
                <c:pt idx="186">
                  <c:v>42553.5</c:v>
                </c:pt>
                <c:pt idx="187">
                  <c:v>42553.625</c:v>
                </c:pt>
                <c:pt idx="188">
                  <c:v>42553.75</c:v>
                </c:pt>
                <c:pt idx="189">
                  <c:v>42553.875</c:v>
                </c:pt>
                <c:pt idx="190">
                  <c:v>42554</c:v>
                </c:pt>
                <c:pt idx="191">
                  <c:v>42554.125</c:v>
                </c:pt>
                <c:pt idx="192">
                  <c:v>42554.25</c:v>
                </c:pt>
                <c:pt idx="193">
                  <c:v>42554.375</c:v>
                </c:pt>
                <c:pt idx="194">
                  <c:v>42554.5</c:v>
                </c:pt>
                <c:pt idx="195">
                  <c:v>42554.625</c:v>
                </c:pt>
                <c:pt idx="196">
                  <c:v>42554.75</c:v>
                </c:pt>
                <c:pt idx="197">
                  <c:v>42554.875</c:v>
                </c:pt>
                <c:pt idx="198">
                  <c:v>42555</c:v>
                </c:pt>
                <c:pt idx="199">
                  <c:v>42555.125</c:v>
                </c:pt>
                <c:pt idx="200">
                  <c:v>42555.25</c:v>
                </c:pt>
                <c:pt idx="201">
                  <c:v>42555.375</c:v>
                </c:pt>
                <c:pt idx="202">
                  <c:v>42555.5</c:v>
                </c:pt>
                <c:pt idx="203">
                  <c:v>42555.625</c:v>
                </c:pt>
                <c:pt idx="204">
                  <c:v>42555.75</c:v>
                </c:pt>
                <c:pt idx="205">
                  <c:v>42555.875</c:v>
                </c:pt>
                <c:pt idx="206">
                  <c:v>42556</c:v>
                </c:pt>
                <c:pt idx="207">
                  <c:v>42556.125</c:v>
                </c:pt>
                <c:pt idx="208">
                  <c:v>42556.25</c:v>
                </c:pt>
                <c:pt idx="209">
                  <c:v>42556.375</c:v>
                </c:pt>
                <c:pt idx="210">
                  <c:v>42556.5</c:v>
                </c:pt>
                <c:pt idx="211">
                  <c:v>42556.625</c:v>
                </c:pt>
                <c:pt idx="212">
                  <c:v>42556.75</c:v>
                </c:pt>
                <c:pt idx="213">
                  <c:v>42556.875</c:v>
                </c:pt>
                <c:pt idx="214">
                  <c:v>42557</c:v>
                </c:pt>
                <c:pt idx="215">
                  <c:v>42557.125</c:v>
                </c:pt>
                <c:pt idx="216">
                  <c:v>42557.25</c:v>
                </c:pt>
                <c:pt idx="217">
                  <c:v>42557.375</c:v>
                </c:pt>
                <c:pt idx="218">
                  <c:v>42557.5</c:v>
                </c:pt>
                <c:pt idx="219">
                  <c:v>42557.625</c:v>
                </c:pt>
                <c:pt idx="220">
                  <c:v>42557.75</c:v>
                </c:pt>
                <c:pt idx="221">
                  <c:v>42557.875</c:v>
                </c:pt>
                <c:pt idx="222">
                  <c:v>42558</c:v>
                </c:pt>
                <c:pt idx="223">
                  <c:v>42558.125</c:v>
                </c:pt>
                <c:pt idx="224">
                  <c:v>42558.25</c:v>
                </c:pt>
                <c:pt idx="225">
                  <c:v>42558.375</c:v>
                </c:pt>
                <c:pt idx="226">
                  <c:v>42558.5</c:v>
                </c:pt>
                <c:pt idx="227">
                  <c:v>42558.625</c:v>
                </c:pt>
                <c:pt idx="228">
                  <c:v>42558.75</c:v>
                </c:pt>
                <c:pt idx="229">
                  <c:v>42558.875</c:v>
                </c:pt>
                <c:pt idx="230">
                  <c:v>42559</c:v>
                </c:pt>
                <c:pt idx="231">
                  <c:v>42559.125</c:v>
                </c:pt>
                <c:pt idx="232">
                  <c:v>42559.25</c:v>
                </c:pt>
                <c:pt idx="233">
                  <c:v>42559.375</c:v>
                </c:pt>
                <c:pt idx="234">
                  <c:v>42559.5</c:v>
                </c:pt>
                <c:pt idx="235">
                  <c:v>42559.625</c:v>
                </c:pt>
                <c:pt idx="236">
                  <c:v>42559.75</c:v>
                </c:pt>
                <c:pt idx="237">
                  <c:v>42559.875</c:v>
                </c:pt>
                <c:pt idx="238">
                  <c:v>42560</c:v>
                </c:pt>
                <c:pt idx="239">
                  <c:v>42560.125</c:v>
                </c:pt>
                <c:pt idx="240">
                  <c:v>42560.25</c:v>
                </c:pt>
                <c:pt idx="241">
                  <c:v>42560.375</c:v>
                </c:pt>
                <c:pt idx="242">
                  <c:v>42560.5</c:v>
                </c:pt>
                <c:pt idx="243">
                  <c:v>42560.625</c:v>
                </c:pt>
                <c:pt idx="244">
                  <c:v>42560.75</c:v>
                </c:pt>
                <c:pt idx="245">
                  <c:v>42560.875</c:v>
                </c:pt>
                <c:pt idx="246">
                  <c:v>42561</c:v>
                </c:pt>
                <c:pt idx="247">
                  <c:v>42561.125</c:v>
                </c:pt>
                <c:pt idx="248">
                  <c:v>42561.25</c:v>
                </c:pt>
                <c:pt idx="249">
                  <c:v>42561.375</c:v>
                </c:pt>
                <c:pt idx="250">
                  <c:v>42561.5</c:v>
                </c:pt>
                <c:pt idx="251">
                  <c:v>42561.625</c:v>
                </c:pt>
                <c:pt idx="252">
                  <c:v>42561.75</c:v>
                </c:pt>
                <c:pt idx="253">
                  <c:v>42561.875</c:v>
                </c:pt>
                <c:pt idx="254">
                  <c:v>42562</c:v>
                </c:pt>
                <c:pt idx="255">
                  <c:v>42562.125</c:v>
                </c:pt>
                <c:pt idx="256">
                  <c:v>42562.25</c:v>
                </c:pt>
                <c:pt idx="257">
                  <c:v>42562.375</c:v>
                </c:pt>
                <c:pt idx="258">
                  <c:v>42562.5</c:v>
                </c:pt>
                <c:pt idx="259">
                  <c:v>42562.625</c:v>
                </c:pt>
                <c:pt idx="260">
                  <c:v>42562.75</c:v>
                </c:pt>
                <c:pt idx="261">
                  <c:v>42562.875</c:v>
                </c:pt>
                <c:pt idx="262">
                  <c:v>42563</c:v>
                </c:pt>
                <c:pt idx="263">
                  <c:v>42563.125</c:v>
                </c:pt>
                <c:pt idx="264">
                  <c:v>42563.25</c:v>
                </c:pt>
                <c:pt idx="265">
                  <c:v>42563.375</c:v>
                </c:pt>
                <c:pt idx="266">
                  <c:v>42563.5</c:v>
                </c:pt>
                <c:pt idx="267">
                  <c:v>42563.625</c:v>
                </c:pt>
                <c:pt idx="268">
                  <c:v>42563.75</c:v>
                </c:pt>
                <c:pt idx="269">
                  <c:v>42563.875</c:v>
                </c:pt>
                <c:pt idx="270">
                  <c:v>42564</c:v>
                </c:pt>
                <c:pt idx="271">
                  <c:v>42564.125</c:v>
                </c:pt>
                <c:pt idx="272">
                  <c:v>42564.25</c:v>
                </c:pt>
                <c:pt idx="273">
                  <c:v>42564.375</c:v>
                </c:pt>
                <c:pt idx="274">
                  <c:v>42564.5</c:v>
                </c:pt>
                <c:pt idx="275">
                  <c:v>42564.625</c:v>
                </c:pt>
                <c:pt idx="276">
                  <c:v>42564.75</c:v>
                </c:pt>
                <c:pt idx="277">
                  <c:v>42564.875</c:v>
                </c:pt>
                <c:pt idx="278">
                  <c:v>42565</c:v>
                </c:pt>
                <c:pt idx="279">
                  <c:v>42565.125</c:v>
                </c:pt>
                <c:pt idx="280">
                  <c:v>42565.25</c:v>
                </c:pt>
                <c:pt idx="281">
                  <c:v>42565.375</c:v>
                </c:pt>
                <c:pt idx="282">
                  <c:v>42565.5</c:v>
                </c:pt>
                <c:pt idx="283">
                  <c:v>42565.625</c:v>
                </c:pt>
                <c:pt idx="284">
                  <c:v>42565.75</c:v>
                </c:pt>
                <c:pt idx="285">
                  <c:v>42565.875</c:v>
                </c:pt>
                <c:pt idx="286">
                  <c:v>42566</c:v>
                </c:pt>
                <c:pt idx="287">
                  <c:v>42566.125</c:v>
                </c:pt>
                <c:pt idx="288">
                  <c:v>42566.25</c:v>
                </c:pt>
                <c:pt idx="289">
                  <c:v>42566.375</c:v>
                </c:pt>
                <c:pt idx="290">
                  <c:v>42566.5</c:v>
                </c:pt>
                <c:pt idx="291">
                  <c:v>42566.625</c:v>
                </c:pt>
                <c:pt idx="292">
                  <c:v>42566.75</c:v>
                </c:pt>
                <c:pt idx="293">
                  <c:v>42566.875</c:v>
                </c:pt>
                <c:pt idx="294">
                  <c:v>42567</c:v>
                </c:pt>
                <c:pt idx="295">
                  <c:v>42567.125</c:v>
                </c:pt>
                <c:pt idx="296">
                  <c:v>42567.25</c:v>
                </c:pt>
                <c:pt idx="297">
                  <c:v>42567.375</c:v>
                </c:pt>
                <c:pt idx="298">
                  <c:v>42567.5</c:v>
                </c:pt>
                <c:pt idx="299">
                  <c:v>42567.625</c:v>
                </c:pt>
                <c:pt idx="300">
                  <c:v>42567.75</c:v>
                </c:pt>
                <c:pt idx="301">
                  <c:v>42567.875</c:v>
                </c:pt>
                <c:pt idx="302">
                  <c:v>42568</c:v>
                </c:pt>
                <c:pt idx="303">
                  <c:v>42568.125</c:v>
                </c:pt>
                <c:pt idx="304">
                  <c:v>42568.25</c:v>
                </c:pt>
                <c:pt idx="305">
                  <c:v>42568.375</c:v>
                </c:pt>
                <c:pt idx="306">
                  <c:v>42568.5</c:v>
                </c:pt>
                <c:pt idx="307">
                  <c:v>42568.625</c:v>
                </c:pt>
                <c:pt idx="308">
                  <c:v>42568.75</c:v>
                </c:pt>
                <c:pt idx="309">
                  <c:v>42568.875</c:v>
                </c:pt>
                <c:pt idx="310">
                  <c:v>42569</c:v>
                </c:pt>
                <c:pt idx="311">
                  <c:v>42569.125</c:v>
                </c:pt>
                <c:pt idx="312">
                  <c:v>42569.25</c:v>
                </c:pt>
                <c:pt idx="313">
                  <c:v>42569.25</c:v>
                </c:pt>
                <c:pt idx="314">
                  <c:v>42569.375</c:v>
                </c:pt>
                <c:pt idx="315">
                  <c:v>42569.5</c:v>
                </c:pt>
                <c:pt idx="316">
                  <c:v>42569.625</c:v>
                </c:pt>
                <c:pt idx="317">
                  <c:v>42569.75</c:v>
                </c:pt>
                <c:pt idx="318">
                  <c:v>42569.875</c:v>
                </c:pt>
                <c:pt idx="319">
                  <c:v>42570</c:v>
                </c:pt>
                <c:pt idx="320">
                  <c:v>42570.125</c:v>
                </c:pt>
                <c:pt idx="321">
                  <c:v>42570.25</c:v>
                </c:pt>
                <c:pt idx="322">
                  <c:v>42570.375</c:v>
                </c:pt>
                <c:pt idx="323">
                  <c:v>42570.375</c:v>
                </c:pt>
                <c:pt idx="324">
                  <c:v>42570.5</c:v>
                </c:pt>
                <c:pt idx="325">
                  <c:v>42570.625</c:v>
                </c:pt>
                <c:pt idx="326">
                  <c:v>42570.75</c:v>
                </c:pt>
                <c:pt idx="327">
                  <c:v>42570.875</c:v>
                </c:pt>
                <c:pt idx="328">
                  <c:v>42571</c:v>
                </c:pt>
                <c:pt idx="329">
                  <c:v>42571.125</c:v>
                </c:pt>
                <c:pt idx="330">
                  <c:v>42571.25</c:v>
                </c:pt>
                <c:pt idx="331">
                  <c:v>42571.375</c:v>
                </c:pt>
                <c:pt idx="332">
                  <c:v>42571.5</c:v>
                </c:pt>
                <c:pt idx="333">
                  <c:v>42571.625</c:v>
                </c:pt>
                <c:pt idx="334">
                  <c:v>42571.75</c:v>
                </c:pt>
                <c:pt idx="335">
                  <c:v>42571.875</c:v>
                </c:pt>
                <c:pt idx="336">
                  <c:v>42572</c:v>
                </c:pt>
                <c:pt idx="337">
                  <c:v>42572.125</c:v>
                </c:pt>
                <c:pt idx="338">
                  <c:v>42572.25</c:v>
                </c:pt>
                <c:pt idx="339">
                  <c:v>42572.375</c:v>
                </c:pt>
                <c:pt idx="340">
                  <c:v>42572.5</c:v>
                </c:pt>
                <c:pt idx="341">
                  <c:v>42572.625</c:v>
                </c:pt>
                <c:pt idx="342">
                  <c:v>42572.75</c:v>
                </c:pt>
                <c:pt idx="343">
                  <c:v>42572.75</c:v>
                </c:pt>
                <c:pt idx="344">
                  <c:v>42572.875</c:v>
                </c:pt>
                <c:pt idx="345">
                  <c:v>42573</c:v>
                </c:pt>
                <c:pt idx="346">
                  <c:v>42573.125</c:v>
                </c:pt>
                <c:pt idx="347">
                  <c:v>42573.25</c:v>
                </c:pt>
                <c:pt idx="348">
                  <c:v>42573.375</c:v>
                </c:pt>
                <c:pt idx="349">
                  <c:v>42573.5</c:v>
                </c:pt>
                <c:pt idx="350">
                  <c:v>42573.625</c:v>
                </c:pt>
                <c:pt idx="351">
                  <c:v>42573.75</c:v>
                </c:pt>
                <c:pt idx="352">
                  <c:v>42573.875</c:v>
                </c:pt>
                <c:pt idx="353">
                  <c:v>42574</c:v>
                </c:pt>
                <c:pt idx="354">
                  <c:v>42574.125</c:v>
                </c:pt>
                <c:pt idx="355">
                  <c:v>42574.25</c:v>
                </c:pt>
                <c:pt idx="356">
                  <c:v>42574.375</c:v>
                </c:pt>
                <c:pt idx="357">
                  <c:v>42574.5</c:v>
                </c:pt>
                <c:pt idx="358">
                  <c:v>42574.625</c:v>
                </c:pt>
                <c:pt idx="359">
                  <c:v>42574.75</c:v>
                </c:pt>
                <c:pt idx="360">
                  <c:v>42574.875</c:v>
                </c:pt>
                <c:pt idx="361">
                  <c:v>42575</c:v>
                </c:pt>
                <c:pt idx="362">
                  <c:v>42575.25</c:v>
                </c:pt>
                <c:pt idx="363">
                  <c:v>42575.375</c:v>
                </c:pt>
                <c:pt idx="364">
                  <c:v>42575.5</c:v>
                </c:pt>
                <c:pt idx="365">
                  <c:v>42575.625</c:v>
                </c:pt>
                <c:pt idx="366">
                  <c:v>42575.75</c:v>
                </c:pt>
                <c:pt idx="367">
                  <c:v>42575.875</c:v>
                </c:pt>
                <c:pt idx="368">
                  <c:v>42576</c:v>
                </c:pt>
                <c:pt idx="369">
                  <c:v>42576.125</c:v>
                </c:pt>
                <c:pt idx="370">
                  <c:v>42576.25</c:v>
                </c:pt>
                <c:pt idx="371">
                  <c:v>42576.375</c:v>
                </c:pt>
                <c:pt idx="372">
                  <c:v>42576.5</c:v>
                </c:pt>
                <c:pt idx="373">
                  <c:v>42576.625</c:v>
                </c:pt>
                <c:pt idx="374">
                  <c:v>42576.75</c:v>
                </c:pt>
                <c:pt idx="375">
                  <c:v>42576.875</c:v>
                </c:pt>
                <c:pt idx="376">
                  <c:v>42577</c:v>
                </c:pt>
                <c:pt idx="377">
                  <c:v>42577.125</c:v>
                </c:pt>
                <c:pt idx="378">
                  <c:v>42577.25</c:v>
                </c:pt>
                <c:pt idx="379">
                  <c:v>42577.375</c:v>
                </c:pt>
                <c:pt idx="380">
                  <c:v>42577.5</c:v>
                </c:pt>
                <c:pt idx="381">
                  <c:v>42577.625</c:v>
                </c:pt>
                <c:pt idx="382">
                  <c:v>42577.75</c:v>
                </c:pt>
                <c:pt idx="383">
                  <c:v>42577.875</c:v>
                </c:pt>
                <c:pt idx="384">
                  <c:v>42578</c:v>
                </c:pt>
                <c:pt idx="385">
                  <c:v>42578.125</c:v>
                </c:pt>
                <c:pt idx="386">
                  <c:v>42578.25</c:v>
                </c:pt>
                <c:pt idx="387">
                  <c:v>42578.375</c:v>
                </c:pt>
                <c:pt idx="388">
                  <c:v>42578.5</c:v>
                </c:pt>
                <c:pt idx="389">
                  <c:v>42578.625</c:v>
                </c:pt>
                <c:pt idx="390">
                  <c:v>42578.75</c:v>
                </c:pt>
                <c:pt idx="391">
                  <c:v>42578.875</c:v>
                </c:pt>
                <c:pt idx="392">
                  <c:v>42579</c:v>
                </c:pt>
                <c:pt idx="393">
                  <c:v>42579.125</c:v>
                </c:pt>
                <c:pt idx="394">
                  <c:v>42579.25</c:v>
                </c:pt>
                <c:pt idx="395">
                  <c:v>42579.375</c:v>
                </c:pt>
                <c:pt idx="396">
                  <c:v>42579.5</c:v>
                </c:pt>
                <c:pt idx="397">
                  <c:v>42579.625</c:v>
                </c:pt>
                <c:pt idx="398">
                  <c:v>42579.75</c:v>
                </c:pt>
                <c:pt idx="399">
                  <c:v>42579.875</c:v>
                </c:pt>
                <c:pt idx="400">
                  <c:v>42580</c:v>
                </c:pt>
                <c:pt idx="401">
                  <c:v>42580.125</c:v>
                </c:pt>
                <c:pt idx="402">
                  <c:v>42580.25</c:v>
                </c:pt>
                <c:pt idx="403">
                  <c:v>42580.375</c:v>
                </c:pt>
                <c:pt idx="404">
                  <c:v>42580.5</c:v>
                </c:pt>
                <c:pt idx="405">
                  <c:v>42580.625</c:v>
                </c:pt>
                <c:pt idx="406">
                  <c:v>42580.75</c:v>
                </c:pt>
                <c:pt idx="407">
                  <c:v>42580.875</c:v>
                </c:pt>
                <c:pt idx="408">
                  <c:v>42581</c:v>
                </c:pt>
                <c:pt idx="409">
                  <c:v>42581.125</c:v>
                </c:pt>
                <c:pt idx="410">
                  <c:v>42581.25</c:v>
                </c:pt>
                <c:pt idx="411">
                  <c:v>42581.375</c:v>
                </c:pt>
                <c:pt idx="412">
                  <c:v>42581.5</c:v>
                </c:pt>
                <c:pt idx="413">
                  <c:v>42581.625</c:v>
                </c:pt>
                <c:pt idx="414">
                  <c:v>42581.75</c:v>
                </c:pt>
                <c:pt idx="415">
                  <c:v>42581.875</c:v>
                </c:pt>
                <c:pt idx="416">
                  <c:v>42582</c:v>
                </c:pt>
                <c:pt idx="417">
                  <c:v>42582.125</c:v>
                </c:pt>
                <c:pt idx="418">
                  <c:v>42582.25</c:v>
                </c:pt>
                <c:pt idx="419">
                  <c:v>42582.375</c:v>
                </c:pt>
                <c:pt idx="420">
                  <c:v>42582.5</c:v>
                </c:pt>
                <c:pt idx="421">
                  <c:v>42582.625</c:v>
                </c:pt>
                <c:pt idx="422">
                  <c:v>42582.75</c:v>
                </c:pt>
                <c:pt idx="423">
                  <c:v>42582.875</c:v>
                </c:pt>
                <c:pt idx="424">
                  <c:v>42583</c:v>
                </c:pt>
                <c:pt idx="425">
                  <c:v>42583.125</c:v>
                </c:pt>
                <c:pt idx="426">
                  <c:v>42583.25</c:v>
                </c:pt>
                <c:pt idx="427">
                  <c:v>42583.375</c:v>
                </c:pt>
                <c:pt idx="428">
                  <c:v>42583.5</c:v>
                </c:pt>
                <c:pt idx="429">
                  <c:v>42583.625</c:v>
                </c:pt>
                <c:pt idx="430">
                  <c:v>42583.75</c:v>
                </c:pt>
                <c:pt idx="431">
                  <c:v>42583.875</c:v>
                </c:pt>
                <c:pt idx="432">
                  <c:v>42584</c:v>
                </c:pt>
                <c:pt idx="433">
                  <c:v>42584.125</c:v>
                </c:pt>
                <c:pt idx="434">
                  <c:v>42584.25</c:v>
                </c:pt>
                <c:pt idx="435">
                  <c:v>42584.375</c:v>
                </c:pt>
                <c:pt idx="436">
                  <c:v>42584.5</c:v>
                </c:pt>
                <c:pt idx="437">
                  <c:v>42584.625</c:v>
                </c:pt>
                <c:pt idx="438">
                  <c:v>42584.75</c:v>
                </c:pt>
                <c:pt idx="439">
                  <c:v>42584.875</c:v>
                </c:pt>
                <c:pt idx="440">
                  <c:v>42585</c:v>
                </c:pt>
                <c:pt idx="441">
                  <c:v>42585.125</c:v>
                </c:pt>
                <c:pt idx="442">
                  <c:v>42585.25</c:v>
                </c:pt>
                <c:pt idx="443">
                  <c:v>42585.375</c:v>
                </c:pt>
                <c:pt idx="444">
                  <c:v>42585.5</c:v>
                </c:pt>
                <c:pt idx="445">
                  <c:v>42585.625</c:v>
                </c:pt>
                <c:pt idx="446">
                  <c:v>42585.75</c:v>
                </c:pt>
                <c:pt idx="447">
                  <c:v>42585.875</c:v>
                </c:pt>
                <c:pt idx="448">
                  <c:v>42586</c:v>
                </c:pt>
                <c:pt idx="449">
                  <c:v>42586.125</c:v>
                </c:pt>
                <c:pt idx="450">
                  <c:v>42586.25</c:v>
                </c:pt>
                <c:pt idx="451">
                  <c:v>42586.375</c:v>
                </c:pt>
                <c:pt idx="452">
                  <c:v>42586.5</c:v>
                </c:pt>
                <c:pt idx="453">
                  <c:v>42586.625</c:v>
                </c:pt>
                <c:pt idx="454">
                  <c:v>42586.75</c:v>
                </c:pt>
                <c:pt idx="455">
                  <c:v>42586.875</c:v>
                </c:pt>
                <c:pt idx="456">
                  <c:v>42587</c:v>
                </c:pt>
                <c:pt idx="457">
                  <c:v>42587.125</c:v>
                </c:pt>
                <c:pt idx="458">
                  <c:v>42587.25</c:v>
                </c:pt>
                <c:pt idx="459">
                  <c:v>42587.375</c:v>
                </c:pt>
                <c:pt idx="460">
                  <c:v>42587.5</c:v>
                </c:pt>
                <c:pt idx="461">
                  <c:v>42587.625</c:v>
                </c:pt>
                <c:pt idx="462">
                  <c:v>42587.75</c:v>
                </c:pt>
                <c:pt idx="463">
                  <c:v>42587.875</c:v>
                </c:pt>
                <c:pt idx="464">
                  <c:v>42588</c:v>
                </c:pt>
                <c:pt idx="465">
                  <c:v>42588.125</c:v>
                </c:pt>
                <c:pt idx="466">
                  <c:v>42588.25</c:v>
                </c:pt>
                <c:pt idx="467">
                  <c:v>42588.375</c:v>
                </c:pt>
                <c:pt idx="468">
                  <c:v>42588.5</c:v>
                </c:pt>
                <c:pt idx="469">
                  <c:v>42588.625</c:v>
                </c:pt>
                <c:pt idx="470">
                  <c:v>42588.75</c:v>
                </c:pt>
                <c:pt idx="471">
                  <c:v>42588.875</c:v>
                </c:pt>
                <c:pt idx="472">
                  <c:v>42589</c:v>
                </c:pt>
                <c:pt idx="473">
                  <c:v>42589.125</c:v>
                </c:pt>
                <c:pt idx="474">
                  <c:v>42589.25</c:v>
                </c:pt>
                <c:pt idx="475">
                  <c:v>42589.375</c:v>
                </c:pt>
                <c:pt idx="476">
                  <c:v>42589.5</c:v>
                </c:pt>
                <c:pt idx="477">
                  <c:v>42589.625</c:v>
                </c:pt>
                <c:pt idx="478">
                  <c:v>42589.75</c:v>
                </c:pt>
                <c:pt idx="479">
                  <c:v>42589.875</c:v>
                </c:pt>
                <c:pt idx="480">
                  <c:v>42590</c:v>
                </c:pt>
                <c:pt idx="481">
                  <c:v>42590.125</c:v>
                </c:pt>
                <c:pt idx="482">
                  <c:v>42590.25</c:v>
                </c:pt>
                <c:pt idx="483">
                  <c:v>42590.375</c:v>
                </c:pt>
                <c:pt idx="484">
                  <c:v>42590.5</c:v>
                </c:pt>
                <c:pt idx="485">
                  <c:v>42590.625</c:v>
                </c:pt>
                <c:pt idx="486">
                  <c:v>42590.75</c:v>
                </c:pt>
                <c:pt idx="487">
                  <c:v>42590.875</c:v>
                </c:pt>
                <c:pt idx="488">
                  <c:v>42591</c:v>
                </c:pt>
                <c:pt idx="489">
                  <c:v>42591.125</c:v>
                </c:pt>
                <c:pt idx="490">
                  <c:v>42591.25</c:v>
                </c:pt>
                <c:pt idx="491">
                  <c:v>42591.375</c:v>
                </c:pt>
                <c:pt idx="492">
                  <c:v>42591.5</c:v>
                </c:pt>
                <c:pt idx="493">
                  <c:v>42591.625</c:v>
                </c:pt>
                <c:pt idx="494">
                  <c:v>42591.75</c:v>
                </c:pt>
                <c:pt idx="495">
                  <c:v>42591.875</c:v>
                </c:pt>
                <c:pt idx="496">
                  <c:v>42592</c:v>
                </c:pt>
                <c:pt idx="497">
                  <c:v>42592.125</c:v>
                </c:pt>
                <c:pt idx="498">
                  <c:v>42592.25</c:v>
                </c:pt>
                <c:pt idx="499">
                  <c:v>42592.375</c:v>
                </c:pt>
                <c:pt idx="500">
                  <c:v>42592.5</c:v>
                </c:pt>
                <c:pt idx="501">
                  <c:v>42592.625</c:v>
                </c:pt>
                <c:pt idx="502">
                  <c:v>42592.75</c:v>
                </c:pt>
                <c:pt idx="503">
                  <c:v>42592.875</c:v>
                </c:pt>
                <c:pt idx="504">
                  <c:v>42593</c:v>
                </c:pt>
                <c:pt idx="505">
                  <c:v>42593.125</c:v>
                </c:pt>
                <c:pt idx="506">
                  <c:v>42593.25</c:v>
                </c:pt>
                <c:pt idx="507">
                  <c:v>42593.375</c:v>
                </c:pt>
                <c:pt idx="508">
                  <c:v>42593.5</c:v>
                </c:pt>
                <c:pt idx="509">
                  <c:v>42593.625</c:v>
                </c:pt>
                <c:pt idx="510">
                  <c:v>42593.75</c:v>
                </c:pt>
                <c:pt idx="511">
                  <c:v>42593.875</c:v>
                </c:pt>
                <c:pt idx="512">
                  <c:v>42594</c:v>
                </c:pt>
                <c:pt idx="513">
                  <c:v>42594.125</c:v>
                </c:pt>
                <c:pt idx="514">
                  <c:v>42594.25</c:v>
                </c:pt>
                <c:pt idx="515">
                  <c:v>42594.375</c:v>
                </c:pt>
                <c:pt idx="516">
                  <c:v>42594.5</c:v>
                </c:pt>
                <c:pt idx="517">
                  <c:v>42594.625</c:v>
                </c:pt>
                <c:pt idx="518">
                  <c:v>42594.75</c:v>
                </c:pt>
                <c:pt idx="519">
                  <c:v>42594.875</c:v>
                </c:pt>
                <c:pt idx="520">
                  <c:v>42595</c:v>
                </c:pt>
                <c:pt idx="521">
                  <c:v>42595.125</c:v>
                </c:pt>
                <c:pt idx="522">
                  <c:v>42595.25</c:v>
                </c:pt>
                <c:pt idx="523">
                  <c:v>42595.375</c:v>
                </c:pt>
                <c:pt idx="524">
                  <c:v>42595.5</c:v>
                </c:pt>
                <c:pt idx="525">
                  <c:v>42595.625</c:v>
                </c:pt>
                <c:pt idx="526">
                  <c:v>42595.75</c:v>
                </c:pt>
                <c:pt idx="527">
                  <c:v>42595.875</c:v>
                </c:pt>
                <c:pt idx="528">
                  <c:v>42596</c:v>
                </c:pt>
                <c:pt idx="529">
                  <c:v>42596.125</c:v>
                </c:pt>
                <c:pt idx="530">
                  <c:v>42596.25</c:v>
                </c:pt>
                <c:pt idx="531">
                  <c:v>42596.375</c:v>
                </c:pt>
                <c:pt idx="532">
                  <c:v>42596.5</c:v>
                </c:pt>
                <c:pt idx="533">
                  <c:v>42596.625</c:v>
                </c:pt>
                <c:pt idx="534">
                  <c:v>42596.75</c:v>
                </c:pt>
                <c:pt idx="535">
                  <c:v>42596.875</c:v>
                </c:pt>
                <c:pt idx="536">
                  <c:v>42597</c:v>
                </c:pt>
                <c:pt idx="537">
                  <c:v>42597.125</c:v>
                </c:pt>
                <c:pt idx="538">
                  <c:v>42597.25</c:v>
                </c:pt>
                <c:pt idx="539">
                  <c:v>42597.375</c:v>
                </c:pt>
                <c:pt idx="540">
                  <c:v>42597.5</c:v>
                </c:pt>
                <c:pt idx="541">
                  <c:v>42597.625</c:v>
                </c:pt>
                <c:pt idx="542">
                  <c:v>42597.75</c:v>
                </c:pt>
                <c:pt idx="543">
                  <c:v>42597.875</c:v>
                </c:pt>
                <c:pt idx="544">
                  <c:v>42598</c:v>
                </c:pt>
                <c:pt idx="545">
                  <c:v>42598.125</c:v>
                </c:pt>
                <c:pt idx="546">
                  <c:v>42598.25</c:v>
                </c:pt>
                <c:pt idx="547">
                  <c:v>42598.375</c:v>
                </c:pt>
                <c:pt idx="548">
                  <c:v>42598.5</c:v>
                </c:pt>
                <c:pt idx="549">
                  <c:v>42598.625</c:v>
                </c:pt>
                <c:pt idx="550">
                  <c:v>42598.75</c:v>
                </c:pt>
                <c:pt idx="551">
                  <c:v>42598.875</c:v>
                </c:pt>
                <c:pt idx="552">
                  <c:v>42599</c:v>
                </c:pt>
                <c:pt idx="553">
                  <c:v>42599.125</c:v>
                </c:pt>
                <c:pt idx="554">
                  <c:v>42599.25</c:v>
                </c:pt>
                <c:pt idx="555">
                  <c:v>42599.375</c:v>
                </c:pt>
                <c:pt idx="556">
                  <c:v>42599.5</c:v>
                </c:pt>
                <c:pt idx="557">
                  <c:v>42599.625</c:v>
                </c:pt>
                <c:pt idx="558">
                  <c:v>42599.75</c:v>
                </c:pt>
                <c:pt idx="559">
                  <c:v>42599.875</c:v>
                </c:pt>
                <c:pt idx="560">
                  <c:v>42600</c:v>
                </c:pt>
                <c:pt idx="561">
                  <c:v>42600.125</c:v>
                </c:pt>
                <c:pt idx="562">
                  <c:v>42600.25</c:v>
                </c:pt>
                <c:pt idx="563">
                  <c:v>42600.375</c:v>
                </c:pt>
                <c:pt idx="564">
                  <c:v>42600.5</c:v>
                </c:pt>
                <c:pt idx="565">
                  <c:v>42600.625</c:v>
                </c:pt>
                <c:pt idx="566">
                  <c:v>42600.75</c:v>
                </c:pt>
                <c:pt idx="567">
                  <c:v>42600.875</c:v>
                </c:pt>
                <c:pt idx="568">
                  <c:v>42601</c:v>
                </c:pt>
                <c:pt idx="569">
                  <c:v>42601.125</c:v>
                </c:pt>
                <c:pt idx="570">
                  <c:v>42601.25</c:v>
                </c:pt>
                <c:pt idx="571">
                  <c:v>42601.375</c:v>
                </c:pt>
                <c:pt idx="572">
                  <c:v>42601.5</c:v>
                </c:pt>
                <c:pt idx="573">
                  <c:v>42601.625</c:v>
                </c:pt>
                <c:pt idx="574">
                  <c:v>42601.75</c:v>
                </c:pt>
                <c:pt idx="575">
                  <c:v>42601.875</c:v>
                </c:pt>
                <c:pt idx="576">
                  <c:v>42602</c:v>
                </c:pt>
                <c:pt idx="577">
                  <c:v>42602.125</c:v>
                </c:pt>
                <c:pt idx="578">
                  <c:v>42602.25</c:v>
                </c:pt>
                <c:pt idx="579">
                  <c:v>42602.375</c:v>
                </c:pt>
                <c:pt idx="580">
                  <c:v>42602.5</c:v>
                </c:pt>
                <c:pt idx="581">
                  <c:v>42602.625</c:v>
                </c:pt>
                <c:pt idx="582">
                  <c:v>42602.75</c:v>
                </c:pt>
                <c:pt idx="583">
                  <c:v>42602.875</c:v>
                </c:pt>
                <c:pt idx="584">
                  <c:v>42603</c:v>
                </c:pt>
                <c:pt idx="585">
                  <c:v>42603.125</c:v>
                </c:pt>
                <c:pt idx="586">
                  <c:v>42603.25</c:v>
                </c:pt>
                <c:pt idx="587">
                  <c:v>42603.375</c:v>
                </c:pt>
                <c:pt idx="588">
                  <c:v>42603.5</c:v>
                </c:pt>
                <c:pt idx="589">
                  <c:v>42603.625</c:v>
                </c:pt>
                <c:pt idx="590">
                  <c:v>42603.75</c:v>
                </c:pt>
                <c:pt idx="591">
                  <c:v>42603.875</c:v>
                </c:pt>
                <c:pt idx="592">
                  <c:v>42604</c:v>
                </c:pt>
                <c:pt idx="593">
                  <c:v>42604.125</c:v>
                </c:pt>
                <c:pt idx="594">
                  <c:v>42604.25</c:v>
                </c:pt>
                <c:pt idx="595">
                  <c:v>42604.375</c:v>
                </c:pt>
                <c:pt idx="596">
                  <c:v>42604.5</c:v>
                </c:pt>
                <c:pt idx="597">
                  <c:v>42604.625</c:v>
                </c:pt>
                <c:pt idx="598">
                  <c:v>42604.75</c:v>
                </c:pt>
                <c:pt idx="599">
                  <c:v>42604.875</c:v>
                </c:pt>
                <c:pt idx="600">
                  <c:v>42605</c:v>
                </c:pt>
                <c:pt idx="601">
                  <c:v>42605.125</c:v>
                </c:pt>
                <c:pt idx="602">
                  <c:v>42605.25</c:v>
                </c:pt>
                <c:pt idx="603">
                  <c:v>42605.375</c:v>
                </c:pt>
                <c:pt idx="604">
                  <c:v>42605.5</c:v>
                </c:pt>
                <c:pt idx="605">
                  <c:v>42605.625</c:v>
                </c:pt>
                <c:pt idx="606">
                  <c:v>42605.75</c:v>
                </c:pt>
                <c:pt idx="607">
                  <c:v>42605.875</c:v>
                </c:pt>
                <c:pt idx="608">
                  <c:v>42606</c:v>
                </c:pt>
                <c:pt idx="609">
                  <c:v>42606.125</c:v>
                </c:pt>
                <c:pt idx="610">
                  <c:v>42606.25</c:v>
                </c:pt>
                <c:pt idx="611">
                  <c:v>42606.375</c:v>
                </c:pt>
                <c:pt idx="612">
                  <c:v>42606.5</c:v>
                </c:pt>
                <c:pt idx="613">
                  <c:v>42606.625</c:v>
                </c:pt>
                <c:pt idx="614">
                  <c:v>42606.75</c:v>
                </c:pt>
                <c:pt idx="615">
                  <c:v>42606.875</c:v>
                </c:pt>
                <c:pt idx="616">
                  <c:v>42607</c:v>
                </c:pt>
                <c:pt idx="617">
                  <c:v>42607.125</c:v>
                </c:pt>
                <c:pt idx="618">
                  <c:v>42607.25</c:v>
                </c:pt>
                <c:pt idx="619">
                  <c:v>42607.375</c:v>
                </c:pt>
                <c:pt idx="620">
                  <c:v>42607.5</c:v>
                </c:pt>
                <c:pt idx="621">
                  <c:v>42607.625</c:v>
                </c:pt>
                <c:pt idx="622">
                  <c:v>42607.75</c:v>
                </c:pt>
                <c:pt idx="623">
                  <c:v>42607.875</c:v>
                </c:pt>
                <c:pt idx="624">
                  <c:v>42608</c:v>
                </c:pt>
                <c:pt idx="625">
                  <c:v>42608.125</c:v>
                </c:pt>
                <c:pt idx="626">
                  <c:v>42608.25</c:v>
                </c:pt>
                <c:pt idx="627">
                  <c:v>42608.375</c:v>
                </c:pt>
                <c:pt idx="628">
                  <c:v>42608.5</c:v>
                </c:pt>
                <c:pt idx="629">
                  <c:v>42608.625</c:v>
                </c:pt>
                <c:pt idx="630">
                  <c:v>42608.75</c:v>
                </c:pt>
                <c:pt idx="631">
                  <c:v>42608.875</c:v>
                </c:pt>
                <c:pt idx="632">
                  <c:v>42609</c:v>
                </c:pt>
                <c:pt idx="633">
                  <c:v>42609.125</c:v>
                </c:pt>
                <c:pt idx="634">
                  <c:v>42609.25</c:v>
                </c:pt>
                <c:pt idx="635">
                  <c:v>42609.375</c:v>
                </c:pt>
                <c:pt idx="636">
                  <c:v>42609.5</c:v>
                </c:pt>
                <c:pt idx="637">
                  <c:v>42609.625</c:v>
                </c:pt>
                <c:pt idx="638">
                  <c:v>42609.75</c:v>
                </c:pt>
                <c:pt idx="639">
                  <c:v>42609.875</c:v>
                </c:pt>
                <c:pt idx="640">
                  <c:v>42610</c:v>
                </c:pt>
                <c:pt idx="641">
                  <c:v>42610.125</c:v>
                </c:pt>
                <c:pt idx="642">
                  <c:v>42610.25</c:v>
                </c:pt>
                <c:pt idx="643">
                  <c:v>42610.375</c:v>
                </c:pt>
                <c:pt idx="644">
                  <c:v>42610.5</c:v>
                </c:pt>
                <c:pt idx="645">
                  <c:v>42610.625</c:v>
                </c:pt>
                <c:pt idx="646">
                  <c:v>42610.75</c:v>
                </c:pt>
                <c:pt idx="647">
                  <c:v>42610.875</c:v>
                </c:pt>
                <c:pt idx="648">
                  <c:v>42611</c:v>
                </c:pt>
                <c:pt idx="649">
                  <c:v>42611.125</c:v>
                </c:pt>
                <c:pt idx="650">
                  <c:v>42611.25</c:v>
                </c:pt>
                <c:pt idx="651">
                  <c:v>42611.375</c:v>
                </c:pt>
                <c:pt idx="652">
                  <c:v>42611.5</c:v>
                </c:pt>
                <c:pt idx="653">
                  <c:v>42611.625</c:v>
                </c:pt>
                <c:pt idx="654">
                  <c:v>42611.75</c:v>
                </c:pt>
                <c:pt idx="655">
                  <c:v>42611.875</c:v>
                </c:pt>
                <c:pt idx="656">
                  <c:v>42612</c:v>
                </c:pt>
                <c:pt idx="657">
                  <c:v>42612.125</c:v>
                </c:pt>
                <c:pt idx="658">
                  <c:v>42612.25</c:v>
                </c:pt>
                <c:pt idx="659">
                  <c:v>42612.375</c:v>
                </c:pt>
                <c:pt idx="660">
                  <c:v>42612.5</c:v>
                </c:pt>
                <c:pt idx="661">
                  <c:v>42612.625</c:v>
                </c:pt>
                <c:pt idx="662">
                  <c:v>42612.75</c:v>
                </c:pt>
                <c:pt idx="663">
                  <c:v>42612.875</c:v>
                </c:pt>
                <c:pt idx="664">
                  <c:v>42613</c:v>
                </c:pt>
                <c:pt idx="665">
                  <c:v>42613.125</c:v>
                </c:pt>
                <c:pt idx="666">
                  <c:v>42613.25</c:v>
                </c:pt>
                <c:pt idx="667">
                  <c:v>42613.375</c:v>
                </c:pt>
                <c:pt idx="668">
                  <c:v>42613.5</c:v>
                </c:pt>
                <c:pt idx="669">
                  <c:v>42613.625</c:v>
                </c:pt>
                <c:pt idx="670">
                  <c:v>42613.75</c:v>
                </c:pt>
                <c:pt idx="671">
                  <c:v>42613.875</c:v>
                </c:pt>
                <c:pt idx="672">
                  <c:v>42614</c:v>
                </c:pt>
                <c:pt idx="673">
                  <c:v>42614.125</c:v>
                </c:pt>
                <c:pt idx="674">
                  <c:v>42614.25</c:v>
                </c:pt>
                <c:pt idx="675">
                  <c:v>42614.375</c:v>
                </c:pt>
                <c:pt idx="676">
                  <c:v>42614.5</c:v>
                </c:pt>
                <c:pt idx="677">
                  <c:v>42614.625</c:v>
                </c:pt>
                <c:pt idx="678">
                  <c:v>42614.75</c:v>
                </c:pt>
                <c:pt idx="679">
                  <c:v>42614.875</c:v>
                </c:pt>
                <c:pt idx="680">
                  <c:v>42615</c:v>
                </c:pt>
                <c:pt idx="681">
                  <c:v>42615.125</c:v>
                </c:pt>
                <c:pt idx="682">
                  <c:v>42615.25</c:v>
                </c:pt>
                <c:pt idx="683">
                  <c:v>42615.375</c:v>
                </c:pt>
                <c:pt idx="684">
                  <c:v>42615.5</c:v>
                </c:pt>
                <c:pt idx="685">
                  <c:v>42615.625</c:v>
                </c:pt>
                <c:pt idx="686">
                  <c:v>42615.75</c:v>
                </c:pt>
                <c:pt idx="687">
                  <c:v>42615.875</c:v>
                </c:pt>
                <c:pt idx="688">
                  <c:v>42616</c:v>
                </c:pt>
                <c:pt idx="689">
                  <c:v>42616.125</c:v>
                </c:pt>
                <c:pt idx="690">
                  <c:v>42616.25</c:v>
                </c:pt>
                <c:pt idx="691">
                  <c:v>42616.375</c:v>
                </c:pt>
                <c:pt idx="692">
                  <c:v>42616.5</c:v>
                </c:pt>
                <c:pt idx="693">
                  <c:v>42616.625</c:v>
                </c:pt>
                <c:pt idx="694">
                  <c:v>42616.75</c:v>
                </c:pt>
                <c:pt idx="695">
                  <c:v>42616.875</c:v>
                </c:pt>
                <c:pt idx="696">
                  <c:v>42617</c:v>
                </c:pt>
                <c:pt idx="697">
                  <c:v>42617.125</c:v>
                </c:pt>
                <c:pt idx="698">
                  <c:v>42617.25</c:v>
                </c:pt>
                <c:pt idx="699">
                  <c:v>42617.375</c:v>
                </c:pt>
                <c:pt idx="700">
                  <c:v>42617.5</c:v>
                </c:pt>
                <c:pt idx="701">
                  <c:v>42617.625</c:v>
                </c:pt>
                <c:pt idx="702">
                  <c:v>42617.75</c:v>
                </c:pt>
                <c:pt idx="703">
                  <c:v>42617.875</c:v>
                </c:pt>
                <c:pt idx="704">
                  <c:v>42618</c:v>
                </c:pt>
                <c:pt idx="705">
                  <c:v>42618.125</c:v>
                </c:pt>
                <c:pt idx="706">
                  <c:v>42618.25</c:v>
                </c:pt>
                <c:pt idx="707">
                  <c:v>42618.375</c:v>
                </c:pt>
                <c:pt idx="708">
                  <c:v>42618.5</c:v>
                </c:pt>
                <c:pt idx="709">
                  <c:v>42618.625</c:v>
                </c:pt>
                <c:pt idx="710">
                  <c:v>42618.75</c:v>
                </c:pt>
                <c:pt idx="711">
                  <c:v>42618.875</c:v>
                </c:pt>
                <c:pt idx="712">
                  <c:v>42619</c:v>
                </c:pt>
                <c:pt idx="713">
                  <c:v>42619.125</c:v>
                </c:pt>
                <c:pt idx="714">
                  <c:v>42619.25</c:v>
                </c:pt>
                <c:pt idx="715">
                  <c:v>42619.375</c:v>
                </c:pt>
                <c:pt idx="716">
                  <c:v>42619.5</c:v>
                </c:pt>
                <c:pt idx="717">
                  <c:v>42619.625</c:v>
                </c:pt>
                <c:pt idx="718">
                  <c:v>42619.75</c:v>
                </c:pt>
                <c:pt idx="719">
                  <c:v>42619.875</c:v>
                </c:pt>
                <c:pt idx="720">
                  <c:v>42620</c:v>
                </c:pt>
                <c:pt idx="721">
                  <c:v>42620.125</c:v>
                </c:pt>
                <c:pt idx="722">
                  <c:v>42620.25</c:v>
                </c:pt>
                <c:pt idx="723">
                  <c:v>42620.375</c:v>
                </c:pt>
                <c:pt idx="724">
                  <c:v>42620.5</c:v>
                </c:pt>
                <c:pt idx="725">
                  <c:v>42620.625</c:v>
                </c:pt>
                <c:pt idx="726">
                  <c:v>42620.75</c:v>
                </c:pt>
                <c:pt idx="727">
                  <c:v>42620.875</c:v>
                </c:pt>
                <c:pt idx="728">
                  <c:v>42621</c:v>
                </c:pt>
                <c:pt idx="729">
                  <c:v>42621.125</c:v>
                </c:pt>
                <c:pt idx="730">
                  <c:v>42621.25</c:v>
                </c:pt>
                <c:pt idx="731">
                  <c:v>42621.375</c:v>
                </c:pt>
                <c:pt idx="732">
                  <c:v>42621.5</c:v>
                </c:pt>
                <c:pt idx="733">
                  <c:v>42621.625</c:v>
                </c:pt>
                <c:pt idx="734">
                  <c:v>42621.75</c:v>
                </c:pt>
                <c:pt idx="735">
                  <c:v>42621.875</c:v>
                </c:pt>
                <c:pt idx="736">
                  <c:v>42622</c:v>
                </c:pt>
                <c:pt idx="737">
                  <c:v>42622.125</c:v>
                </c:pt>
                <c:pt idx="738">
                  <c:v>42622.25</c:v>
                </c:pt>
                <c:pt idx="739">
                  <c:v>42622.375</c:v>
                </c:pt>
                <c:pt idx="740">
                  <c:v>42622.5</c:v>
                </c:pt>
                <c:pt idx="741">
                  <c:v>42622.625</c:v>
                </c:pt>
                <c:pt idx="742">
                  <c:v>42622.75</c:v>
                </c:pt>
                <c:pt idx="743">
                  <c:v>42622.875</c:v>
                </c:pt>
                <c:pt idx="744">
                  <c:v>42623</c:v>
                </c:pt>
                <c:pt idx="745">
                  <c:v>42623.125</c:v>
                </c:pt>
                <c:pt idx="746">
                  <c:v>42623.25</c:v>
                </c:pt>
                <c:pt idx="747">
                  <c:v>42623.375</c:v>
                </c:pt>
                <c:pt idx="748">
                  <c:v>42623.5</c:v>
                </c:pt>
                <c:pt idx="749">
                  <c:v>42623.625</c:v>
                </c:pt>
                <c:pt idx="750">
                  <c:v>42623.75</c:v>
                </c:pt>
                <c:pt idx="751">
                  <c:v>42623.875</c:v>
                </c:pt>
                <c:pt idx="752">
                  <c:v>42624</c:v>
                </c:pt>
                <c:pt idx="753">
                  <c:v>42624.125</c:v>
                </c:pt>
                <c:pt idx="754">
                  <c:v>42624.25</c:v>
                </c:pt>
                <c:pt idx="755">
                  <c:v>42624.375</c:v>
                </c:pt>
                <c:pt idx="756">
                  <c:v>42624.5</c:v>
                </c:pt>
                <c:pt idx="757">
                  <c:v>42624.625</c:v>
                </c:pt>
                <c:pt idx="758">
                  <c:v>42624.75</c:v>
                </c:pt>
                <c:pt idx="759">
                  <c:v>42624.875</c:v>
                </c:pt>
                <c:pt idx="760">
                  <c:v>42625</c:v>
                </c:pt>
                <c:pt idx="761">
                  <c:v>42625.125</c:v>
                </c:pt>
                <c:pt idx="762">
                  <c:v>42625.25</c:v>
                </c:pt>
                <c:pt idx="763">
                  <c:v>42625.375</c:v>
                </c:pt>
                <c:pt idx="764">
                  <c:v>42625.5</c:v>
                </c:pt>
                <c:pt idx="765">
                  <c:v>42625.625</c:v>
                </c:pt>
                <c:pt idx="766">
                  <c:v>42625.75</c:v>
                </c:pt>
                <c:pt idx="767">
                  <c:v>42625.875</c:v>
                </c:pt>
                <c:pt idx="768">
                  <c:v>42626</c:v>
                </c:pt>
                <c:pt idx="769">
                  <c:v>42626.125</c:v>
                </c:pt>
                <c:pt idx="770">
                  <c:v>42626.25</c:v>
                </c:pt>
                <c:pt idx="771">
                  <c:v>42626.375</c:v>
                </c:pt>
                <c:pt idx="772">
                  <c:v>42626.5</c:v>
                </c:pt>
                <c:pt idx="773">
                  <c:v>42626.625</c:v>
                </c:pt>
                <c:pt idx="774">
                  <c:v>42626.75</c:v>
                </c:pt>
                <c:pt idx="775">
                  <c:v>42626.875</c:v>
                </c:pt>
                <c:pt idx="776">
                  <c:v>42627</c:v>
                </c:pt>
                <c:pt idx="777">
                  <c:v>42627.125</c:v>
                </c:pt>
                <c:pt idx="778">
                  <c:v>42627.25</c:v>
                </c:pt>
                <c:pt idx="779">
                  <c:v>42627.375</c:v>
                </c:pt>
                <c:pt idx="780">
                  <c:v>42627.5</c:v>
                </c:pt>
                <c:pt idx="781">
                  <c:v>42627.625</c:v>
                </c:pt>
                <c:pt idx="782">
                  <c:v>42627.75</c:v>
                </c:pt>
                <c:pt idx="783">
                  <c:v>42627.875</c:v>
                </c:pt>
                <c:pt idx="784">
                  <c:v>42628</c:v>
                </c:pt>
                <c:pt idx="785">
                  <c:v>42628.125</c:v>
                </c:pt>
                <c:pt idx="786">
                  <c:v>42628.25</c:v>
                </c:pt>
                <c:pt idx="787">
                  <c:v>42628.375</c:v>
                </c:pt>
                <c:pt idx="788">
                  <c:v>42628.5</c:v>
                </c:pt>
                <c:pt idx="789">
                  <c:v>42628.625</c:v>
                </c:pt>
                <c:pt idx="790">
                  <c:v>42628.75</c:v>
                </c:pt>
                <c:pt idx="791">
                  <c:v>42628.875</c:v>
                </c:pt>
                <c:pt idx="792">
                  <c:v>42629</c:v>
                </c:pt>
                <c:pt idx="793">
                  <c:v>42629.125</c:v>
                </c:pt>
                <c:pt idx="794">
                  <c:v>42629.25</c:v>
                </c:pt>
                <c:pt idx="795">
                  <c:v>42629.375</c:v>
                </c:pt>
                <c:pt idx="796">
                  <c:v>42629.5</c:v>
                </c:pt>
                <c:pt idx="797">
                  <c:v>42629.625</c:v>
                </c:pt>
                <c:pt idx="798">
                  <c:v>42629.75</c:v>
                </c:pt>
                <c:pt idx="799">
                  <c:v>42629.875</c:v>
                </c:pt>
                <c:pt idx="800">
                  <c:v>42630.125</c:v>
                </c:pt>
                <c:pt idx="801">
                  <c:v>42630.25</c:v>
                </c:pt>
                <c:pt idx="802">
                  <c:v>42630.375</c:v>
                </c:pt>
                <c:pt idx="803">
                  <c:v>42630.5</c:v>
                </c:pt>
                <c:pt idx="804">
                  <c:v>42630.625</c:v>
                </c:pt>
                <c:pt idx="805">
                  <c:v>42630.75</c:v>
                </c:pt>
                <c:pt idx="806">
                  <c:v>42630.875</c:v>
                </c:pt>
                <c:pt idx="807">
                  <c:v>42631</c:v>
                </c:pt>
                <c:pt idx="808">
                  <c:v>42631.125</c:v>
                </c:pt>
                <c:pt idx="809">
                  <c:v>42631.25</c:v>
                </c:pt>
                <c:pt idx="810">
                  <c:v>42631.375</c:v>
                </c:pt>
                <c:pt idx="811">
                  <c:v>42631.5</c:v>
                </c:pt>
                <c:pt idx="812">
                  <c:v>42631.625</c:v>
                </c:pt>
                <c:pt idx="813">
                  <c:v>42631.75</c:v>
                </c:pt>
                <c:pt idx="814">
                  <c:v>42631.875</c:v>
                </c:pt>
                <c:pt idx="815">
                  <c:v>42632</c:v>
                </c:pt>
                <c:pt idx="816">
                  <c:v>42632.125</c:v>
                </c:pt>
                <c:pt idx="817">
                  <c:v>42632.25</c:v>
                </c:pt>
                <c:pt idx="818">
                  <c:v>42632.375</c:v>
                </c:pt>
                <c:pt idx="819">
                  <c:v>42632.5</c:v>
                </c:pt>
                <c:pt idx="820">
                  <c:v>42632.625</c:v>
                </c:pt>
                <c:pt idx="821">
                  <c:v>42632.75</c:v>
                </c:pt>
                <c:pt idx="822">
                  <c:v>42632.875</c:v>
                </c:pt>
                <c:pt idx="823">
                  <c:v>42633</c:v>
                </c:pt>
                <c:pt idx="824">
                  <c:v>42633.125</c:v>
                </c:pt>
                <c:pt idx="825">
                  <c:v>42633.25</c:v>
                </c:pt>
                <c:pt idx="826">
                  <c:v>42633.375</c:v>
                </c:pt>
                <c:pt idx="827">
                  <c:v>42633.5</c:v>
                </c:pt>
                <c:pt idx="828">
                  <c:v>42633.625</c:v>
                </c:pt>
                <c:pt idx="829">
                  <c:v>42633.75</c:v>
                </c:pt>
                <c:pt idx="830">
                  <c:v>42633.875</c:v>
                </c:pt>
                <c:pt idx="831">
                  <c:v>42634</c:v>
                </c:pt>
                <c:pt idx="832">
                  <c:v>42634.125</c:v>
                </c:pt>
                <c:pt idx="833">
                  <c:v>42634.25</c:v>
                </c:pt>
                <c:pt idx="834">
                  <c:v>42634.375</c:v>
                </c:pt>
                <c:pt idx="835">
                  <c:v>42634.5</c:v>
                </c:pt>
                <c:pt idx="836">
                  <c:v>42634.625</c:v>
                </c:pt>
                <c:pt idx="837">
                  <c:v>42634.75</c:v>
                </c:pt>
                <c:pt idx="838">
                  <c:v>42634.875</c:v>
                </c:pt>
                <c:pt idx="839">
                  <c:v>42635</c:v>
                </c:pt>
                <c:pt idx="840">
                  <c:v>42635.125</c:v>
                </c:pt>
                <c:pt idx="841">
                  <c:v>42635.25</c:v>
                </c:pt>
                <c:pt idx="842">
                  <c:v>42635.375</c:v>
                </c:pt>
                <c:pt idx="843">
                  <c:v>42635.5</c:v>
                </c:pt>
                <c:pt idx="844">
                  <c:v>42635.625</c:v>
                </c:pt>
                <c:pt idx="845">
                  <c:v>42635.75</c:v>
                </c:pt>
                <c:pt idx="846">
                  <c:v>42635.875</c:v>
                </c:pt>
                <c:pt idx="847">
                  <c:v>42636</c:v>
                </c:pt>
                <c:pt idx="848">
                  <c:v>42636.125</c:v>
                </c:pt>
                <c:pt idx="849">
                  <c:v>42636.25</c:v>
                </c:pt>
                <c:pt idx="850">
                  <c:v>42636.375</c:v>
                </c:pt>
                <c:pt idx="851">
                  <c:v>42636.5</c:v>
                </c:pt>
                <c:pt idx="852">
                  <c:v>42636.625</c:v>
                </c:pt>
                <c:pt idx="853">
                  <c:v>42636.75</c:v>
                </c:pt>
                <c:pt idx="854">
                  <c:v>42636.875</c:v>
                </c:pt>
                <c:pt idx="855">
                  <c:v>42637</c:v>
                </c:pt>
                <c:pt idx="856">
                  <c:v>42637.125</c:v>
                </c:pt>
                <c:pt idx="857">
                  <c:v>42637.25</c:v>
                </c:pt>
                <c:pt idx="858">
                  <c:v>42637.375</c:v>
                </c:pt>
                <c:pt idx="859">
                  <c:v>42637.5</c:v>
                </c:pt>
                <c:pt idx="860">
                  <c:v>42637.625</c:v>
                </c:pt>
                <c:pt idx="861">
                  <c:v>42637.75</c:v>
                </c:pt>
                <c:pt idx="862">
                  <c:v>42637.875</c:v>
                </c:pt>
                <c:pt idx="863">
                  <c:v>42638</c:v>
                </c:pt>
                <c:pt idx="864">
                  <c:v>42638.125</c:v>
                </c:pt>
                <c:pt idx="865">
                  <c:v>42638.25</c:v>
                </c:pt>
                <c:pt idx="866">
                  <c:v>42638.375</c:v>
                </c:pt>
                <c:pt idx="867">
                  <c:v>42638.5</c:v>
                </c:pt>
                <c:pt idx="868">
                  <c:v>42638.625</c:v>
                </c:pt>
                <c:pt idx="869">
                  <c:v>42638.75</c:v>
                </c:pt>
                <c:pt idx="870">
                  <c:v>42638.875</c:v>
                </c:pt>
                <c:pt idx="871">
                  <c:v>42639</c:v>
                </c:pt>
                <c:pt idx="872">
                  <c:v>42639.125</c:v>
                </c:pt>
                <c:pt idx="873">
                  <c:v>42639.25</c:v>
                </c:pt>
                <c:pt idx="874">
                  <c:v>42639.375</c:v>
                </c:pt>
                <c:pt idx="875">
                  <c:v>42639.5</c:v>
                </c:pt>
                <c:pt idx="876">
                  <c:v>42639.625</c:v>
                </c:pt>
                <c:pt idx="877">
                  <c:v>42639.75</c:v>
                </c:pt>
                <c:pt idx="878">
                  <c:v>42639.875</c:v>
                </c:pt>
                <c:pt idx="879">
                  <c:v>42640</c:v>
                </c:pt>
                <c:pt idx="880">
                  <c:v>42640.125</c:v>
                </c:pt>
                <c:pt idx="881">
                  <c:v>42640.25</c:v>
                </c:pt>
                <c:pt idx="882">
                  <c:v>42640.375</c:v>
                </c:pt>
                <c:pt idx="883">
                  <c:v>42640.5</c:v>
                </c:pt>
                <c:pt idx="884">
                  <c:v>42640.625</c:v>
                </c:pt>
                <c:pt idx="885">
                  <c:v>42640.75</c:v>
                </c:pt>
                <c:pt idx="886">
                  <c:v>42640.875</c:v>
                </c:pt>
                <c:pt idx="887">
                  <c:v>42641</c:v>
                </c:pt>
                <c:pt idx="888">
                  <c:v>42641.125</c:v>
                </c:pt>
                <c:pt idx="889">
                  <c:v>42641.25</c:v>
                </c:pt>
                <c:pt idx="890">
                  <c:v>42641.375</c:v>
                </c:pt>
                <c:pt idx="891">
                  <c:v>42641.5</c:v>
                </c:pt>
                <c:pt idx="892">
                  <c:v>42641.625</c:v>
                </c:pt>
                <c:pt idx="893">
                  <c:v>42641.75</c:v>
                </c:pt>
                <c:pt idx="894">
                  <c:v>42641.875</c:v>
                </c:pt>
                <c:pt idx="895">
                  <c:v>42642</c:v>
                </c:pt>
                <c:pt idx="896">
                  <c:v>42642.125</c:v>
                </c:pt>
                <c:pt idx="897">
                  <c:v>42642.25</c:v>
                </c:pt>
                <c:pt idx="898">
                  <c:v>42642.375</c:v>
                </c:pt>
                <c:pt idx="899">
                  <c:v>42642.5</c:v>
                </c:pt>
                <c:pt idx="900">
                  <c:v>42642.625</c:v>
                </c:pt>
                <c:pt idx="901">
                  <c:v>42642.75</c:v>
                </c:pt>
                <c:pt idx="902">
                  <c:v>42642.875</c:v>
                </c:pt>
                <c:pt idx="903">
                  <c:v>42643</c:v>
                </c:pt>
                <c:pt idx="904">
                  <c:v>42643.125</c:v>
                </c:pt>
                <c:pt idx="905">
                  <c:v>42643.25</c:v>
                </c:pt>
                <c:pt idx="906">
                  <c:v>42643.375</c:v>
                </c:pt>
                <c:pt idx="907">
                  <c:v>42643.5</c:v>
                </c:pt>
                <c:pt idx="908">
                  <c:v>42643.625</c:v>
                </c:pt>
                <c:pt idx="909">
                  <c:v>42643.75</c:v>
                </c:pt>
                <c:pt idx="910">
                  <c:v>42643.875</c:v>
                </c:pt>
                <c:pt idx="911">
                  <c:v>42644</c:v>
                </c:pt>
                <c:pt idx="912">
                  <c:v>42644.125</c:v>
                </c:pt>
                <c:pt idx="913">
                  <c:v>42644.25</c:v>
                </c:pt>
                <c:pt idx="914">
                  <c:v>42644.375</c:v>
                </c:pt>
                <c:pt idx="915">
                  <c:v>42644.5</c:v>
                </c:pt>
                <c:pt idx="916">
                  <c:v>42644.625</c:v>
                </c:pt>
                <c:pt idx="917">
                  <c:v>42644.75</c:v>
                </c:pt>
                <c:pt idx="918">
                  <c:v>42644.875</c:v>
                </c:pt>
                <c:pt idx="919">
                  <c:v>42645</c:v>
                </c:pt>
                <c:pt idx="920">
                  <c:v>42645.125</c:v>
                </c:pt>
                <c:pt idx="921">
                  <c:v>42645.25</c:v>
                </c:pt>
                <c:pt idx="922">
                  <c:v>42645.375</c:v>
                </c:pt>
                <c:pt idx="923">
                  <c:v>42645.5</c:v>
                </c:pt>
                <c:pt idx="924">
                  <c:v>42645.625</c:v>
                </c:pt>
                <c:pt idx="925">
                  <c:v>42645.75</c:v>
                </c:pt>
                <c:pt idx="926">
                  <c:v>42645.875</c:v>
                </c:pt>
                <c:pt idx="927">
                  <c:v>42646</c:v>
                </c:pt>
                <c:pt idx="928">
                  <c:v>42646.125</c:v>
                </c:pt>
                <c:pt idx="929">
                  <c:v>42646.25</c:v>
                </c:pt>
                <c:pt idx="930">
                  <c:v>42646.375</c:v>
                </c:pt>
                <c:pt idx="931">
                  <c:v>42646.5</c:v>
                </c:pt>
                <c:pt idx="932">
                  <c:v>42646.625</c:v>
                </c:pt>
                <c:pt idx="933">
                  <c:v>42646.75</c:v>
                </c:pt>
                <c:pt idx="934">
                  <c:v>42646.875</c:v>
                </c:pt>
                <c:pt idx="935">
                  <c:v>42647</c:v>
                </c:pt>
                <c:pt idx="936">
                  <c:v>42647.125</c:v>
                </c:pt>
                <c:pt idx="937">
                  <c:v>42647.25</c:v>
                </c:pt>
                <c:pt idx="938">
                  <c:v>42647.375</c:v>
                </c:pt>
                <c:pt idx="939">
                  <c:v>42647.5</c:v>
                </c:pt>
                <c:pt idx="940">
                  <c:v>42647.625</c:v>
                </c:pt>
                <c:pt idx="941">
                  <c:v>42647.75</c:v>
                </c:pt>
                <c:pt idx="942">
                  <c:v>42647.875</c:v>
                </c:pt>
                <c:pt idx="943">
                  <c:v>42648</c:v>
                </c:pt>
                <c:pt idx="944">
                  <c:v>42648.125</c:v>
                </c:pt>
                <c:pt idx="945">
                  <c:v>42648.25</c:v>
                </c:pt>
                <c:pt idx="946">
                  <c:v>42648.375</c:v>
                </c:pt>
                <c:pt idx="947">
                  <c:v>42648.5</c:v>
                </c:pt>
                <c:pt idx="948">
                  <c:v>42648.625</c:v>
                </c:pt>
                <c:pt idx="949">
                  <c:v>42648.75</c:v>
                </c:pt>
                <c:pt idx="950">
                  <c:v>42648.875</c:v>
                </c:pt>
                <c:pt idx="951">
                  <c:v>42649</c:v>
                </c:pt>
                <c:pt idx="952">
                  <c:v>42649.125</c:v>
                </c:pt>
                <c:pt idx="953">
                  <c:v>42649.25</c:v>
                </c:pt>
                <c:pt idx="954">
                  <c:v>42649.375</c:v>
                </c:pt>
                <c:pt idx="955">
                  <c:v>42649.5</c:v>
                </c:pt>
                <c:pt idx="956">
                  <c:v>42649.625</c:v>
                </c:pt>
                <c:pt idx="957">
                  <c:v>42649.75</c:v>
                </c:pt>
                <c:pt idx="958">
                  <c:v>42649.875</c:v>
                </c:pt>
                <c:pt idx="959">
                  <c:v>42650</c:v>
                </c:pt>
                <c:pt idx="960">
                  <c:v>42650.125</c:v>
                </c:pt>
                <c:pt idx="961">
                  <c:v>42650.25</c:v>
                </c:pt>
                <c:pt idx="962">
                  <c:v>42650.375</c:v>
                </c:pt>
                <c:pt idx="963">
                  <c:v>42650.5</c:v>
                </c:pt>
                <c:pt idx="964">
                  <c:v>42650.625</c:v>
                </c:pt>
                <c:pt idx="965">
                  <c:v>42650.75</c:v>
                </c:pt>
                <c:pt idx="966">
                  <c:v>42650.875</c:v>
                </c:pt>
                <c:pt idx="967">
                  <c:v>42651</c:v>
                </c:pt>
                <c:pt idx="968">
                  <c:v>42651.125</c:v>
                </c:pt>
                <c:pt idx="969">
                  <c:v>42651.25</c:v>
                </c:pt>
                <c:pt idx="970">
                  <c:v>42651.375</c:v>
                </c:pt>
                <c:pt idx="971">
                  <c:v>42651.5</c:v>
                </c:pt>
                <c:pt idx="972">
                  <c:v>42651.625</c:v>
                </c:pt>
                <c:pt idx="973">
                  <c:v>42651.75</c:v>
                </c:pt>
                <c:pt idx="974">
                  <c:v>42651.875</c:v>
                </c:pt>
                <c:pt idx="975">
                  <c:v>42652</c:v>
                </c:pt>
                <c:pt idx="976">
                  <c:v>42652.125</c:v>
                </c:pt>
                <c:pt idx="977">
                  <c:v>42652.25</c:v>
                </c:pt>
                <c:pt idx="978">
                  <c:v>42652.375</c:v>
                </c:pt>
                <c:pt idx="979">
                  <c:v>42652.5</c:v>
                </c:pt>
                <c:pt idx="980">
                  <c:v>42652.625</c:v>
                </c:pt>
                <c:pt idx="981">
                  <c:v>42652.75</c:v>
                </c:pt>
                <c:pt idx="982">
                  <c:v>42652.875</c:v>
                </c:pt>
                <c:pt idx="983">
                  <c:v>42653</c:v>
                </c:pt>
                <c:pt idx="984">
                  <c:v>42653.125</c:v>
                </c:pt>
                <c:pt idx="985">
                  <c:v>42653.25</c:v>
                </c:pt>
                <c:pt idx="986">
                  <c:v>42653.375</c:v>
                </c:pt>
                <c:pt idx="987">
                  <c:v>42653.5</c:v>
                </c:pt>
                <c:pt idx="988">
                  <c:v>42653.625</c:v>
                </c:pt>
                <c:pt idx="989">
                  <c:v>42653.75</c:v>
                </c:pt>
                <c:pt idx="990">
                  <c:v>42653.875</c:v>
                </c:pt>
                <c:pt idx="991">
                  <c:v>42654</c:v>
                </c:pt>
                <c:pt idx="992">
                  <c:v>42654.125</c:v>
                </c:pt>
                <c:pt idx="993">
                  <c:v>42654.25</c:v>
                </c:pt>
                <c:pt idx="994">
                  <c:v>42654.375</c:v>
                </c:pt>
                <c:pt idx="995">
                  <c:v>42654.5</c:v>
                </c:pt>
                <c:pt idx="996">
                  <c:v>42654.625</c:v>
                </c:pt>
                <c:pt idx="997">
                  <c:v>42654.75</c:v>
                </c:pt>
                <c:pt idx="998">
                  <c:v>42654.875</c:v>
                </c:pt>
                <c:pt idx="999">
                  <c:v>42655</c:v>
                </c:pt>
                <c:pt idx="1000">
                  <c:v>42655.125</c:v>
                </c:pt>
                <c:pt idx="1001">
                  <c:v>42655.25</c:v>
                </c:pt>
                <c:pt idx="1002">
                  <c:v>42655.375</c:v>
                </c:pt>
                <c:pt idx="1003">
                  <c:v>42655.5</c:v>
                </c:pt>
                <c:pt idx="1004">
                  <c:v>42655.625</c:v>
                </c:pt>
                <c:pt idx="1005">
                  <c:v>42655.75</c:v>
                </c:pt>
                <c:pt idx="1006">
                  <c:v>42655.875</c:v>
                </c:pt>
                <c:pt idx="1007">
                  <c:v>42656</c:v>
                </c:pt>
                <c:pt idx="1008">
                  <c:v>42656.125</c:v>
                </c:pt>
                <c:pt idx="1009">
                  <c:v>42656.25</c:v>
                </c:pt>
                <c:pt idx="1010">
                  <c:v>42656.375</c:v>
                </c:pt>
                <c:pt idx="1011">
                  <c:v>42656.5</c:v>
                </c:pt>
                <c:pt idx="1012">
                  <c:v>42656.625</c:v>
                </c:pt>
                <c:pt idx="1013">
                  <c:v>42656.75</c:v>
                </c:pt>
                <c:pt idx="1014">
                  <c:v>42656.875</c:v>
                </c:pt>
                <c:pt idx="1015">
                  <c:v>42657</c:v>
                </c:pt>
                <c:pt idx="1016">
                  <c:v>42657.125</c:v>
                </c:pt>
                <c:pt idx="1017">
                  <c:v>42657.25</c:v>
                </c:pt>
                <c:pt idx="1018">
                  <c:v>42657.375</c:v>
                </c:pt>
                <c:pt idx="1019">
                  <c:v>42657.5</c:v>
                </c:pt>
                <c:pt idx="1020">
                  <c:v>42657.625</c:v>
                </c:pt>
                <c:pt idx="1021">
                  <c:v>42657.75</c:v>
                </c:pt>
                <c:pt idx="1022">
                  <c:v>42657.875</c:v>
                </c:pt>
                <c:pt idx="1023">
                  <c:v>42658</c:v>
                </c:pt>
                <c:pt idx="1024">
                  <c:v>42658.125</c:v>
                </c:pt>
                <c:pt idx="1025">
                  <c:v>42658.25</c:v>
                </c:pt>
                <c:pt idx="1026">
                  <c:v>42658.375</c:v>
                </c:pt>
                <c:pt idx="1027">
                  <c:v>42658.5</c:v>
                </c:pt>
                <c:pt idx="1028">
                  <c:v>42658.625</c:v>
                </c:pt>
                <c:pt idx="1029">
                  <c:v>42658.75</c:v>
                </c:pt>
                <c:pt idx="1030">
                  <c:v>42658.875</c:v>
                </c:pt>
                <c:pt idx="1031">
                  <c:v>42659</c:v>
                </c:pt>
                <c:pt idx="1032">
                  <c:v>42659.125</c:v>
                </c:pt>
                <c:pt idx="1033">
                  <c:v>42659.25</c:v>
                </c:pt>
                <c:pt idx="1034">
                  <c:v>42659.375</c:v>
                </c:pt>
                <c:pt idx="1035">
                  <c:v>42659.5</c:v>
                </c:pt>
                <c:pt idx="1036">
                  <c:v>42659.625</c:v>
                </c:pt>
                <c:pt idx="1037">
                  <c:v>42659.75</c:v>
                </c:pt>
                <c:pt idx="1038">
                  <c:v>42659.75</c:v>
                </c:pt>
                <c:pt idx="1039">
                  <c:v>42659.875</c:v>
                </c:pt>
                <c:pt idx="1040">
                  <c:v>42660</c:v>
                </c:pt>
                <c:pt idx="1041">
                  <c:v>42660.125</c:v>
                </c:pt>
                <c:pt idx="1042">
                  <c:v>42660.25</c:v>
                </c:pt>
                <c:pt idx="1043">
                  <c:v>42660.375</c:v>
                </c:pt>
                <c:pt idx="1044">
                  <c:v>42660.5</c:v>
                </c:pt>
                <c:pt idx="1045">
                  <c:v>42660.625</c:v>
                </c:pt>
                <c:pt idx="1046">
                  <c:v>42660.75</c:v>
                </c:pt>
                <c:pt idx="1047">
                  <c:v>42660.875</c:v>
                </c:pt>
                <c:pt idx="1048">
                  <c:v>42661</c:v>
                </c:pt>
                <c:pt idx="1049">
                  <c:v>42661.125</c:v>
                </c:pt>
                <c:pt idx="1050">
                  <c:v>42661.25</c:v>
                </c:pt>
                <c:pt idx="1051">
                  <c:v>42661.375</c:v>
                </c:pt>
                <c:pt idx="1052">
                  <c:v>42661.5</c:v>
                </c:pt>
                <c:pt idx="1053">
                  <c:v>42661.625</c:v>
                </c:pt>
                <c:pt idx="1054">
                  <c:v>42661.75</c:v>
                </c:pt>
                <c:pt idx="1055">
                  <c:v>42661.875</c:v>
                </c:pt>
                <c:pt idx="1056">
                  <c:v>42662</c:v>
                </c:pt>
                <c:pt idx="1057">
                  <c:v>42662.125</c:v>
                </c:pt>
                <c:pt idx="1058">
                  <c:v>42662.25</c:v>
                </c:pt>
                <c:pt idx="1059">
                  <c:v>42662.375</c:v>
                </c:pt>
                <c:pt idx="1060">
                  <c:v>42662.5</c:v>
                </c:pt>
                <c:pt idx="1061">
                  <c:v>42662.625</c:v>
                </c:pt>
                <c:pt idx="1062">
                  <c:v>42662.75</c:v>
                </c:pt>
                <c:pt idx="1063">
                  <c:v>42662.875</c:v>
                </c:pt>
                <c:pt idx="1064">
                  <c:v>42663</c:v>
                </c:pt>
                <c:pt idx="1065">
                  <c:v>42663.125</c:v>
                </c:pt>
                <c:pt idx="1066">
                  <c:v>42663.25</c:v>
                </c:pt>
                <c:pt idx="1067">
                  <c:v>42663.375</c:v>
                </c:pt>
                <c:pt idx="1068">
                  <c:v>42663.5</c:v>
                </c:pt>
                <c:pt idx="1069">
                  <c:v>42663.875</c:v>
                </c:pt>
                <c:pt idx="1070">
                  <c:v>42664</c:v>
                </c:pt>
                <c:pt idx="1071">
                  <c:v>42664.125</c:v>
                </c:pt>
                <c:pt idx="1072">
                  <c:v>42664.25</c:v>
                </c:pt>
                <c:pt idx="1073">
                  <c:v>42664.375</c:v>
                </c:pt>
                <c:pt idx="1074">
                  <c:v>42664.5</c:v>
                </c:pt>
                <c:pt idx="1075">
                  <c:v>42664.625</c:v>
                </c:pt>
                <c:pt idx="1076">
                  <c:v>42664.75</c:v>
                </c:pt>
                <c:pt idx="1077">
                  <c:v>42664.875</c:v>
                </c:pt>
                <c:pt idx="1078">
                  <c:v>42665</c:v>
                </c:pt>
                <c:pt idx="1079">
                  <c:v>42665.125</c:v>
                </c:pt>
                <c:pt idx="1080">
                  <c:v>42665.25</c:v>
                </c:pt>
                <c:pt idx="1081">
                  <c:v>42665.375</c:v>
                </c:pt>
                <c:pt idx="1082">
                  <c:v>42665.5</c:v>
                </c:pt>
                <c:pt idx="1083">
                  <c:v>42665.625</c:v>
                </c:pt>
                <c:pt idx="1084">
                  <c:v>42665.75</c:v>
                </c:pt>
                <c:pt idx="1085">
                  <c:v>42665.875</c:v>
                </c:pt>
                <c:pt idx="1086">
                  <c:v>42666</c:v>
                </c:pt>
                <c:pt idx="1087">
                  <c:v>42666.125</c:v>
                </c:pt>
                <c:pt idx="1088">
                  <c:v>42666.25</c:v>
                </c:pt>
                <c:pt idx="1089">
                  <c:v>42666.375</c:v>
                </c:pt>
                <c:pt idx="1090">
                  <c:v>42666.5</c:v>
                </c:pt>
                <c:pt idx="1091">
                  <c:v>42666.625</c:v>
                </c:pt>
                <c:pt idx="1092">
                  <c:v>42666.75</c:v>
                </c:pt>
                <c:pt idx="1093">
                  <c:v>42666.875</c:v>
                </c:pt>
                <c:pt idx="1094">
                  <c:v>42667</c:v>
                </c:pt>
                <c:pt idx="1095">
                  <c:v>42667.125</c:v>
                </c:pt>
                <c:pt idx="1096">
                  <c:v>42667.25</c:v>
                </c:pt>
                <c:pt idx="1097">
                  <c:v>42667.375</c:v>
                </c:pt>
                <c:pt idx="1098">
                  <c:v>42667.5</c:v>
                </c:pt>
                <c:pt idx="1099">
                  <c:v>42667.625</c:v>
                </c:pt>
                <c:pt idx="1100">
                  <c:v>42667.75</c:v>
                </c:pt>
                <c:pt idx="1101">
                  <c:v>42667.875</c:v>
                </c:pt>
                <c:pt idx="1102">
                  <c:v>42668</c:v>
                </c:pt>
                <c:pt idx="1103">
                  <c:v>42668.125</c:v>
                </c:pt>
                <c:pt idx="1104">
                  <c:v>42668.25</c:v>
                </c:pt>
                <c:pt idx="1105">
                  <c:v>42668.375</c:v>
                </c:pt>
                <c:pt idx="1106">
                  <c:v>42668.5</c:v>
                </c:pt>
                <c:pt idx="1107">
                  <c:v>42668.625</c:v>
                </c:pt>
                <c:pt idx="1108">
                  <c:v>42668.75</c:v>
                </c:pt>
                <c:pt idx="1109">
                  <c:v>42668.875</c:v>
                </c:pt>
                <c:pt idx="1110">
                  <c:v>42669</c:v>
                </c:pt>
                <c:pt idx="1111">
                  <c:v>42669.125</c:v>
                </c:pt>
                <c:pt idx="1112">
                  <c:v>42669.25</c:v>
                </c:pt>
                <c:pt idx="1113">
                  <c:v>42669.375</c:v>
                </c:pt>
                <c:pt idx="1114">
                  <c:v>42669.5</c:v>
                </c:pt>
                <c:pt idx="1115">
                  <c:v>42669.625</c:v>
                </c:pt>
                <c:pt idx="1116">
                  <c:v>42669.75</c:v>
                </c:pt>
                <c:pt idx="1117">
                  <c:v>42669.875</c:v>
                </c:pt>
                <c:pt idx="1118">
                  <c:v>42670</c:v>
                </c:pt>
                <c:pt idx="1119">
                  <c:v>42670.125</c:v>
                </c:pt>
                <c:pt idx="1120">
                  <c:v>42670.25</c:v>
                </c:pt>
                <c:pt idx="1121">
                  <c:v>42670.375</c:v>
                </c:pt>
                <c:pt idx="1122">
                  <c:v>42670.5</c:v>
                </c:pt>
                <c:pt idx="1123">
                  <c:v>42670.625</c:v>
                </c:pt>
                <c:pt idx="1124">
                  <c:v>42670.75</c:v>
                </c:pt>
                <c:pt idx="1125">
                  <c:v>42670.875</c:v>
                </c:pt>
                <c:pt idx="1126">
                  <c:v>42671</c:v>
                </c:pt>
                <c:pt idx="1127">
                  <c:v>42671.125</c:v>
                </c:pt>
                <c:pt idx="1128">
                  <c:v>42671.25</c:v>
                </c:pt>
                <c:pt idx="1129">
                  <c:v>42671.375</c:v>
                </c:pt>
                <c:pt idx="1130">
                  <c:v>42671.5</c:v>
                </c:pt>
                <c:pt idx="1131">
                  <c:v>42671.625</c:v>
                </c:pt>
                <c:pt idx="1132">
                  <c:v>42671.75</c:v>
                </c:pt>
                <c:pt idx="1133">
                  <c:v>42671.875</c:v>
                </c:pt>
                <c:pt idx="1134">
                  <c:v>42672</c:v>
                </c:pt>
                <c:pt idx="1135">
                  <c:v>42672.125</c:v>
                </c:pt>
                <c:pt idx="1136">
                  <c:v>42672.25</c:v>
                </c:pt>
                <c:pt idx="1137">
                  <c:v>42672.375</c:v>
                </c:pt>
                <c:pt idx="1138">
                  <c:v>42672.5</c:v>
                </c:pt>
                <c:pt idx="1139">
                  <c:v>42672.625</c:v>
                </c:pt>
                <c:pt idx="1140">
                  <c:v>42672.75</c:v>
                </c:pt>
                <c:pt idx="1141">
                  <c:v>42672.875</c:v>
                </c:pt>
                <c:pt idx="1142">
                  <c:v>42673</c:v>
                </c:pt>
                <c:pt idx="1143">
                  <c:v>42673.125</c:v>
                </c:pt>
                <c:pt idx="1144">
                  <c:v>42673.25</c:v>
                </c:pt>
                <c:pt idx="1145">
                  <c:v>42673.375</c:v>
                </c:pt>
                <c:pt idx="1146">
                  <c:v>42673.5</c:v>
                </c:pt>
                <c:pt idx="1147">
                  <c:v>42673.625</c:v>
                </c:pt>
                <c:pt idx="1148">
                  <c:v>42673.75</c:v>
                </c:pt>
                <c:pt idx="1149">
                  <c:v>42673.875</c:v>
                </c:pt>
                <c:pt idx="1150">
                  <c:v>42674</c:v>
                </c:pt>
                <c:pt idx="1151">
                  <c:v>42674.125</c:v>
                </c:pt>
                <c:pt idx="1152">
                  <c:v>42674.25</c:v>
                </c:pt>
                <c:pt idx="1153">
                  <c:v>42674.375</c:v>
                </c:pt>
                <c:pt idx="1154">
                  <c:v>42674.5</c:v>
                </c:pt>
                <c:pt idx="1155">
                  <c:v>42674.625</c:v>
                </c:pt>
                <c:pt idx="1156">
                  <c:v>42674.75</c:v>
                </c:pt>
                <c:pt idx="1157">
                  <c:v>42674.875</c:v>
                </c:pt>
                <c:pt idx="1158">
                  <c:v>42675</c:v>
                </c:pt>
                <c:pt idx="1159">
                  <c:v>42675.125</c:v>
                </c:pt>
                <c:pt idx="1160">
                  <c:v>42675.25</c:v>
                </c:pt>
                <c:pt idx="1161">
                  <c:v>42675.375</c:v>
                </c:pt>
                <c:pt idx="1162">
                  <c:v>42675.5</c:v>
                </c:pt>
                <c:pt idx="1163">
                  <c:v>42675.625</c:v>
                </c:pt>
                <c:pt idx="1164">
                  <c:v>42675.75</c:v>
                </c:pt>
                <c:pt idx="1165">
                  <c:v>42675.875</c:v>
                </c:pt>
                <c:pt idx="1166">
                  <c:v>42676</c:v>
                </c:pt>
                <c:pt idx="1167">
                  <c:v>42676.125</c:v>
                </c:pt>
                <c:pt idx="1168">
                  <c:v>42676.25</c:v>
                </c:pt>
                <c:pt idx="1169">
                  <c:v>42676.375</c:v>
                </c:pt>
                <c:pt idx="1170">
                  <c:v>42676.5</c:v>
                </c:pt>
                <c:pt idx="1171">
                  <c:v>42676.625</c:v>
                </c:pt>
                <c:pt idx="1172">
                  <c:v>42676.75</c:v>
                </c:pt>
                <c:pt idx="1173">
                  <c:v>42676.875</c:v>
                </c:pt>
                <c:pt idx="1174">
                  <c:v>42677</c:v>
                </c:pt>
                <c:pt idx="1175">
                  <c:v>42677.125</c:v>
                </c:pt>
                <c:pt idx="1176">
                  <c:v>42677.25</c:v>
                </c:pt>
                <c:pt idx="1177">
                  <c:v>42677.375</c:v>
                </c:pt>
                <c:pt idx="1178">
                  <c:v>42677.5</c:v>
                </c:pt>
                <c:pt idx="1179">
                  <c:v>42677.625</c:v>
                </c:pt>
                <c:pt idx="1180">
                  <c:v>42677.75</c:v>
                </c:pt>
                <c:pt idx="1181">
                  <c:v>42677.875</c:v>
                </c:pt>
                <c:pt idx="1182">
                  <c:v>42678</c:v>
                </c:pt>
                <c:pt idx="1183">
                  <c:v>42678.125</c:v>
                </c:pt>
                <c:pt idx="1184">
                  <c:v>42678.25</c:v>
                </c:pt>
                <c:pt idx="1185">
                  <c:v>42678.375</c:v>
                </c:pt>
                <c:pt idx="1186">
                  <c:v>42678.5</c:v>
                </c:pt>
                <c:pt idx="1187">
                  <c:v>42678.625</c:v>
                </c:pt>
                <c:pt idx="1188">
                  <c:v>42678.75</c:v>
                </c:pt>
                <c:pt idx="1189">
                  <c:v>42678.875</c:v>
                </c:pt>
                <c:pt idx="1190">
                  <c:v>42679</c:v>
                </c:pt>
                <c:pt idx="1191">
                  <c:v>42679.125</c:v>
                </c:pt>
                <c:pt idx="1192">
                  <c:v>42679.25</c:v>
                </c:pt>
                <c:pt idx="1193">
                  <c:v>42679.375</c:v>
                </c:pt>
                <c:pt idx="1194">
                  <c:v>42679.5</c:v>
                </c:pt>
                <c:pt idx="1195">
                  <c:v>42679.625</c:v>
                </c:pt>
                <c:pt idx="1196">
                  <c:v>42679.75</c:v>
                </c:pt>
                <c:pt idx="1197">
                  <c:v>42679.875</c:v>
                </c:pt>
                <c:pt idx="1198">
                  <c:v>42680</c:v>
                </c:pt>
                <c:pt idx="1199">
                  <c:v>42680.125</c:v>
                </c:pt>
                <c:pt idx="1200">
                  <c:v>42680.25</c:v>
                </c:pt>
                <c:pt idx="1201">
                  <c:v>42680.375</c:v>
                </c:pt>
                <c:pt idx="1202">
                  <c:v>42680.5</c:v>
                </c:pt>
                <c:pt idx="1203">
                  <c:v>42680.625</c:v>
                </c:pt>
                <c:pt idx="1204">
                  <c:v>42680.75</c:v>
                </c:pt>
                <c:pt idx="1205">
                  <c:v>42680.875</c:v>
                </c:pt>
                <c:pt idx="1206">
                  <c:v>42681</c:v>
                </c:pt>
                <c:pt idx="1207">
                  <c:v>42681.125</c:v>
                </c:pt>
                <c:pt idx="1208">
                  <c:v>42681.25</c:v>
                </c:pt>
                <c:pt idx="1209">
                  <c:v>42681.375</c:v>
                </c:pt>
                <c:pt idx="1210">
                  <c:v>42681.5</c:v>
                </c:pt>
                <c:pt idx="1211">
                  <c:v>42681.625</c:v>
                </c:pt>
                <c:pt idx="1212">
                  <c:v>42681.75</c:v>
                </c:pt>
                <c:pt idx="1213">
                  <c:v>42681.875</c:v>
                </c:pt>
                <c:pt idx="1214">
                  <c:v>42682</c:v>
                </c:pt>
                <c:pt idx="1215">
                  <c:v>42682.125</c:v>
                </c:pt>
                <c:pt idx="1216">
                  <c:v>42682.25</c:v>
                </c:pt>
                <c:pt idx="1217">
                  <c:v>42682.375</c:v>
                </c:pt>
                <c:pt idx="1218">
                  <c:v>42682.5</c:v>
                </c:pt>
                <c:pt idx="1219">
                  <c:v>42682.625</c:v>
                </c:pt>
                <c:pt idx="1220">
                  <c:v>42682.75</c:v>
                </c:pt>
                <c:pt idx="1221">
                  <c:v>42682.875</c:v>
                </c:pt>
                <c:pt idx="1222">
                  <c:v>42683</c:v>
                </c:pt>
                <c:pt idx="1223">
                  <c:v>42683.125</c:v>
                </c:pt>
                <c:pt idx="1224">
                  <c:v>42683.25</c:v>
                </c:pt>
                <c:pt idx="1225">
                  <c:v>42683.375</c:v>
                </c:pt>
                <c:pt idx="1226">
                  <c:v>42683.5</c:v>
                </c:pt>
                <c:pt idx="1227">
                  <c:v>42683.625</c:v>
                </c:pt>
                <c:pt idx="1228">
                  <c:v>42683.75</c:v>
                </c:pt>
                <c:pt idx="1229">
                  <c:v>42683.875</c:v>
                </c:pt>
                <c:pt idx="1230">
                  <c:v>42684</c:v>
                </c:pt>
                <c:pt idx="1231">
                  <c:v>42684.125</c:v>
                </c:pt>
                <c:pt idx="1232">
                  <c:v>42684.25</c:v>
                </c:pt>
                <c:pt idx="1233">
                  <c:v>42684.375</c:v>
                </c:pt>
                <c:pt idx="1234">
                  <c:v>42684.375</c:v>
                </c:pt>
                <c:pt idx="1235">
                  <c:v>42684.5</c:v>
                </c:pt>
                <c:pt idx="1236">
                  <c:v>42684.625</c:v>
                </c:pt>
                <c:pt idx="1237">
                  <c:v>42684.75</c:v>
                </c:pt>
                <c:pt idx="1238">
                  <c:v>42684.875</c:v>
                </c:pt>
                <c:pt idx="1239">
                  <c:v>42685</c:v>
                </c:pt>
                <c:pt idx="1240">
                  <c:v>42685.125</c:v>
                </c:pt>
                <c:pt idx="1241">
                  <c:v>42685.25</c:v>
                </c:pt>
                <c:pt idx="1242">
                  <c:v>42685.375</c:v>
                </c:pt>
                <c:pt idx="1243">
                  <c:v>42685.5</c:v>
                </c:pt>
                <c:pt idx="1244">
                  <c:v>42685.625</c:v>
                </c:pt>
                <c:pt idx="1245">
                  <c:v>42685.75</c:v>
                </c:pt>
                <c:pt idx="1246">
                  <c:v>42685.875</c:v>
                </c:pt>
                <c:pt idx="1247">
                  <c:v>42686</c:v>
                </c:pt>
                <c:pt idx="1248">
                  <c:v>42686.125</c:v>
                </c:pt>
                <c:pt idx="1249">
                  <c:v>42686.25</c:v>
                </c:pt>
                <c:pt idx="1250">
                  <c:v>42686.375</c:v>
                </c:pt>
                <c:pt idx="1251">
                  <c:v>42686.5</c:v>
                </c:pt>
                <c:pt idx="1252">
                  <c:v>42686.625</c:v>
                </c:pt>
                <c:pt idx="1253">
                  <c:v>42686.75</c:v>
                </c:pt>
                <c:pt idx="1254">
                  <c:v>42686.875</c:v>
                </c:pt>
                <c:pt idx="1255">
                  <c:v>42687</c:v>
                </c:pt>
                <c:pt idx="1256">
                  <c:v>42687.125</c:v>
                </c:pt>
                <c:pt idx="1257">
                  <c:v>42687.25</c:v>
                </c:pt>
                <c:pt idx="1258">
                  <c:v>42687.375</c:v>
                </c:pt>
                <c:pt idx="1259">
                  <c:v>42687.5</c:v>
                </c:pt>
                <c:pt idx="1260">
                  <c:v>42687.625</c:v>
                </c:pt>
                <c:pt idx="1261">
                  <c:v>42687.75</c:v>
                </c:pt>
                <c:pt idx="1262">
                  <c:v>42687.875</c:v>
                </c:pt>
                <c:pt idx="1263">
                  <c:v>42688</c:v>
                </c:pt>
                <c:pt idx="1264">
                  <c:v>42688.125</c:v>
                </c:pt>
                <c:pt idx="1265">
                  <c:v>42688.25</c:v>
                </c:pt>
                <c:pt idx="1266">
                  <c:v>42688.375</c:v>
                </c:pt>
                <c:pt idx="1267">
                  <c:v>42688.5</c:v>
                </c:pt>
                <c:pt idx="1268">
                  <c:v>42688.625</c:v>
                </c:pt>
                <c:pt idx="1269">
                  <c:v>42688.75</c:v>
                </c:pt>
                <c:pt idx="1270">
                  <c:v>42688.875</c:v>
                </c:pt>
                <c:pt idx="1271">
                  <c:v>42689</c:v>
                </c:pt>
                <c:pt idx="1272">
                  <c:v>42689.125</c:v>
                </c:pt>
                <c:pt idx="1273">
                  <c:v>42689.25</c:v>
                </c:pt>
                <c:pt idx="1274">
                  <c:v>42689.375</c:v>
                </c:pt>
                <c:pt idx="1275">
                  <c:v>42689.5</c:v>
                </c:pt>
                <c:pt idx="1276">
                  <c:v>42689.625</c:v>
                </c:pt>
                <c:pt idx="1277">
                  <c:v>42689.75</c:v>
                </c:pt>
                <c:pt idx="1278">
                  <c:v>42689.875</c:v>
                </c:pt>
                <c:pt idx="1279">
                  <c:v>42690</c:v>
                </c:pt>
                <c:pt idx="1280">
                  <c:v>42690.125</c:v>
                </c:pt>
                <c:pt idx="1281">
                  <c:v>42690.25</c:v>
                </c:pt>
                <c:pt idx="1282">
                  <c:v>42690.375</c:v>
                </c:pt>
                <c:pt idx="1283">
                  <c:v>42690.5</c:v>
                </c:pt>
                <c:pt idx="1284">
                  <c:v>42690.625</c:v>
                </c:pt>
                <c:pt idx="1285">
                  <c:v>42690.75</c:v>
                </c:pt>
                <c:pt idx="1286">
                  <c:v>42690.875</c:v>
                </c:pt>
                <c:pt idx="1287">
                  <c:v>42691</c:v>
                </c:pt>
                <c:pt idx="1288">
                  <c:v>42691.125</c:v>
                </c:pt>
                <c:pt idx="1289">
                  <c:v>42691.25</c:v>
                </c:pt>
                <c:pt idx="1290">
                  <c:v>42691.375</c:v>
                </c:pt>
                <c:pt idx="1291">
                  <c:v>42691.5</c:v>
                </c:pt>
                <c:pt idx="1292">
                  <c:v>42691.625</c:v>
                </c:pt>
                <c:pt idx="1293">
                  <c:v>42691.75</c:v>
                </c:pt>
                <c:pt idx="1294">
                  <c:v>42691.875</c:v>
                </c:pt>
                <c:pt idx="1295">
                  <c:v>42692</c:v>
                </c:pt>
                <c:pt idx="1296">
                  <c:v>42692.125</c:v>
                </c:pt>
                <c:pt idx="1297">
                  <c:v>42692.25</c:v>
                </c:pt>
                <c:pt idx="1298">
                  <c:v>42692.375</c:v>
                </c:pt>
                <c:pt idx="1299">
                  <c:v>42692.5</c:v>
                </c:pt>
                <c:pt idx="1300">
                  <c:v>42692.625</c:v>
                </c:pt>
                <c:pt idx="1301">
                  <c:v>42692.75</c:v>
                </c:pt>
                <c:pt idx="1302">
                  <c:v>42692.875</c:v>
                </c:pt>
                <c:pt idx="1303">
                  <c:v>42693</c:v>
                </c:pt>
                <c:pt idx="1304">
                  <c:v>42693.125</c:v>
                </c:pt>
                <c:pt idx="1305">
                  <c:v>42693.25</c:v>
                </c:pt>
                <c:pt idx="1306">
                  <c:v>42693.375</c:v>
                </c:pt>
                <c:pt idx="1307">
                  <c:v>42693.5</c:v>
                </c:pt>
                <c:pt idx="1308">
                  <c:v>42693.625</c:v>
                </c:pt>
                <c:pt idx="1309">
                  <c:v>42693.75</c:v>
                </c:pt>
                <c:pt idx="1310">
                  <c:v>42693.875</c:v>
                </c:pt>
                <c:pt idx="1311">
                  <c:v>42694</c:v>
                </c:pt>
                <c:pt idx="1312">
                  <c:v>42694.125</c:v>
                </c:pt>
                <c:pt idx="1313">
                  <c:v>42694.25</c:v>
                </c:pt>
                <c:pt idx="1314">
                  <c:v>42694.375</c:v>
                </c:pt>
                <c:pt idx="1315">
                  <c:v>42694.5</c:v>
                </c:pt>
                <c:pt idx="1316">
                  <c:v>42694.625</c:v>
                </c:pt>
                <c:pt idx="1317">
                  <c:v>42694.75</c:v>
                </c:pt>
                <c:pt idx="1318">
                  <c:v>42694.875</c:v>
                </c:pt>
                <c:pt idx="1319">
                  <c:v>42695</c:v>
                </c:pt>
                <c:pt idx="1320">
                  <c:v>42695.125</c:v>
                </c:pt>
                <c:pt idx="1321">
                  <c:v>42695.25</c:v>
                </c:pt>
                <c:pt idx="1322">
                  <c:v>42695.375</c:v>
                </c:pt>
                <c:pt idx="1323">
                  <c:v>42695.5</c:v>
                </c:pt>
                <c:pt idx="1324">
                  <c:v>42695.625</c:v>
                </c:pt>
                <c:pt idx="1325">
                  <c:v>42695.75</c:v>
                </c:pt>
                <c:pt idx="1326">
                  <c:v>42695.875</c:v>
                </c:pt>
                <c:pt idx="1327">
                  <c:v>42696</c:v>
                </c:pt>
                <c:pt idx="1328">
                  <c:v>42696.125</c:v>
                </c:pt>
                <c:pt idx="1329">
                  <c:v>42696.25</c:v>
                </c:pt>
                <c:pt idx="1330">
                  <c:v>42696.375</c:v>
                </c:pt>
                <c:pt idx="1331">
                  <c:v>42696.5</c:v>
                </c:pt>
                <c:pt idx="1332">
                  <c:v>42696.625</c:v>
                </c:pt>
                <c:pt idx="1333">
                  <c:v>42696.75</c:v>
                </c:pt>
                <c:pt idx="1334">
                  <c:v>42696.875</c:v>
                </c:pt>
                <c:pt idx="1335">
                  <c:v>42697</c:v>
                </c:pt>
                <c:pt idx="1336">
                  <c:v>42697.125</c:v>
                </c:pt>
                <c:pt idx="1337">
                  <c:v>42697.25</c:v>
                </c:pt>
                <c:pt idx="1338">
                  <c:v>42697.375</c:v>
                </c:pt>
                <c:pt idx="1339">
                  <c:v>42697.5</c:v>
                </c:pt>
                <c:pt idx="1340">
                  <c:v>42697.625</c:v>
                </c:pt>
                <c:pt idx="1341">
                  <c:v>42697.75</c:v>
                </c:pt>
                <c:pt idx="1342">
                  <c:v>42697.875</c:v>
                </c:pt>
                <c:pt idx="1343">
                  <c:v>42698</c:v>
                </c:pt>
                <c:pt idx="1344">
                  <c:v>42698.125</c:v>
                </c:pt>
                <c:pt idx="1345">
                  <c:v>42698.25</c:v>
                </c:pt>
                <c:pt idx="1346">
                  <c:v>42698.375</c:v>
                </c:pt>
                <c:pt idx="1347">
                  <c:v>42698.5</c:v>
                </c:pt>
                <c:pt idx="1348">
                  <c:v>42698.625</c:v>
                </c:pt>
                <c:pt idx="1349">
                  <c:v>42698.75</c:v>
                </c:pt>
                <c:pt idx="1350">
                  <c:v>42698.875</c:v>
                </c:pt>
                <c:pt idx="1351">
                  <c:v>42699</c:v>
                </c:pt>
                <c:pt idx="1352">
                  <c:v>42699.125</c:v>
                </c:pt>
                <c:pt idx="1353">
                  <c:v>42699.25</c:v>
                </c:pt>
                <c:pt idx="1354">
                  <c:v>42699.375</c:v>
                </c:pt>
                <c:pt idx="1355">
                  <c:v>42699.5</c:v>
                </c:pt>
                <c:pt idx="1356">
                  <c:v>42699.625</c:v>
                </c:pt>
                <c:pt idx="1357">
                  <c:v>42699.75</c:v>
                </c:pt>
                <c:pt idx="1358">
                  <c:v>42699.875</c:v>
                </c:pt>
                <c:pt idx="1359">
                  <c:v>42700</c:v>
                </c:pt>
                <c:pt idx="1360">
                  <c:v>42700.125</c:v>
                </c:pt>
                <c:pt idx="1361">
                  <c:v>42700.25</c:v>
                </c:pt>
                <c:pt idx="1362">
                  <c:v>42700.375</c:v>
                </c:pt>
                <c:pt idx="1363">
                  <c:v>42700.375</c:v>
                </c:pt>
                <c:pt idx="1364">
                  <c:v>42700.5</c:v>
                </c:pt>
                <c:pt idx="1365">
                  <c:v>42700.625</c:v>
                </c:pt>
                <c:pt idx="1366">
                  <c:v>42700.75</c:v>
                </c:pt>
                <c:pt idx="1367">
                  <c:v>42700.875</c:v>
                </c:pt>
                <c:pt idx="1368">
                  <c:v>42701</c:v>
                </c:pt>
                <c:pt idx="1369">
                  <c:v>42701.125</c:v>
                </c:pt>
                <c:pt idx="1370">
                  <c:v>42701.25</c:v>
                </c:pt>
                <c:pt idx="1371">
                  <c:v>42701.375</c:v>
                </c:pt>
                <c:pt idx="1372">
                  <c:v>42701.5</c:v>
                </c:pt>
                <c:pt idx="1373">
                  <c:v>42701.625</c:v>
                </c:pt>
                <c:pt idx="1374">
                  <c:v>42701.75</c:v>
                </c:pt>
                <c:pt idx="1375">
                  <c:v>42701.875</c:v>
                </c:pt>
                <c:pt idx="1376">
                  <c:v>42702</c:v>
                </c:pt>
                <c:pt idx="1377">
                  <c:v>42702.125</c:v>
                </c:pt>
                <c:pt idx="1378">
                  <c:v>42702.25</c:v>
                </c:pt>
                <c:pt idx="1379">
                  <c:v>42702.375</c:v>
                </c:pt>
                <c:pt idx="1380">
                  <c:v>42702.5</c:v>
                </c:pt>
                <c:pt idx="1381">
                  <c:v>42702.625</c:v>
                </c:pt>
                <c:pt idx="1382">
                  <c:v>42702.75</c:v>
                </c:pt>
                <c:pt idx="1383">
                  <c:v>42702.875</c:v>
                </c:pt>
                <c:pt idx="1384">
                  <c:v>42703</c:v>
                </c:pt>
                <c:pt idx="1385">
                  <c:v>42703.125</c:v>
                </c:pt>
                <c:pt idx="1386">
                  <c:v>42703.25</c:v>
                </c:pt>
                <c:pt idx="1387">
                  <c:v>42703.375</c:v>
                </c:pt>
                <c:pt idx="1388">
                  <c:v>42703.5</c:v>
                </c:pt>
                <c:pt idx="1389">
                  <c:v>42703.625</c:v>
                </c:pt>
                <c:pt idx="1390">
                  <c:v>42703.75</c:v>
                </c:pt>
                <c:pt idx="1391">
                  <c:v>42703.875</c:v>
                </c:pt>
                <c:pt idx="1392">
                  <c:v>42704</c:v>
                </c:pt>
                <c:pt idx="1393">
                  <c:v>42704.125</c:v>
                </c:pt>
                <c:pt idx="1394">
                  <c:v>42704.25</c:v>
                </c:pt>
                <c:pt idx="1395">
                  <c:v>42704.375</c:v>
                </c:pt>
                <c:pt idx="1396">
                  <c:v>42704.5</c:v>
                </c:pt>
                <c:pt idx="1397">
                  <c:v>42704.625</c:v>
                </c:pt>
                <c:pt idx="1398">
                  <c:v>42704.75</c:v>
                </c:pt>
                <c:pt idx="1399">
                  <c:v>42704.875</c:v>
                </c:pt>
                <c:pt idx="1400">
                  <c:v>42705</c:v>
                </c:pt>
                <c:pt idx="1401">
                  <c:v>42705.125</c:v>
                </c:pt>
                <c:pt idx="1402">
                  <c:v>42705.25</c:v>
                </c:pt>
                <c:pt idx="1403">
                  <c:v>42705.375</c:v>
                </c:pt>
                <c:pt idx="1404">
                  <c:v>42705.5</c:v>
                </c:pt>
                <c:pt idx="1405">
                  <c:v>42705.625</c:v>
                </c:pt>
                <c:pt idx="1406">
                  <c:v>42705.75</c:v>
                </c:pt>
                <c:pt idx="1407">
                  <c:v>42705.875</c:v>
                </c:pt>
                <c:pt idx="1408">
                  <c:v>42706</c:v>
                </c:pt>
                <c:pt idx="1409">
                  <c:v>42706.125</c:v>
                </c:pt>
                <c:pt idx="1410">
                  <c:v>42706.25</c:v>
                </c:pt>
                <c:pt idx="1411">
                  <c:v>42706.375</c:v>
                </c:pt>
                <c:pt idx="1412">
                  <c:v>42706.5</c:v>
                </c:pt>
                <c:pt idx="1413">
                  <c:v>42706.625</c:v>
                </c:pt>
                <c:pt idx="1414">
                  <c:v>42706.75</c:v>
                </c:pt>
                <c:pt idx="1415">
                  <c:v>42706.875</c:v>
                </c:pt>
                <c:pt idx="1416">
                  <c:v>42707</c:v>
                </c:pt>
                <c:pt idx="1417">
                  <c:v>42707.125</c:v>
                </c:pt>
                <c:pt idx="1418">
                  <c:v>42707.25</c:v>
                </c:pt>
                <c:pt idx="1419">
                  <c:v>42707.375</c:v>
                </c:pt>
                <c:pt idx="1420">
                  <c:v>42707.5</c:v>
                </c:pt>
                <c:pt idx="1421">
                  <c:v>42707.625</c:v>
                </c:pt>
                <c:pt idx="1422">
                  <c:v>42707.75</c:v>
                </c:pt>
                <c:pt idx="1423">
                  <c:v>42707.875</c:v>
                </c:pt>
                <c:pt idx="1424">
                  <c:v>42708</c:v>
                </c:pt>
                <c:pt idx="1425">
                  <c:v>42708.125</c:v>
                </c:pt>
                <c:pt idx="1426">
                  <c:v>42708.25</c:v>
                </c:pt>
                <c:pt idx="1427">
                  <c:v>42708.375</c:v>
                </c:pt>
                <c:pt idx="1428">
                  <c:v>42708.5</c:v>
                </c:pt>
                <c:pt idx="1429">
                  <c:v>42708.625</c:v>
                </c:pt>
                <c:pt idx="1430">
                  <c:v>42708.75</c:v>
                </c:pt>
                <c:pt idx="1431">
                  <c:v>42708.875</c:v>
                </c:pt>
                <c:pt idx="1432">
                  <c:v>42709</c:v>
                </c:pt>
                <c:pt idx="1433">
                  <c:v>42709.125</c:v>
                </c:pt>
                <c:pt idx="1434">
                  <c:v>42709.25</c:v>
                </c:pt>
                <c:pt idx="1435">
                  <c:v>42709.375</c:v>
                </c:pt>
                <c:pt idx="1436">
                  <c:v>42709.5</c:v>
                </c:pt>
                <c:pt idx="1437">
                  <c:v>42709.625</c:v>
                </c:pt>
                <c:pt idx="1438">
                  <c:v>42709.75</c:v>
                </c:pt>
                <c:pt idx="1439">
                  <c:v>42709.875</c:v>
                </c:pt>
                <c:pt idx="1440">
                  <c:v>42710</c:v>
                </c:pt>
                <c:pt idx="1441">
                  <c:v>42710.125</c:v>
                </c:pt>
                <c:pt idx="1442">
                  <c:v>42710.25</c:v>
                </c:pt>
                <c:pt idx="1443">
                  <c:v>42710.375</c:v>
                </c:pt>
                <c:pt idx="1444">
                  <c:v>42710.5</c:v>
                </c:pt>
                <c:pt idx="1445">
                  <c:v>42710.625</c:v>
                </c:pt>
                <c:pt idx="1446">
                  <c:v>42710.75</c:v>
                </c:pt>
                <c:pt idx="1447">
                  <c:v>42710.875</c:v>
                </c:pt>
                <c:pt idx="1448">
                  <c:v>42711</c:v>
                </c:pt>
                <c:pt idx="1449">
                  <c:v>42711.125</c:v>
                </c:pt>
                <c:pt idx="1450">
                  <c:v>42711.25</c:v>
                </c:pt>
                <c:pt idx="1451">
                  <c:v>42711.375</c:v>
                </c:pt>
                <c:pt idx="1452">
                  <c:v>42711.375</c:v>
                </c:pt>
                <c:pt idx="1453">
                  <c:v>42711.5</c:v>
                </c:pt>
                <c:pt idx="1454">
                  <c:v>42711.625</c:v>
                </c:pt>
                <c:pt idx="1455">
                  <c:v>42711.75</c:v>
                </c:pt>
                <c:pt idx="1456">
                  <c:v>42711.875</c:v>
                </c:pt>
                <c:pt idx="1457">
                  <c:v>42712</c:v>
                </c:pt>
                <c:pt idx="1458">
                  <c:v>42712.125</c:v>
                </c:pt>
                <c:pt idx="1459">
                  <c:v>42712.25</c:v>
                </c:pt>
                <c:pt idx="1460">
                  <c:v>42712.375</c:v>
                </c:pt>
                <c:pt idx="1461">
                  <c:v>42712.5</c:v>
                </c:pt>
                <c:pt idx="1462">
                  <c:v>42712.625</c:v>
                </c:pt>
                <c:pt idx="1463">
                  <c:v>42712.75</c:v>
                </c:pt>
                <c:pt idx="1464">
                  <c:v>42712.875</c:v>
                </c:pt>
                <c:pt idx="1465">
                  <c:v>42713</c:v>
                </c:pt>
                <c:pt idx="1466">
                  <c:v>42713.125</c:v>
                </c:pt>
                <c:pt idx="1467">
                  <c:v>42713.25</c:v>
                </c:pt>
                <c:pt idx="1468">
                  <c:v>42713.375</c:v>
                </c:pt>
                <c:pt idx="1469">
                  <c:v>42713.5</c:v>
                </c:pt>
                <c:pt idx="1470">
                  <c:v>42713.625</c:v>
                </c:pt>
                <c:pt idx="1471">
                  <c:v>42713.75</c:v>
                </c:pt>
                <c:pt idx="1472">
                  <c:v>42713.875</c:v>
                </c:pt>
                <c:pt idx="1473">
                  <c:v>42714</c:v>
                </c:pt>
                <c:pt idx="1474">
                  <c:v>42714.125</c:v>
                </c:pt>
                <c:pt idx="1475">
                  <c:v>42714.25</c:v>
                </c:pt>
                <c:pt idx="1476">
                  <c:v>42714.375</c:v>
                </c:pt>
                <c:pt idx="1477">
                  <c:v>42714.5</c:v>
                </c:pt>
                <c:pt idx="1478">
                  <c:v>42714.625</c:v>
                </c:pt>
                <c:pt idx="1479">
                  <c:v>42714.75</c:v>
                </c:pt>
                <c:pt idx="1480">
                  <c:v>42714.875</c:v>
                </c:pt>
                <c:pt idx="1481">
                  <c:v>42715</c:v>
                </c:pt>
                <c:pt idx="1482">
                  <c:v>42715.125</c:v>
                </c:pt>
                <c:pt idx="1483">
                  <c:v>42715.25</c:v>
                </c:pt>
                <c:pt idx="1484">
                  <c:v>42715.375</c:v>
                </c:pt>
                <c:pt idx="1485">
                  <c:v>42715.5</c:v>
                </c:pt>
                <c:pt idx="1486">
                  <c:v>42715.625</c:v>
                </c:pt>
                <c:pt idx="1487">
                  <c:v>42715.75</c:v>
                </c:pt>
                <c:pt idx="1488">
                  <c:v>42715.875</c:v>
                </c:pt>
                <c:pt idx="1489">
                  <c:v>42716</c:v>
                </c:pt>
                <c:pt idx="1490">
                  <c:v>42716.125</c:v>
                </c:pt>
                <c:pt idx="1491">
                  <c:v>42716.25</c:v>
                </c:pt>
                <c:pt idx="1492">
                  <c:v>42716.375</c:v>
                </c:pt>
                <c:pt idx="1493">
                  <c:v>42716.5</c:v>
                </c:pt>
                <c:pt idx="1494">
                  <c:v>42716.625</c:v>
                </c:pt>
                <c:pt idx="1495">
                  <c:v>42716.75</c:v>
                </c:pt>
                <c:pt idx="1496">
                  <c:v>42716.875</c:v>
                </c:pt>
                <c:pt idx="1497">
                  <c:v>42717</c:v>
                </c:pt>
                <c:pt idx="1498">
                  <c:v>42717.125</c:v>
                </c:pt>
                <c:pt idx="1499">
                  <c:v>42717.25</c:v>
                </c:pt>
                <c:pt idx="1500">
                  <c:v>42717.375</c:v>
                </c:pt>
                <c:pt idx="1501">
                  <c:v>42717.5</c:v>
                </c:pt>
                <c:pt idx="1502">
                  <c:v>42717.625</c:v>
                </c:pt>
                <c:pt idx="1503">
                  <c:v>42717.75</c:v>
                </c:pt>
                <c:pt idx="1504">
                  <c:v>42717.875</c:v>
                </c:pt>
                <c:pt idx="1505">
                  <c:v>42718</c:v>
                </c:pt>
                <c:pt idx="1506">
                  <c:v>42718.125</c:v>
                </c:pt>
                <c:pt idx="1507">
                  <c:v>42718.25</c:v>
                </c:pt>
                <c:pt idx="1508">
                  <c:v>42718.375</c:v>
                </c:pt>
                <c:pt idx="1509">
                  <c:v>42718.5</c:v>
                </c:pt>
                <c:pt idx="1510">
                  <c:v>42718.625</c:v>
                </c:pt>
                <c:pt idx="1511">
                  <c:v>42718.75</c:v>
                </c:pt>
                <c:pt idx="1512">
                  <c:v>42718.875</c:v>
                </c:pt>
                <c:pt idx="1513">
                  <c:v>42719</c:v>
                </c:pt>
                <c:pt idx="1514">
                  <c:v>42719.125</c:v>
                </c:pt>
                <c:pt idx="1515">
                  <c:v>42719.25</c:v>
                </c:pt>
                <c:pt idx="1516">
                  <c:v>42719.375</c:v>
                </c:pt>
                <c:pt idx="1517">
                  <c:v>42719.5</c:v>
                </c:pt>
                <c:pt idx="1518">
                  <c:v>42719.625</c:v>
                </c:pt>
                <c:pt idx="1519">
                  <c:v>42719.75</c:v>
                </c:pt>
                <c:pt idx="1520">
                  <c:v>42719.875</c:v>
                </c:pt>
                <c:pt idx="1521">
                  <c:v>42720</c:v>
                </c:pt>
                <c:pt idx="1522">
                  <c:v>42720.125</c:v>
                </c:pt>
                <c:pt idx="1523">
                  <c:v>42720.25</c:v>
                </c:pt>
                <c:pt idx="1524">
                  <c:v>42720.375</c:v>
                </c:pt>
                <c:pt idx="1525">
                  <c:v>42720.5</c:v>
                </c:pt>
                <c:pt idx="1526">
                  <c:v>42720.625</c:v>
                </c:pt>
                <c:pt idx="1527">
                  <c:v>42720.75</c:v>
                </c:pt>
                <c:pt idx="1528">
                  <c:v>42720.875</c:v>
                </c:pt>
                <c:pt idx="1529">
                  <c:v>42721</c:v>
                </c:pt>
                <c:pt idx="1530">
                  <c:v>42721.125</c:v>
                </c:pt>
                <c:pt idx="1531">
                  <c:v>42721.25</c:v>
                </c:pt>
                <c:pt idx="1532">
                  <c:v>42721.375</c:v>
                </c:pt>
                <c:pt idx="1533">
                  <c:v>42721.5</c:v>
                </c:pt>
                <c:pt idx="1534">
                  <c:v>42721.625</c:v>
                </c:pt>
                <c:pt idx="1535">
                  <c:v>42721.75</c:v>
                </c:pt>
                <c:pt idx="1536">
                  <c:v>42721.875</c:v>
                </c:pt>
                <c:pt idx="1537">
                  <c:v>42722</c:v>
                </c:pt>
                <c:pt idx="1538">
                  <c:v>42722.125</c:v>
                </c:pt>
                <c:pt idx="1539">
                  <c:v>42722.25</c:v>
                </c:pt>
                <c:pt idx="1540">
                  <c:v>42722.375</c:v>
                </c:pt>
                <c:pt idx="1541">
                  <c:v>42722.5</c:v>
                </c:pt>
                <c:pt idx="1542">
                  <c:v>42722.625</c:v>
                </c:pt>
                <c:pt idx="1543">
                  <c:v>42722.75</c:v>
                </c:pt>
                <c:pt idx="1544">
                  <c:v>42722.875</c:v>
                </c:pt>
                <c:pt idx="1545">
                  <c:v>42723</c:v>
                </c:pt>
                <c:pt idx="1546">
                  <c:v>42723.125</c:v>
                </c:pt>
                <c:pt idx="1547">
                  <c:v>42723.25</c:v>
                </c:pt>
                <c:pt idx="1548">
                  <c:v>42723.375</c:v>
                </c:pt>
                <c:pt idx="1549">
                  <c:v>42723.5</c:v>
                </c:pt>
                <c:pt idx="1550">
                  <c:v>42723.625</c:v>
                </c:pt>
                <c:pt idx="1551">
                  <c:v>42723.625</c:v>
                </c:pt>
                <c:pt idx="1552">
                  <c:v>42723.75</c:v>
                </c:pt>
                <c:pt idx="1553">
                  <c:v>42723.875</c:v>
                </c:pt>
                <c:pt idx="1554">
                  <c:v>42724</c:v>
                </c:pt>
                <c:pt idx="1555">
                  <c:v>42724.125</c:v>
                </c:pt>
                <c:pt idx="1556">
                  <c:v>42724.25</c:v>
                </c:pt>
                <c:pt idx="1557">
                  <c:v>42724.375</c:v>
                </c:pt>
                <c:pt idx="1558">
                  <c:v>42724.5</c:v>
                </c:pt>
                <c:pt idx="1559">
                  <c:v>42724.625</c:v>
                </c:pt>
                <c:pt idx="1560">
                  <c:v>42724.75</c:v>
                </c:pt>
                <c:pt idx="1561">
                  <c:v>42724.875</c:v>
                </c:pt>
                <c:pt idx="1562">
                  <c:v>42725</c:v>
                </c:pt>
                <c:pt idx="1563">
                  <c:v>42725.125</c:v>
                </c:pt>
                <c:pt idx="1564">
                  <c:v>42725.25</c:v>
                </c:pt>
                <c:pt idx="1565">
                  <c:v>42725.375</c:v>
                </c:pt>
                <c:pt idx="1566">
                  <c:v>42725.375</c:v>
                </c:pt>
                <c:pt idx="1567">
                  <c:v>42725.5</c:v>
                </c:pt>
                <c:pt idx="1568">
                  <c:v>42725.625</c:v>
                </c:pt>
                <c:pt idx="1569">
                  <c:v>42725.75</c:v>
                </c:pt>
                <c:pt idx="1570">
                  <c:v>42725.875</c:v>
                </c:pt>
                <c:pt idx="1571">
                  <c:v>42726</c:v>
                </c:pt>
                <c:pt idx="1572">
                  <c:v>42726.125</c:v>
                </c:pt>
                <c:pt idx="1573">
                  <c:v>42726.25</c:v>
                </c:pt>
                <c:pt idx="1574">
                  <c:v>42726.375</c:v>
                </c:pt>
                <c:pt idx="1575">
                  <c:v>42726.5</c:v>
                </c:pt>
                <c:pt idx="1576">
                  <c:v>42726.625</c:v>
                </c:pt>
                <c:pt idx="1577">
                  <c:v>42726.75</c:v>
                </c:pt>
                <c:pt idx="1578">
                  <c:v>42726.875</c:v>
                </c:pt>
                <c:pt idx="1579">
                  <c:v>42727</c:v>
                </c:pt>
                <c:pt idx="1580">
                  <c:v>42727.125</c:v>
                </c:pt>
                <c:pt idx="1581">
                  <c:v>42727.25</c:v>
                </c:pt>
                <c:pt idx="1582">
                  <c:v>42727.375</c:v>
                </c:pt>
                <c:pt idx="1583">
                  <c:v>42727.5</c:v>
                </c:pt>
                <c:pt idx="1584">
                  <c:v>42727.625</c:v>
                </c:pt>
                <c:pt idx="1585">
                  <c:v>42727.75</c:v>
                </c:pt>
                <c:pt idx="1586">
                  <c:v>42727.875</c:v>
                </c:pt>
                <c:pt idx="1587">
                  <c:v>42728</c:v>
                </c:pt>
                <c:pt idx="1588">
                  <c:v>42728.125</c:v>
                </c:pt>
                <c:pt idx="1589">
                  <c:v>42728.25</c:v>
                </c:pt>
                <c:pt idx="1590">
                  <c:v>42728.375</c:v>
                </c:pt>
                <c:pt idx="1591">
                  <c:v>42728.5</c:v>
                </c:pt>
                <c:pt idx="1592">
                  <c:v>42728.625</c:v>
                </c:pt>
                <c:pt idx="1593">
                  <c:v>42728.75</c:v>
                </c:pt>
                <c:pt idx="1594">
                  <c:v>42728.875</c:v>
                </c:pt>
                <c:pt idx="1595">
                  <c:v>42729</c:v>
                </c:pt>
                <c:pt idx="1596">
                  <c:v>42729.125</c:v>
                </c:pt>
                <c:pt idx="1597">
                  <c:v>42729.25</c:v>
                </c:pt>
                <c:pt idx="1598">
                  <c:v>42729.375</c:v>
                </c:pt>
                <c:pt idx="1599">
                  <c:v>42729.5</c:v>
                </c:pt>
                <c:pt idx="1600">
                  <c:v>42729.625</c:v>
                </c:pt>
                <c:pt idx="1601">
                  <c:v>42729.75</c:v>
                </c:pt>
                <c:pt idx="1602">
                  <c:v>42729.875</c:v>
                </c:pt>
                <c:pt idx="1603">
                  <c:v>42730</c:v>
                </c:pt>
                <c:pt idx="1604">
                  <c:v>42730.125</c:v>
                </c:pt>
                <c:pt idx="1605">
                  <c:v>42730.25</c:v>
                </c:pt>
                <c:pt idx="1606">
                  <c:v>42730.375</c:v>
                </c:pt>
                <c:pt idx="1607">
                  <c:v>42730.5</c:v>
                </c:pt>
                <c:pt idx="1608">
                  <c:v>42730.625</c:v>
                </c:pt>
                <c:pt idx="1609">
                  <c:v>42730.75</c:v>
                </c:pt>
                <c:pt idx="1610">
                  <c:v>42730.875</c:v>
                </c:pt>
                <c:pt idx="1611">
                  <c:v>42731</c:v>
                </c:pt>
                <c:pt idx="1612">
                  <c:v>42731.125</c:v>
                </c:pt>
                <c:pt idx="1613">
                  <c:v>42731.25</c:v>
                </c:pt>
                <c:pt idx="1614">
                  <c:v>42731.375</c:v>
                </c:pt>
                <c:pt idx="1615">
                  <c:v>42731.5</c:v>
                </c:pt>
                <c:pt idx="1616">
                  <c:v>42731.625</c:v>
                </c:pt>
                <c:pt idx="1617">
                  <c:v>42731.75</c:v>
                </c:pt>
                <c:pt idx="1618">
                  <c:v>42731.875</c:v>
                </c:pt>
                <c:pt idx="1619">
                  <c:v>42732</c:v>
                </c:pt>
                <c:pt idx="1620">
                  <c:v>42732.125</c:v>
                </c:pt>
                <c:pt idx="1621">
                  <c:v>42732.25</c:v>
                </c:pt>
                <c:pt idx="1622">
                  <c:v>42732.375</c:v>
                </c:pt>
                <c:pt idx="1623">
                  <c:v>42732.5</c:v>
                </c:pt>
                <c:pt idx="1624">
                  <c:v>42732.625</c:v>
                </c:pt>
                <c:pt idx="1625">
                  <c:v>42732.75</c:v>
                </c:pt>
                <c:pt idx="1626">
                  <c:v>42732.875</c:v>
                </c:pt>
                <c:pt idx="1627">
                  <c:v>42733</c:v>
                </c:pt>
                <c:pt idx="1628">
                  <c:v>42733.125</c:v>
                </c:pt>
                <c:pt idx="1629">
                  <c:v>42733.25</c:v>
                </c:pt>
                <c:pt idx="1630">
                  <c:v>42733.375</c:v>
                </c:pt>
                <c:pt idx="1631">
                  <c:v>42733.5</c:v>
                </c:pt>
                <c:pt idx="1632">
                  <c:v>42733.625</c:v>
                </c:pt>
                <c:pt idx="1633">
                  <c:v>42733.75</c:v>
                </c:pt>
                <c:pt idx="1634">
                  <c:v>42733.875</c:v>
                </c:pt>
                <c:pt idx="1635">
                  <c:v>42734</c:v>
                </c:pt>
                <c:pt idx="1636">
                  <c:v>42734.125</c:v>
                </c:pt>
                <c:pt idx="1637">
                  <c:v>42734.25</c:v>
                </c:pt>
                <c:pt idx="1638">
                  <c:v>42734.375</c:v>
                </c:pt>
                <c:pt idx="1639">
                  <c:v>42734.5</c:v>
                </c:pt>
                <c:pt idx="1640">
                  <c:v>42734.625</c:v>
                </c:pt>
                <c:pt idx="1641">
                  <c:v>42734.75</c:v>
                </c:pt>
                <c:pt idx="1642">
                  <c:v>42734.875</c:v>
                </c:pt>
                <c:pt idx="1643">
                  <c:v>42735</c:v>
                </c:pt>
                <c:pt idx="1644">
                  <c:v>42735.125</c:v>
                </c:pt>
                <c:pt idx="1645">
                  <c:v>42735.25</c:v>
                </c:pt>
                <c:pt idx="1646">
                  <c:v>42735.375</c:v>
                </c:pt>
                <c:pt idx="1647">
                  <c:v>42735.5</c:v>
                </c:pt>
                <c:pt idx="1648">
                  <c:v>42735.625</c:v>
                </c:pt>
                <c:pt idx="1649">
                  <c:v>42735.75</c:v>
                </c:pt>
                <c:pt idx="1650">
                  <c:v>42735.875</c:v>
                </c:pt>
              </c:numCache>
            </c:numRef>
          </c:xVal>
          <c:yVal>
            <c:numRef>
              <c:f>Kaktovik_Hr3!$I$10:$I$1660</c:f>
              <c:numCache>
                <c:formatCode>0.0</c:formatCode>
                <c:ptCount val="1651"/>
                <c:pt idx="0">
                  <c:v>17.93</c:v>
                </c:pt>
                <c:pt idx="1">
                  <c:v>17.95</c:v>
                </c:pt>
                <c:pt idx="2">
                  <c:v>17.95</c:v>
                </c:pt>
                <c:pt idx="3">
                  <c:v>17.97</c:v>
                </c:pt>
                <c:pt idx="4">
                  <c:v>17.98</c:v>
                </c:pt>
                <c:pt idx="5">
                  <c:v>17.98</c:v>
                </c:pt>
                <c:pt idx="6">
                  <c:v>18.02</c:v>
                </c:pt>
                <c:pt idx="7">
                  <c:v>18.02</c:v>
                </c:pt>
                <c:pt idx="8">
                  <c:v>18.04</c:v>
                </c:pt>
                <c:pt idx="9">
                  <c:v>18.059999999999999</c:v>
                </c:pt>
                <c:pt idx="10">
                  <c:v>18.07</c:v>
                </c:pt>
                <c:pt idx="11">
                  <c:v>18.09</c:v>
                </c:pt>
                <c:pt idx="12">
                  <c:v>18.09</c:v>
                </c:pt>
                <c:pt idx="13">
                  <c:v>18.11</c:v>
                </c:pt>
                <c:pt idx="14">
                  <c:v>18.13</c:v>
                </c:pt>
                <c:pt idx="15">
                  <c:v>18.13</c:v>
                </c:pt>
                <c:pt idx="16">
                  <c:v>18.170000000000002</c:v>
                </c:pt>
                <c:pt idx="17">
                  <c:v>18.170000000000002</c:v>
                </c:pt>
                <c:pt idx="18">
                  <c:v>18.170000000000002</c:v>
                </c:pt>
                <c:pt idx="19">
                  <c:v>18.2</c:v>
                </c:pt>
                <c:pt idx="20">
                  <c:v>18.22</c:v>
                </c:pt>
                <c:pt idx="21">
                  <c:v>18.22</c:v>
                </c:pt>
                <c:pt idx="22">
                  <c:v>18.23</c:v>
                </c:pt>
                <c:pt idx="23">
                  <c:v>18.260000000000002</c:v>
                </c:pt>
                <c:pt idx="24">
                  <c:v>18.260000000000002</c:v>
                </c:pt>
                <c:pt idx="25">
                  <c:v>18.28</c:v>
                </c:pt>
                <c:pt idx="26">
                  <c:v>18.3</c:v>
                </c:pt>
                <c:pt idx="27">
                  <c:v>18.3</c:v>
                </c:pt>
                <c:pt idx="28">
                  <c:v>18.329999999999998</c:v>
                </c:pt>
                <c:pt idx="29">
                  <c:v>18.350000000000001</c:v>
                </c:pt>
                <c:pt idx="30">
                  <c:v>18.350000000000001</c:v>
                </c:pt>
                <c:pt idx="31">
                  <c:v>18.350000000000001</c:v>
                </c:pt>
                <c:pt idx="32">
                  <c:v>18.38</c:v>
                </c:pt>
                <c:pt idx="33">
                  <c:v>18.39</c:v>
                </c:pt>
                <c:pt idx="34">
                  <c:v>18.420000000000002</c:v>
                </c:pt>
                <c:pt idx="35">
                  <c:v>18.420000000000002</c:v>
                </c:pt>
                <c:pt idx="36">
                  <c:v>18.440000000000001</c:v>
                </c:pt>
                <c:pt idx="37">
                  <c:v>18.45</c:v>
                </c:pt>
                <c:pt idx="38">
                  <c:v>18.48</c:v>
                </c:pt>
                <c:pt idx="39">
                  <c:v>18.48</c:v>
                </c:pt>
                <c:pt idx="40">
                  <c:v>18.48</c:v>
                </c:pt>
                <c:pt idx="41">
                  <c:v>18.5</c:v>
                </c:pt>
                <c:pt idx="42">
                  <c:v>18.510000000000002</c:v>
                </c:pt>
                <c:pt idx="43">
                  <c:v>18.54</c:v>
                </c:pt>
                <c:pt idx="44">
                  <c:v>18.55</c:v>
                </c:pt>
                <c:pt idx="45">
                  <c:v>18.55</c:v>
                </c:pt>
                <c:pt idx="46">
                  <c:v>18.57</c:v>
                </c:pt>
                <c:pt idx="47">
                  <c:v>18.59</c:v>
                </c:pt>
                <c:pt idx="48">
                  <c:v>18.59</c:v>
                </c:pt>
                <c:pt idx="49">
                  <c:v>18.62</c:v>
                </c:pt>
                <c:pt idx="50">
                  <c:v>18.62</c:v>
                </c:pt>
                <c:pt idx="51">
                  <c:v>18.62</c:v>
                </c:pt>
                <c:pt idx="52">
                  <c:v>18.66</c:v>
                </c:pt>
                <c:pt idx="53">
                  <c:v>18.66</c:v>
                </c:pt>
                <c:pt idx="54">
                  <c:v>18.68</c:v>
                </c:pt>
                <c:pt idx="55">
                  <c:v>18.7</c:v>
                </c:pt>
                <c:pt idx="56">
                  <c:v>18.7</c:v>
                </c:pt>
                <c:pt idx="57">
                  <c:v>18.73</c:v>
                </c:pt>
                <c:pt idx="58">
                  <c:v>18.73</c:v>
                </c:pt>
                <c:pt idx="59">
                  <c:v>18.73</c:v>
                </c:pt>
                <c:pt idx="60">
                  <c:v>18.77</c:v>
                </c:pt>
                <c:pt idx="61">
                  <c:v>18.77</c:v>
                </c:pt>
                <c:pt idx="62">
                  <c:v>18.77</c:v>
                </c:pt>
                <c:pt idx="63">
                  <c:v>18.8</c:v>
                </c:pt>
                <c:pt idx="64">
                  <c:v>18.809999999999999</c:v>
                </c:pt>
                <c:pt idx="65">
                  <c:v>18.82</c:v>
                </c:pt>
                <c:pt idx="66">
                  <c:v>18.84</c:v>
                </c:pt>
                <c:pt idx="67">
                  <c:v>18.84</c:v>
                </c:pt>
                <c:pt idx="68">
                  <c:v>18.850000000000001</c:v>
                </c:pt>
                <c:pt idx="69">
                  <c:v>18.88</c:v>
                </c:pt>
                <c:pt idx="70">
                  <c:v>18.88</c:v>
                </c:pt>
                <c:pt idx="71">
                  <c:v>18.88</c:v>
                </c:pt>
                <c:pt idx="72">
                  <c:v>18.920000000000002</c:v>
                </c:pt>
                <c:pt idx="73">
                  <c:v>18.920000000000002</c:v>
                </c:pt>
                <c:pt idx="74">
                  <c:v>18.93</c:v>
                </c:pt>
                <c:pt idx="75">
                  <c:v>18.940000000000001</c:v>
                </c:pt>
                <c:pt idx="76">
                  <c:v>18.96</c:v>
                </c:pt>
                <c:pt idx="77">
                  <c:v>18.97</c:v>
                </c:pt>
                <c:pt idx="78">
                  <c:v>19</c:v>
                </c:pt>
                <c:pt idx="79">
                  <c:v>19</c:v>
                </c:pt>
                <c:pt idx="80">
                  <c:v>19</c:v>
                </c:pt>
                <c:pt idx="81">
                  <c:v>19.03</c:v>
                </c:pt>
                <c:pt idx="82">
                  <c:v>19.04</c:v>
                </c:pt>
                <c:pt idx="83">
                  <c:v>19.04</c:v>
                </c:pt>
                <c:pt idx="84">
                  <c:v>19.079999999999998</c:v>
                </c:pt>
                <c:pt idx="85">
                  <c:v>19.079999999999998</c:v>
                </c:pt>
                <c:pt idx="86">
                  <c:v>19.11</c:v>
                </c:pt>
                <c:pt idx="87">
                  <c:v>19.11</c:v>
                </c:pt>
                <c:pt idx="88">
                  <c:v>19.11</c:v>
                </c:pt>
                <c:pt idx="89">
                  <c:v>19.14</c:v>
                </c:pt>
                <c:pt idx="90">
                  <c:v>19.14</c:v>
                </c:pt>
                <c:pt idx="91">
                  <c:v>19.14</c:v>
                </c:pt>
                <c:pt idx="92">
                  <c:v>19.170000000000002</c:v>
                </c:pt>
                <c:pt idx="93">
                  <c:v>19.190000000000001</c:v>
                </c:pt>
                <c:pt idx="94">
                  <c:v>19.190000000000001</c:v>
                </c:pt>
                <c:pt idx="95">
                  <c:v>19.23</c:v>
                </c:pt>
                <c:pt idx="96">
                  <c:v>19.23</c:v>
                </c:pt>
                <c:pt idx="97">
                  <c:v>19.22</c:v>
                </c:pt>
                <c:pt idx="98">
                  <c:v>19.25</c:v>
                </c:pt>
                <c:pt idx="99">
                  <c:v>19.260000000000002</c:v>
                </c:pt>
                <c:pt idx="100">
                  <c:v>19.25</c:v>
                </c:pt>
                <c:pt idx="101">
                  <c:v>19.29</c:v>
                </c:pt>
                <c:pt idx="102">
                  <c:v>19.28</c:v>
                </c:pt>
                <c:pt idx="103">
                  <c:v>19.29</c:v>
                </c:pt>
                <c:pt idx="104">
                  <c:v>19.32</c:v>
                </c:pt>
                <c:pt idx="105">
                  <c:v>19.32</c:v>
                </c:pt>
                <c:pt idx="106">
                  <c:v>19.329999999999998</c:v>
                </c:pt>
                <c:pt idx="107">
                  <c:v>19.36</c:v>
                </c:pt>
                <c:pt idx="108">
                  <c:v>19.36</c:v>
                </c:pt>
                <c:pt idx="109">
                  <c:v>19.37</c:v>
                </c:pt>
                <c:pt idx="110">
                  <c:v>19.37</c:v>
                </c:pt>
                <c:pt idx="111">
                  <c:v>19.39</c:v>
                </c:pt>
                <c:pt idx="112">
                  <c:v>19.39</c:v>
                </c:pt>
                <c:pt idx="113">
                  <c:v>19.41</c:v>
                </c:pt>
                <c:pt idx="114">
                  <c:v>19.41</c:v>
                </c:pt>
                <c:pt idx="115">
                  <c:v>19.440000000000001</c:v>
                </c:pt>
                <c:pt idx="116">
                  <c:v>19.45</c:v>
                </c:pt>
                <c:pt idx="117">
                  <c:v>19.45</c:v>
                </c:pt>
                <c:pt idx="118">
                  <c:v>19.45</c:v>
                </c:pt>
                <c:pt idx="119">
                  <c:v>19.48</c:v>
                </c:pt>
                <c:pt idx="120">
                  <c:v>19.489999999999998</c:v>
                </c:pt>
                <c:pt idx="121">
                  <c:v>19.489999999999998</c:v>
                </c:pt>
                <c:pt idx="122">
                  <c:v>19.52</c:v>
                </c:pt>
                <c:pt idx="123">
                  <c:v>19.53</c:v>
                </c:pt>
                <c:pt idx="124">
                  <c:v>19.54</c:v>
                </c:pt>
                <c:pt idx="125">
                  <c:v>19.54</c:v>
                </c:pt>
                <c:pt idx="126">
                  <c:v>19.54</c:v>
                </c:pt>
                <c:pt idx="127">
                  <c:v>19.579999999999998</c:v>
                </c:pt>
                <c:pt idx="128">
                  <c:v>19.579999999999998</c:v>
                </c:pt>
                <c:pt idx="129">
                  <c:v>19.579999999999998</c:v>
                </c:pt>
                <c:pt idx="130">
                  <c:v>19.61</c:v>
                </c:pt>
                <c:pt idx="131">
                  <c:v>19.600000000000001</c:v>
                </c:pt>
                <c:pt idx="132">
                  <c:v>19.62</c:v>
                </c:pt>
                <c:pt idx="133">
                  <c:v>19.64</c:v>
                </c:pt>
                <c:pt idx="134">
                  <c:v>19.64</c:v>
                </c:pt>
                <c:pt idx="135">
                  <c:v>19.68</c:v>
                </c:pt>
                <c:pt idx="136">
                  <c:v>19.68</c:v>
                </c:pt>
                <c:pt idx="137">
                  <c:v>19.68</c:v>
                </c:pt>
                <c:pt idx="138">
                  <c:v>19.7</c:v>
                </c:pt>
                <c:pt idx="139">
                  <c:v>19.71</c:v>
                </c:pt>
                <c:pt idx="140">
                  <c:v>19.71</c:v>
                </c:pt>
                <c:pt idx="141">
                  <c:v>19.71</c:v>
                </c:pt>
                <c:pt idx="142">
                  <c:v>19.73</c:v>
                </c:pt>
                <c:pt idx="143">
                  <c:v>19.75</c:v>
                </c:pt>
                <c:pt idx="144">
                  <c:v>19.75</c:v>
                </c:pt>
                <c:pt idx="145">
                  <c:v>19.77</c:v>
                </c:pt>
                <c:pt idx="146">
                  <c:v>19.79</c:v>
                </c:pt>
                <c:pt idx="147">
                  <c:v>19.79</c:v>
                </c:pt>
                <c:pt idx="148">
                  <c:v>19.79</c:v>
                </c:pt>
                <c:pt idx="149">
                  <c:v>19.82</c:v>
                </c:pt>
                <c:pt idx="150">
                  <c:v>19.82</c:v>
                </c:pt>
                <c:pt idx="151">
                  <c:v>19.82</c:v>
                </c:pt>
                <c:pt idx="152">
                  <c:v>19.84</c:v>
                </c:pt>
                <c:pt idx="153">
                  <c:v>19.86</c:v>
                </c:pt>
                <c:pt idx="154">
                  <c:v>19.86</c:v>
                </c:pt>
                <c:pt idx="155">
                  <c:v>19.87</c:v>
                </c:pt>
                <c:pt idx="156">
                  <c:v>19.88</c:v>
                </c:pt>
                <c:pt idx="157">
                  <c:v>19.91</c:v>
                </c:pt>
                <c:pt idx="158">
                  <c:v>19.920000000000002</c:v>
                </c:pt>
                <c:pt idx="159">
                  <c:v>19.920000000000002</c:v>
                </c:pt>
                <c:pt idx="160">
                  <c:v>19.920000000000002</c:v>
                </c:pt>
                <c:pt idx="161">
                  <c:v>19.95</c:v>
                </c:pt>
                <c:pt idx="162">
                  <c:v>19.95</c:v>
                </c:pt>
                <c:pt idx="163">
                  <c:v>19.95</c:v>
                </c:pt>
                <c:pt idx="164">
                  <c:v>19.989999999999998</c:v>
                </c:pt>
                <c:pt idx="165">
                  <c:v>19.989999999999998</c:v>
                </c:pt>
                <c:pt idx="166">
                  <c:v>19.98</c:v>
                </c:pt>
                <c:pt idx="167">
                  <c:v>20</c:v>
                </c:pt>
                <c:pt idx="168">
                  <c:v>20.010000000000002</c:v>
                </c:pt>
                <c:pt idx="169">
                  <c:v>20.010000000000002</c:v>
                </c:pt>
                <c:pt idx="170">
                  <c:v>20.04</c:v>
                </c:pt>
                <c:pt idx="171">
                  <c:v>20.05</c:v>
                </c:pt>
                <c:pt idx="172">
                  <c:v>20.05</c:v>
                </c:pt>
                <c:pt idx="173">
                  <c:v>20.059999999999999</c:v>
                </c:pt>
                <c:pt idx="174">
                  <c:v>20.07</c:v>
                </c:pt>
                <c:pt idx="175">
                  <c:v>20.09</c:v>
                </c:pt>
                <c:pt idx="176">
                  <c:v>20.09</c:v>
                </c:pt>
                <c:pt idx="177">
                  <c:v>20.11</c:v>
                </c:pt>
                <c:pt idx="178">
                  <c:v>20.13</c:v>
                </c:pt>
                <c:pt idx="179">
                  <c:v>20.13</c:v>
                </c:pt>
                <c:pt idx="180">
                  <c:v>20.13</c:v>
                </c:pt>
                <c:pt idx="181">
                  <c:v>20.13</c:v>
                </c:pt>
                <c:pt idx="182">
                  <c:v>20.149999999999999</c:v>
                </c:pt>
                <c:pt idx="183">
                  <c:v>20.16</c:v>
                </c:pt>
                <c:pt idx="184">
                  <c:v>20.16</c:v>
                </c:pt>
                <c:pt idx="185">
                  <c:v>20.18</c:v>
                </c:pt>
                <c:pt idx="186">
                  <c:v>20.2</c:v>
                </c:pt>
                <c:pt idx="187">
                  <c:v>20.2</c:v>
                </c:pt>
                <c:pt idx="188">
                  <c:v>20.2</c:v>
                </c:pt>
                <c:pt idx="189">
                  <c:v>20.23</c:v>
                </c:pt>
                <c:pt idx="190">
                  <c:v>20.239999999999998</c:v>
                </c:pt>
                <c:pt idx="191">
                  <c:v>20.239999999999998</c:v>
                </c:pt>
                <c:pt idx="192">
                  <c:v>20.239999999999998</c:v>
                </c:pt>
                <c:pt idx="193">
                  <c:v>20.28</c:v>
                </c:pt>
                <c:pt idx="194">
                  <c:v>20.28</c:v>
                </c:pt>
                <c:pt idx="195">
                  <c:v>20.28</c:v>
                </c:pt>
                <c:pt idx="196">
                  <c:v>20.3</c:v>
                </c:pt>
                <c:pt idx="197">
                  <c:v>20.3</c:v>
                </c:pt>
                <c:pt idx="198">
                  <c:v>20.32</c:v>
                </c:pt>
                <c:pt idx="199">
                  <c:v>20.32</c:v>
                </c:pt>
                <c:pt idx="200">
                  <c:v>20.34</c:v>
                </c:pt>
                <c:pt idx="201">
                  <c:v>20.350000000000001</c:v>
                </c:pt>
                <c:pt idx="202">
                  <c:v>20.350000000000001</c:v>
                </c:pt>
                <c:pt idx="203">
                  <c:v>20.37</c:v>
                </c:pt>
                <c:pt idx="204">
                  <c:v>20.39</c:v>
                </c:pt>
                <c:pt idx="205">
                  <c:v>20.39</c:v>
                </c:pt>
                <c:pt idx="206">
                  <c:v>20.39</c:v>
                </c:pt>
                <c:pt idx="207">
                  <c:v>20.399999999999999</c:v>
                </c:pt>
                <c:pt idx="208">
                  <c:v>20.43</c:v>
                </c:pt>
                <c:pt idx="209">
                  <c:v>20.43</c:v>
                </c:pt>
                <c:pt idx="210">
                  <c:v>20.43</c:v>
                </c:pt>
                <c:pt idx="211">
                  <c:v>20.43</c:v>
                </c:pt>
                <c:pt idx="212">
                  <c:v>20.440000000000001</c:v>
                </c:pt>
                <c:pt idx="213">
                  <c:v>20.47</c:v>
                </c:pt>
                <c:pt idx="214">
                  <c:v>20.47</c:v>
                </c:pt>
                <c:pt idx="215">
                  <c:v>20.47</c:v>
                </c:pt>
                <c:pt idx="216">
                  <c:v>20.5</c:v>
                </c:pt>
                <c:pt idx="217">
                  <c:v>20.5</c:v>
                </c:pt>
                <c:pt idx="218">
                  <c:v>20.5</c:v>
                </c:pt>
                <c:pt idx="219">
                  <c:v>20.5</c:v>
                </c:pt>
                <c:pt idx="220">
                  <c:v>20.54</c:v>
                </c:pt>
                <c:pt idx="221">
                  <c:v>20.54</c:v>
                </c:pt>
                <c:pt idx="222">
                  <c:v>20.54</c:v>
                </c:pt>
                <c:pt idx="223">
                  <c:v>20.54</c:v>
                </c:pt>
                <c:pt idx="224">
                  <c:v>20.57</c:v>
                </c:pt>
                <c:pt idx="225">
                  <c:v>20.58</c:v>
                </c:pt>
                <c:pt idx="226">
                  <c:v>20.58</c:v>
                </c:pt>
                <c:pt idx="227">
                  <c:v>20.6</c:v>
                </c:pt>
                <c:pt idx="228">
                  <c:v>20.61</c:v>
                </c:pt>
                <c:pt idx="229">
                  <c:v>20.62</c:v>
                </c:pt>
                <c:pt idx="230">
                  <c:v>20.62</c:v>
                </c:pt>
                <c:pt idx="231">
                  <c:v>20.63</c:v>
                </c:pt>
                <c:pt idx="232">
                  <c:v>20.65</c:v>
                </c:pt>
                <c:pt idx="233">
                  <c:v>20.65</c:v>
                </c:pt>
                <c:pt idx="234">
                  <c:v>20.65</c:v>
                </c:pt>
                <c:pt idx="235">
                  <c:v>20.66</c:v>
                </c:pt>
                <c:pt idx="236">
                  <c:v>20.68</c:v>
                </c:pt>
                <c:pt idx="237">
                  <c:v>20.69</c:v>
                </c:pt>
                <c:pt idx="238">
                  <c:v>20.69</c:v>
                </c:pt>
                <c:pt idx="239">
                  <c:v>20.69</c:v>
                </c:pt>
                <c:pt idx="240">
                  <c:v>20.73</c:v>
                </c:pt>
                <c:pt idx="241">
                  <c:v>20.73</c:v>
                </c:pt>
                <c:pt idx="242">
                  <c:v>20.73</c:v>
                </c:pt>
                <c:pt idx="243">
                  <c:v>20.73</c:v>
                </c:pt>
                <c:pt idx="244">
                  <c:v>20.76</c:v>
                </c:pt>
                <c:pt idx="245">
                  <c:v>20.77</c:v>
                </c:pt>
                <c:pt idx="246">
                  <c:v>20.77</c:v>
                </c:pt>
                <c:pt idx="247">
                  <c:v>20.77</c:v>
                </c:pt>
                <c:pt idx="248">
                  <c:v>20.81</c:v>
                </c:pt>
                <c:pt idx="249">
                  <c:v>20.81</c:v>
                </c:pt>
                <c:pt idx="250">
                  <c:v>20.81</c:v>
                </c:pt>
                <c:pt idx="251">
                  <c:v>20.81</c:v>
                </c:pt>
                <c:pt idx="252">
                  <c:v>20.82</c:v>
                </c:pt>
                <c:pt idx="253">
                  <c:v>20.84</c:v>
                </c:pt>
                <c:pt idx="254">
                  <c:v>20.85</c:v>
                </c:pt>
                <c:pt idx="255">
                  <c:v>20.84</c:v>
                </c:pt>
                <c:pt idx="256">
                  <c:v>20.86</c:v>
                </c:pt>
                <c:pt idx="257">
                  <c:v>20.88</c:v>
                </c:pt>
                <c:pt idx="258">
                  <c:v>20.88</c:v>
                </c:pt>
                <c:pt idx="259">
                  <c:v>20.88</c:v>
                </c:pt>
                <c:pt idx="260">
                  <c:v>20.9</c:v>
                </c:pt>
                <c:pt idx="261">
                  <c:v>20.92</c:v>
                </c:pt>
                <c:pt idx="262">
                  <c:v>20.92</c:v>
                </c:pt>
                <c:pt idx="263">
                  <c:v>20.92</c:v>
                </c:pt>
                <c:pt idx="264">
                  <c:v>20.92</c:v>
                </c:pt>
                <c:pt idx="265">
                  <c:v>20.96</c:v>
                </c:pt>
                <c:pt idx="266">
                  <c:v>20.96</c:v>
                </c:pt>
                <c:pt idx="267">
                  <c:v>20.96</c:v>
                </c:pt>
                <c:pt idx="268">
                  <c:v>20.96</c:v>
                </c:pt>
                <c:pt idx="269">
                  <c:v>20.97</c:v>
                </c:pt>
                <c:pt idx="270">
                  <c:v>21</c:v>
                </c:pt>
                <c:pt idx="271">
                  <c:v>21.01</c:v>
                </c:pt>
                <c:pt idx="272">
                  <c:v>21.01</c:v>
                </c:pt>
                <c:pt idx="273">
                  <c:v>21.01</c:v>
                </c:pt>
                <c:pt idx="274">
                  <c:v>21.05</c:v>
                </c:pt>
                <c:pt idx="275">
                  <c:v>21.05</c:v>
                </c:pt>
                <c:pt idx="276">
                  <c:v>21.05</c:v>
                </c:pt>
                <c:pt idx="277">
                  <c:v>21.05</c:v>
                </c:pt>
                <c:pt idx="278">
                  <c:v>21.05</c:v>
                </c:pt>
                <c:pt idx="279">
                  <c:v>21.05</c:v>
                </c:pt>
                <c:pt idx="280">
                  <c:v>21.09</c:v>
                </c:pt>
                <c:pt idx="281">
                  <c:v>21.09</c:v>
                </c:pt>
                <c:pt idx="282">
                  <c:v>21.09</c:v>
                </c:pt>
                <c:pt idx="283">
                  <c:v>21.11</c:v>
                </c:pt>
                <c:pt idx="284">
                  <c:v>21.13</c:v>
                </c:pt>
                <c:pt idx="285">
                  <c:v>21.14</c:v>
                </c:pt>
                <c:pt idx="286">
                  <c:v>21.14</c:v>
                </c:pt>
                <c:pt idx="287">
                  <c:v>21.14</c:v>
                </c:pt>
                <c:pt idx="288">
                  <c:v>21.16</c:v>
                </c:pt>
                <c:pt idx="289">
                  <c:v>21.17</c:v>
                </c:pt>
                <c:pt idx="290">
                  <c:v>21.17</c:v>
                </c:pt>
                <c:pt idx="291">
                  <c:v>21.17</c:v>
                </c:pt>
                <c:pt idx="292">
                  <c:v>21.19</c:v>
                </c:pt>
                <c:pt idx="293">
                  <c:v>21.21</c:v>
                </c:pt>
                <c:pt idx="294">
                  <c:v>21.2</c:v>
                </c:pt>
                <c:pt idx="295">
                  <c:v>21.2</c:v>
                </c:pt>
                <c:pt idx="296">
                  <c:v>21.23</c:v>
                </c:pt>
                <c:pt idx="297">
                  <c:v>21.23</c:v>
                </c:pt>
                <c:pt idx="298">
                  <c:v>21.23</c:v>
                </c:pt>
                <c:pt idx="299">
                  <c:v>21.25</c:v>
                </c:pt>
                <c:pt idx="300">
                  <c:v>21.27</c:v>
                </c:pt>
                <c:pt idx="301">
                  <c:v>21.27</c:v>
                </c:pt>
                <c:pt idx="302">
                  <c:v>21.27</c:v>
                </c:pt>
                <c:pt idx="303">
                  <c:v>21.28</c:v>
                </c:pt>
                <c:pt idx="304">
                  <c:v>21.31</c:v>
                </c:pt>
                <c:pt idx="305">
                  <c:v>21.31</c:v>
                </c:pt>
                <c:pt idx="306">
                  <c:v>21.31</c:v>
                </c:pt>
                <c:pt idx="307">
                  <c:v>21.31</c:v>
                </c:pt>
                <c:pt idx="308">
                  <c:v>21.35</c:v>
                </c:pt>
                <c:pt idx="309">
                  <c:v>21.35</c:v>
                </c:pt>
                <c:pt idx="310">
                  <c:v>21.34</c:v>
                </c:pt>
                <c:pt idx="311">
                  <c:v>21.34</c:v>
                </c:pt>
                <c:pt idx="312">
                  <c:v>21.36</c:v>
                </c:pt>
                <c:pt idx="313">
                  <c:v>21.36</c:v>
                </c:pt>
                <c:pt idx="314">
                  <c:v>21.37</c:v>
                </c:pt>
                <c:pt idx="315">
                  <c:v>21.37</c:v>
                </c:pt>
                <c:pt idx="316">
                  <c:v>21.37</c:v>
                </c:pt>
                <c:pt idx="317">
                  <c:v>21.41</c:v>
                </c:pt>
                <c:pt idx="318">
                  <c:v>21.41</c:v>
                </c:pt>
                <c:pt idx="319">
                  <c:v>21.4</c:v>
                </c:pt>
                <c:pt idx="320">
                  <c:v>21.4</c:v>
                </c:pt>
                <c:pt idx="321">
                  <c:v>21.44</c:v>
                </c:pt>
                <c:pt idx="322">
                  <c:v>21.44</c:v>
                </c:pt>
                <c:pt idx="323">
                  <c:v>21.44</c:v>
                </c:pt>
                <c:pt idx="324">
                  <c:v>21.44</c:v>
                </c:pt>
                <c:pt idx="325">
                  <c:v>21.44</c:v>
                </c:pt>
                <c:pt idx="326">
                  <c:v>21.47</c:v>
                </c:pt>
                <c:pt idx="327">
                  <c:v>21.47</c:v>
                </c:pt>
                <c:pt idx="328">
                  <c:v>21.47</c:v>
                </c:pt>
                <c:pt idx="329">
                  <c:v>21.49</c:v>
                </c:pt>
                <c:pt idx="330">
                  <c:v>21.49</c:v>
                </c:pt>
                <c:pt idx="331">
                  <c:v>21.51</c:v>
                </c:pt>
                <c:pt idx="332">
                  <c:v>21.51</c:v>
                </c:pt>
                <c:pt idx="333">
                  <c:v>21.51</c:v>
                </c:pt>
                <c:pt idx="334">
                  <c:v>21.53</c:v>
                </c:pt>
                <c:pt idx="335">
                  <c:v>21.55</c:v>
                </c:pt>
                <c:pt idx="336">
                  <c:v>21.55</c:v>
                </c:pt>
                <c:pt idx="337">
                  <c:v>21.55</c:v>
                </c:pt>
                <c:pt idx="338">
                  <c:v>21.56</c:v>
                </c:pt>
                <c:pt idx="339">
                  <c:v>21.57</c:v>
                </c:pt>
                <c:pt idx="340">
                  <c:v>21.58</c:v>
                </c:pt>
                <c:pt idx="341">
                  <c:v>21.58</c:v>
                </c:pt>
                <c:pt idx="342">
                  <c:v>21.58</c:v>
                </c:pt>
                <c:pt idx="343">
                  <c:v>21.58</c:v>
                </c:pt>
                <c:pt idx="344">
                  <c:v>21.61</c:v>
                </c:pt>
                <c:pt idx="345">
                  <c:v>21.62</c:v>
                </c:pt>
                <c:pt idx="346">
                  <c:v>21.62</c:v>
                </c:pt>
                <c:pt idx="347">
                  <c:v>21.62</c:v>
                </c:pt>
                <c:pt idx="348">
                  <c:v>21.62</c:v>
                </c:pt>
                <c:pt idx="349">
                  <c:v>21.63</c:v>
                </c:pt>
                <c:pt idx="350">
                  <c:v>21.66</c:v>
                </c:pt>
                <c:pt idx="351">
                  <c:v>21.67</c:v>
                </c:pt>
                <c:pt idx="352">
                  <c:v>21.67</c:v>
                </c:pt>
                <c:pt idx="353">
                  <c:v>21.67</c:v>
                </c:pt>
                <c:pt idx="354">
                  <c:v>21.69</c:v>
                </c:pt>
                <c:pt idx="355">
                  <c:v>21.7</c:v>
                </c:pt>
                <c:pt idx="356">
                  <c:v>21.7</c:v>
                </c:pt>
                <c:pt idx="357">
                  <c:v>21.7</c:v>
                </c:pt>
                <c:pt idx="358">
                  <c:v>21.72</c:v>
                </c:pt>
                <c:pt idx="359">
                  <c:v>21.74</c:v>
                </c:pt>
                <c:pt idx="360">
                  <c:v>21.74</c:v>
                </c:pt>
                <c:pt idx="361">
                  <c:v>21.74</c:v>
                </c:pt>
                <c:pt idx="362">
                  <c:v>21.77</c:v>
                </c:pt>
                <c:pt idx="363">
                  <c:v>21.77</c:v>
                </c:pt>
                <c:pt idx="364">
                  <c:v>21.77</c:v>
                </c:pt>
                <c:pt idx="365">
                  <c:v>21.77</c:v>
                </c:pt>
                <c:pt idx="366">
                  <c:v>21.79</c:v>
                </c:pt>
                <c:pt idx="367">
                  <c:v>21.8</c:v>
                </c:pt>
                <c:pt idx="368">
                  <c:v>21.8</c:v>
                </c:pt>
                <c:pt idx="369">
                  <c:v>21.82</c:v>
                </c:pt>
                <c:pt idx="370">
                  <c:v>21.82</c:v>
                </c:pt>
                <c:pt idx="371">
                  <c:v>21.82</c:v>
                </c:pt>
                <c:pt idx="372">
                  <c:v>21.86</c:v>
                </c:pt>
                <c:pt idx="373">
                  <c:v>21.86</c:v>
                </c:pt>
                <c:pt idx="374">
                  <c:v>21.86</c:v>
                </c:pt>
                <c:pt idx="375">
                  <c:v>21.86</c:v>
                </c:pt>
                <c:pt idx="376">
                  <c:v>21.86</c:v>
                </c:pt>
                <c:pt idx="377">
                  <c:v>21.89</c:v>
                </c:pt>
                <c:pt idx="378">
                  <c:v>21.9</c:v>
                </c:pt>
                <c:pt idx="379">
                  <c:v>21.9</c:v>
                </c:pt>
                <c:pt idx="380">
                  <c:v>21.9</c:v>
                </c:pt>
                <c:pt idx="381">
                  <c:v>21.9</c:v>
                </c:pt>
                <c:pt idx="382">
                  <c:v>21.94</c:v>
                </c:pt>
                <c:pt idx="383">
                  <c:v>21.95</c:v>
                </c:pt>
                <c:pt idx="384">
                  <c:v>21.95</c:v>
                </c:pt>
                <c:pt idx="385">
                  <c:v>21.95</c:v>
                </c:pt>
                <c:pt idx="386">
                  <c:v>21.95</c:v>
                </c:pt>
                <c:pt idx="387">
                  <c:v>21.95</c:v>
                </c:pt>
                <c:pt idx="388">
                  <c:v>21.95</c:v>
                </c:pt>
                <c:pt idx="389">
                  <c:v>21.96</c:v>
                </c:pt>
                <c:pt idx="390">
                  <c:v>21.97</c:v>
                </c:pt>
                <c:pt idx="391">
                  <c:v>22.01</c:v>
                </c:pt>
                <c:pt idx="392">
                  <c:v>22.01</c:v>
                </c:pt>
                <c:pt idx="393">
                  <c:v>22</c:v>
                </c:pt>
                <c:pt idx="394">
                  <c:v>22.01</c:v>
                </c:pt>
                <c:pt idx="395">
                  <c:v>22.04</c:v>
                </c:pt>
                <c:pt idx="396">
                  <c:v>22.03</c:v>
                </c:pt>
                <c:pt idx="397">
                  <c:v>22.03</c:v>
                </c:pt>
                <c:pt idx="398">
                  <c:v>22.04</c:v>
                </c:pt>
                <c:pt idx="399">
                  <c:v>22.07</c:v>
                </c:pt>
                <c:pt idx="400">
                  <c:v>22.07</c:v>
                </c:pt>
                <c:pt idx="401">
                  <c:v>22.07</c:v>
                </c:pt>
                <c:pt idx="402">
                  <c:v>22.06</c:v>
                </c:pt>
                <c:pt idx="403">
                  <c:v>22.1</c:v>
                </c:pt>
                <c:pt idx="404">
                  <c:v>22.1</c:v>
                </c:pt>
                <c:pt idx="405">
                  <c:v>22.1</c:v>
                </c:pt>
                <c:pt idx="406">
                  <c:v>22.1</c:v>
                </c:pt>
                <c:pt idx="407">
                  <c:v>22.12</c:v>
                </c:pt>
                <c:pt idx="408">
                  <c:v>22.14</c:v>
                </c:pt>
                <c:pt idx="409">
                  <c:v>22.14</c:v>
                </c:pt>
                <c:pt idx="410">
                  <c:v>22.14</c:v>
                </c:pt>
                <c:pt idx="411">
                  <c:v>22.13</c:v>
                </c:pt>
                <c:pt idx="412">
                  <c:v>22.17</c:v>
                </c:pt>
                <c:pt idx="413">
                  <c:v>22.18</c:v>
                </c:pt>
                <c:pt idx="414">
                  <c:v>22.18</c:v>
                </c:pt>
                <c:pt idx="415">
                  <c:v>22.18</c:v>
                </c:pt>
                <c:pt idx="416">
                  <c:v>22.19</c:v>
                </c:pt>
                <c:pt idx="417">
                  <c:v>22.18</c:v>
                </c:pt>
                <c:pt idx="418">
                  <c:v>22.21</c:v>
                </c:pt>
                <c:pt idx="419">
                  <c:v>22.21</c:v>
                </c:pt>
                <c:pt idx="420">
                  <c:v>22.21</c:v>
                </c:pt>
                <c:pt idx="421">
                  <c:v>22.21</c:v>
                </c:pt>
                <c:pt idx="422">
                  <c:v>22.22</c:v>
                </c:pt>
                <c:pt idx="423">
                  <c:v>22.25</c:v>
                </c:pt>
                <c:pt idx="424">
                  <c:v>22.26</c:v>
                </c:pt>
                <c:pt idx="425">
                  <c:v>22.25</c:v>
                </c:pt>
                <c:pt idx="426">
                  <c:v>22.25</c:v>
                </c:pt>
                <c:pt idx="427">
                  <c:v>22.25</c:v>
                </c:pt>
                <c:pt idx="428">
                  <c:v>22.26</c:v>
                </c:pt>
                <c:pt idx="429">
                  <c:v>22.27</c:v>
                </c:pt>
                <c:pt idx="430">
                  <c:v>22.31</c:v>
                </c:pt>
                <c:pt idx="431">
                  <c:v>22.31</c:v>
                </c:pt>
                <c:pt idx="432">
                  <c:v>22.31</c:v>
                </c:pt>
                <c:pt idx="433">
                  <c:v>22.31</c:v>
                </c:pt>
                <c:pt idx="434">
                  <c:v>22.31</c:v>
                </c:pt>
                <c:pt idx="435">
                  <c:v>22.34</c:v>
                </c:pt>
                <c:pt idx="436">
                  <c:v>22.34</c:v>
                </c:pt>
                <c:pt idx="437">
                  <c:v>22.33</c:v>
                </c:pt>
                <c:pt idx="438">
                  <c:v>22.33</c:v>
                </c:pt>
                <c:pt idx="439">
                  <c:v>22.36</c:v>
                </c:pt>
                <c:pt idx="440">
                  <c:v>22.37</c:v>
                </c:pt>
                <c:pt idx="441">
                  <c:v>22.37</c:v>
                </c:pt>
                <c:pt idx="442">
                  <c:v>22.36</c:v>
                </c:pt>
                <c:pt idx="443">
                  <c:v>22.4</c:v>
                </c:pt>
                <c:pt idx="444">
                  <c:v>22.4</c:v>
                </c:pt>
                <c:pt idx="445">
                  <c:v>22.4</c:v>
                </c:pt>
                <c:pt idx="446">
                  <c:v>22.4</c:v>
                </c:pt>
                <c:pt idx="447">
                  <c:v>22.4</c:v>
                </c:pt>
                <c:pt idx="448">
                  <c:v>22.41</c:v>
                </c:pt>
                <c:pt idx="449">
                  <c:v>22.42</c:v>
                </c:pt>
                <c:pt idx="450">
                  <c:v>22.43</c:v>
                </c:pt>
                <c:pt idx="451">
                  <c:v>22.43</c:v>
                </c:pt>
                <c:pt idx="452">
                  <c:v>22.43</c:v>
                </c:pt>
                <c:pt idx="453">
                  <c:v>22.44</c:v>
                </c:pt>
                <c:pt idx="454">
                  <c:v>22.47</c:v>
                </c:pt>
                <c:pt idx="455">
                  <c:v>22.47</c:v>
                </c:pt>
                <c:pt idx="456">
                  <c:v>22.47</c:v>
                </c:pt>
                <c:pt idx="457">
                  <c:v>22.47</c:v>
                </c:pt>
                <c:pt idx="458">
                  <c:v>22.47</c:v>
                </c:pt>
                <c:pt idx="459">
                  <c:v>22.48</c:v>
                </c:pt>
                <c:pt idx="460">
                  <c:v>22.49</c:v>
                </c:pt>
                <c:pt idx="461">
                  <c:v>22.5</c:v>
                </c:pt>
                <c:pt idx="462">
                  <c:v>22.51</c:v>
                </c:pt>
                <c:pt idx="463">
                  <c:v>22.51</c:v>
                </c:pt>
                <c:pt idx="464">
                  <c:v>22.51</c:v>
                </c:pt>
                <c:pt idx="465">
                  <c:v>22.53</c:v>
                </c:pt>
                <c:pt idx="466">
                  <c:v>22.55</c:v>
                </c:pt>
                <c:pt idx="467">
                  <c:v>22.55</c:v>
                </c:pt>
                <c:pt idx="468">
                  <c:v>22.55</c:v>
                </c:pt>
                <c:pt idx="469">
                  <c:v>22.56</c:v>
                </c:pt>
                <c:pt idx="470">
                  <c:v>22.56</c:v>
                </c:pt>
                <c:pt idx="471">
                  <c:v>22.56</c:v>
                </c:pt>
                <c:pt idx="472">
                  <c:v>22.56</c:v>
                </c:pt>
                <c:pt idx="473">
                  <c:v>22.58</c:v>
                </c:pt>
                <c:pt idx="474">
                  <c:v>22.6</c:v>
                </c:pt>
                <c:pt idx="475">
                  <c:v>22.6</c:v>
                </c:pt>
                <c:pt idx="476">
                  <c:v>22.6</c:v>
                </c:pt>
                <c:pt idx="477">
                  <c:v>22.6</c:v>
                </c:pt>
                <c:pt idx="478">
                  <c:v>22.6</c:v>
                </c:pt>
                <c:pt idx="479">
                  <c:v>22.63</c:v>
                </c:pt>
                <c:pt idx="480">
                  <c:v>22.64</c:v>
                </c:pt>
                <c:pt idx="481">
                  <c:v>22.64</c:v>
                </c:pt>
                <c:pt idx="482">
                  <c:v>22.64</c:v>
                </c:pt>
                <c:pt idx="483">
                  <c:v>22.64</c:v>
                </c:pt>
                <c:pt idx="484">
                  <c:v>22.65</c:v>
                </c:pt>
                <c:pt idx="485">
                  <c:v>22.68</c:v>
                </c:pt>
                <c:pt idx="486">
                  <c:v>22.68</c:v>
                </c:pt>
                <c:pt idx="487">
                  <c:v>22.68</c:v>
                </c:pt>
                <c:pt idx="488">
                  <c:v>22.68</c:v>
                </c:pt>
                <c:pt idx="489">
                  <c:v>22.68</c:v>
                </c:pt>
                <c:pt idx="490">
                  <c:v>22.69</c:v>
                </c:pt>
                <c:pt idx="491">
                  <c:v>22.71</c:v>
                </c:pt>
                <c:pt idx="492">
                  <c:v>22.71</c:v>
                </c:pt>
                <c:pt idx="493">
                  <c:v>22.71</c:v>
                </c:pt>
                <c:pt idx="494">
                  <c:v>22.71</c:v>
                </c:pt>
                <c:pt idx="495">
                  <c:v>22.73</c:v>
                </c:pt>
                <c:pt idx="496">
                  <c:v>22.73</c:v>
                </c:pt>
                <c:pt idx="497">
                  <c:v>22.75</c:v>
                </c:pt>
                <c:pt idx="498">
                  <c:v>22.75</c:v>
                </c:pt>
                <c:pt idx="499">
                  <c:v>22.74</c:v>
                </c:pt>
                <c:pt idx="500">
                  <c:v>22.75</c:v>
                </c:pt>
                <c:pt idx="501">
                  <c:v>22.77</c:v>
                </c:pt>
                <c:pt idx="502">
                  <c:v>22.79</c:v>
                </c:pt>
                <c:pt idx="503">
                  <c:v>22.79</c:v>
                </c:pt>
                <c:pt idx="504">
                  <c:v>22.79</c:v>
                </c:pt>
                <c:pt idx="505">
                  <c:v>22.79</c:v>
                </c:pt>
                <c:pt idx="506">
                  <c:v>22.78</c:v>
                </c:pt>
                <c:pt idx="507">
                  <c:v>22.8</c:v>
                </c:pt>
                <c:pt idx="508">
                  <c:v>22.82</c:v>
                </c:pt>
                <c:pt idx="509">
                  <c:v>22.82</c:v>
                </c:pt>
                <c:pt idx="510">
                  <c:v>22.82</c:v>
                </c:pt>
                <c:pt idx="511">
                  <c:v>22.83</c:v>
                </c:pt>
                <c:pt idx="512">
                  <c:v>22.83</c:v>
                </c:pt>
                <c:pt idx="513">
                  <c:v>22.86</c:v>
                </c:pt>
                <c:pt idx="514">
                  <c:v>22.86</c:v>
                </c:pt>
                <c:pt idx="515">
                  <c:v>22.86</c:v>
                </c:pt>
                <c:pt idx="516">
                  <c:v>22.86</c:v>
                </c:pt>
                <c:pt idx="517">
                  <c:v>22.86</c:v>
                </c:pt>
                <c:pt idx="518">
                  <c:v>22.86</c:v>
                </c:pt>
                <c:pt idx="519">
                  <c:v>22.86</c:v>
                </c:pt>
                <c:pt idx="520">
                  <c:v>22.89</c:v>
                </c:pt>
                <c:pt idx="521">
                  <c:v>22.9</c:v>
                </c:pt>
                <c:pt idx="522">
                  <c:v>22.9</c:v>
                </c:pt>
                <c:pt idx="523">
                  <c:v>22.9</c:v>
                </c:pt>
                <c:pt idx="524">
                  <c:v>22.9</c:v>
                </c:pt>
                <c:pt idx="525">
                  <c:v>22.9</c:v>
                </c:pt>
                <c:pt idx="526">
                  <c:v>22.92</c:v>
                </c:pt>
                <c:pt idx="527">
                  <c:v>22.94</c:v>
                </c:pt>
                <c:pt idx="528">
                  <c:v>22.94</c:v>
                </c:pt>
                <c:pt idx="529">
                  <c:v>22.94</c:v>
                </c:pt>
                <c:pt idx="530">
                  <c:v>22.94</c:v>
                </c:pt>
                <c:pt idx="531">
                  <c:v>22.94</c:v>
                </c:pt>
                <c:pt idx="532">
                  <c:v>22.97</c:v>
                </c:pt>
                <c:pt idx="533">
                  <c:v>22.98</c:v>
                </c:pt>
                <c:pt idx="534">
                  <c:v>22.98</c:v>
                </c:pt>
                <c:pt idx="535">
                  <c:v>22.98</c:v>
                </c:pt>
                <c:pt idx="536">
                  <c:v>22.98</c:v>
                </c:pt>
                <c:pt idx="537">
                  <c:v>22.98</c:v>
                </c:pt>
                <c:pt idx="538">
                  <c:v>22.98</c:v>
                </c:pt>
                <c:pt idx="539">
                  <c:v>22.98</c:v>
                </c:pt>
                <c:pt idx="540">
                  <c:v>23.02</c:v>
                </c:pt>
                <c:pt idx="541">
                  <c:v>23.02</c:v>
                </c:pt>
                <c:pt idx="542">
                  <c:v>23.02</c:v>
                </c:pt>
                <c:pt idx="543">
                  <c:v>23.02</c:v>
                </c:pt>
                <c:pt idx="544">
                  <c:v>23.02</c:v>
                </c:pt>
                <c:pt idx="545">
                  <c:v>23.02</c:v>
                </c:pt>
                <c:pt idx="546">
                  <c:v>23.02</c:v>
                </c:pt>
                <c:pt idx="547">
                  <c:v>23.06</c:v>
                </c:pt>
                <c:pt idx="548">
                  <c:v>23.06</c:v>
                </c:pt>
                <c:pt idx="549">
                  <c:v>23.06</c:v>
                </c:pt>
                <c:pt idx="550">
                  <c:v>23.06</c:v>
                </c:pt>
                <c:pt idx="551">
                  <c:v>23.06</c:v>
                </c:pt>
                <c:pt idx="552">
                  <c:v>23.07</c:v>
                </c:pt>
                <c:pt idx="553">
                  <c:v>23.09</c:v>
                </c:pt>
                <c:pt idx="554">
                  <c:v>23.09</c:v>
                </c:pt>
                <c:pt idx="555">
                  <c:v>23.09</c:v>
                </c:pt>
                <c:pt idx="556">
                  <c:v>23.09</c:v>
                </c:pt>
                <c:pt idx="557">
                  <c:v>23.09</c:v>
                </c:pt>
                <c:pt idx="558">
                  <c:v>23.09</c:v>
                </c:pt>
                <c:pt idx="559">
                  <c:v>23.11</c:v>
                </c:pt>
                <c:pt idx="560">
                  <c:v>23.12</c:v>
                </c:pt>
                <c:pt idx="561">
                  <c:v>23.14</c:v>
                </c:pt>
                <c:pt idx="562">
                  <c:v>23.14</c:v>
                </c:pt>
                <c:pt idx="563">
                  <c:v>23.14</c:v>
                </c:pt>
                <c:pt idx="564">
                  <c:v>23.14</c:v>
                </c:pt>
                <c:pt idx="565">
                  <c:v>23.14</c:v>
                </c:pt>
                <c:pt idx="566">
                  <c:v>23.15</c:v>
                </c:pt>
                <c:pt idx="567">
                  <c:v>23.15</c:v>
                </c:pt>
                <c:pt idx="568">
                  <c:v>23.16</c:v>
                </c:pt>
                <c:pt idx="569">
                  <c:v>23.18</c:v>
                </c:pt>
                <c:pt idx="570">
                  <c:v>23.19</c:v>
                </c:pt>
                <c:pt idx="571">
                  <c:v>23.18</c:v>
                </c:pt>
                <c:pt idx="572">
                  <c:v>23.18</c:v>
                </c:pt>
                <c:pt idx="573">
                  <c:v>23.18</c:v>
                </c:pt>
                <c:pt idx="574">
                  <c:v>23.18</c:v>
                </c:pt>
                <c:pt idx="575">
                  <c:v>23.18</c:v>
                </c:pt>
                <c:pt idx="576">
                  <c:v>23.2</c:v>
                </c:pt>
                <c:pt idx="577">
                  <c:v>23.21</c:v>
                </c:pt>
                <c:pt idx="578">
                  <c:v>23.21</c:v>
                </c:pt>
                <c:pt idx="579">
                  <c:v>23.21</c:v>
                </c:pt>
                <c:pt idx="580">
                  <c:v>23.21</c:v>
                </c:pt>
                <c:pt idx="581">
                  <c:v>23.22</c:v>
                </c:pt>
                <c:pt idx="582">
                  <c:v>23.25</c:v>
                </c:pt>
                <c:pt idx="583">
                  <c:v>23.25</c:v>
                </c:pt>
                <c:pt idx="584">
                  <c:v>23.25</c:v>
                </c:pt>
                <c:pt idx="585">
                  <c:v>23.25</c:v>
                </c:pt>
                <c:pt idx="586">
                  <c:v>23.25</c:v>
                </c:pt>
                <c:pt idx="587">
                  <c:v>23.25</c:v>
                </c:pt>
                <c:pt idx="588">
                  <c:v>23.28</c:v>
                </c:pt>
                <c:pt idx="589">
                  <c:v>23.28</c:v>
                </c:pt>
                <c:pt idx="590">
                  <c:v>23.28</c:v>
                </c:pt>
                <c:pt idx="591">
                  <c:v>23.28</c:v>
                </c:pt>
                <c:pt idx="592">
                  <c:v>23.28</c:v>
                </c:pt>
                <c:pt idx="593">
                  <c:v>23.28</c:v>
                </c:pt>
                <c:pt idx="594">
                  <c:v>23.28</c:v>
                </c:pt>
                <c:pt idx="595">
                  <c:v>23.32</c:v>
                </c:pt>
                <c:pt idx="596">
                  <c:v>23.32</c:v>
                </c:pt>
                <c:pt idx="597">
                  <c:v>23.32</c:v>
                </c:pt>
                <c:pt idx="598">
                  <c:v>23.32</c:v>
                </c:pt>
                <c:pt idx="599">
                  <c:v>23.32</c:v>
                </c:pt>
                <c:pt idx="600">
                  <c:v>23.32</c:v>
                </c:pt>
                <c:pt idx="601">
                  <c:v>23.32</c:v>
                </c:pt>
                <c:pt idx="602">
                  <c:v>23.34</c:v>
                </c:pt>
                <c:pt idx="603">
                  <c:v>23.34</c:v>
                </c:pt>
                <c:pt idx="604">
                  <c:v>23.35</c:v>
                </c:pt>
                <c:pt idx="605">
                  <c:v>23.35</c:v>
                </c:pt>
                <c:pt idx="606">
                  <c:v>23.35</c:v>
                </c:pt>
                <c:pt idx="607">
                  <c:v>23.35</c:v>
                </c:pt>
                <c:pt idx="608">
                  <c:v>23.36</c:v>
                </c:pt>
                <c:pt idx="609">
                  <c:v>23.36</c:v>
                </c:pt>
                <c:pt idx="610">
                  <c:v>23.4</c:v>
                </c:pt>
                <c:pt idx="611">
                  <c:v>23.4</c:v>
                </c:pt>
                <c:pt idx="612">
                  <c:v>23.4</c:v>
                </c:pt>
                <c:pt idx="613">
                  <c:v>23.4</c:v>
                </c:pt>
                <c:pt idx="614">
                  <c:v>23.4</c:v>
                </c:pt>
                <c:pt idx="615">
                  <c:v>23.41</c:v>
                </c:pt>
                <c:pt idx="616">
                  <c:v>23.41</c:v>
                </c:pt>
                <c:pt idx="617">
                  <c:v>23.41</c:v>
                </c:pt>
                <c:pt idx="618">
                  <c:v>23.41</c:v>
                </c:pt>
                <c:pt idx="619">
                  <c:v>23.43</c:v>
                </c:pt>
                <c:pt idx="620">
                  <c:v>23.44</c:v>
                </c:pt>
                <c:pt idx="621">
                  <c:v>23.45</c:v>
                </c:pt>
                <c:pt idx="622">
                  <c:v>23.45</c:v>
                </c:pt>
                <c:pt idx="623">
                  <c:v>23.45</c:v>
                </c:pt>
                <c:pt idx="624">
                  <c:v>23.45</c:v>
                </c:pt>
                <c:pt idx="625">
                  <c:v>23.45</c:v>
                </c:pt>
                <c:pt idx="626">
                  <c:v>23.45</c:v>
                </c:pt>
                <c:pt idx="627">
                  <c:v>23.48</c:v>
                </c:pt>
                <c:pt idx="628">
                  <c:v>23.48</c:v>
                </c:pt>
                <c:pt idx="629">
                  <c:v>23.48</c:v>
                </c:pt>
                <c:pt idx="630">
                  <c:v>23.48</c:v>
                </c:pt>
                <c:pt idx="631">
                  <c:v>23.48</c:v>
                </c:pt>
                <c:pt idx="632">
                  <c:v>23.48</c:v>
                </c:pt>
                <c:pt idx="633">
                  <c:v>23.48</c:v>
                </c:pt>
                <c:pt idx="634">
                  <c:v>23.48</c:v>
                </c:pt>
                <c:pt idx="635">
                  <c:v>23.48</c:v>
                </c:pt>
                <c:pt idx="636">
                  <c:v>23.51</c:v>
                </c:pt>
                <c:pt idx="637">
                  <c:v>23.52</c:v>
                </c:pt>
                <c:pt idx="638">
                  <c:v>23.52</c:v>
                </c:pt>
                <c:pt idx="639">
                  <c:v>23.53</c:v>
                </c:pt>
                <c:pt idx="640">
                  <c:v>23.53</c:v>
                </c:pt>
                <c:pt idx="641">
                  <c:v>23.52</c:v>
                </c:pt>
                <c:pt idx="642">
                  <c:v>23.52</c:v>
                </c:pt>
                <c:pt idx="643">
                  <c:v>23.52</c:v>
                </c:pt>
                <c:pt idx="644">
                  <c:v>23.54</c:v>
                </c:pt>
                <c:pt idx="645">
                  <c:v>23.56</c:v>
                </c:pt>
                <c:pt idx="646">
                  <c:v>23.56</c:v>
                </c:pt>
                <c:pt idx="647">
                  <c:v>23.56</c:v>
                </c:pt>
                <c:pt idx="648">
                  <c:v>23.56</c:v>
                </c:pt>
                <c:pt idx="649">
                  <c:v>23.56</c:v>
                </c:pt>
                <c:pt idx="650">
                  <c:v>23.56</c:v>
                </c:pt>
                <c:pt idx="651">
                  <c:v>23.56</c:v>
                </c:pt>
                <c:pt idx="652">
                  <c:v>23.59</c:v>
                </c:pt>
                <c:pt idx="653">
                  <c:v>23.6</c:v>
                </c:pt>
                <c:pt idx="654">
                  <c:v>23.6</c:v>
                </c:pt>
                <c:pt idx="655">
                  <c:v>23.6</c:v>
                </c:pt>
                <c:pt idx="656">
                  <c:v>23.59</c:v>
                </c:pt>
                <c:pt idx="657">
                  <c:v>23.59</c:v>
                </c:pt>
                <c:pt idx="658">
                  <c:v>23.61</c:v>
                </c:pt>
                <c:pt idx="659">
                  <c:v>23.63</c:v>
                </c:pt>
                <c:pt idx="660">
                  <c:v>23.63</c:v>
                </c:pt>
                <c:pt idx="661">
                  <c:v>23.63</c:v>
                </c:pt>
                <c:pt idx="662">
                  <c:v>23.63</c:v>
                </c:pt>
                <c:pt idx="663">
                  <c:v>23.64</c:v>
                </c:pt>
                <c:pt idx="664">
                  <c:v>23.64</c:v>
                </c:pt>
                <c:pt idx="665">
                  <c:v>23.63</c:v>
                </c:pt>
                <c:pt idx="666">
                  <c:v>23.63</c:v>
                </c:pt>
                <c:pt idx="667">
                  <c:v>23.63</c:v>
                </c:pt>
                <c:pt idx="668">
                  <c:v>23.65</c:v>
                </c:pt>
                <c:pt idx="669">
                  <c:v>23.66</c:v>
                </c:pt>
                <c:pt idx="670">
                  <c:v>23.66</c:v>
                </c:pt>
                <c:pt idx="671">
                  <c:v>23.68</c:v>
                </c:pt>
                <c:pt idx="672">
                  <c:v>23.67</c:v>
                </c:pt>
                <c:pt idx="673">
                  <c:v>23.67</c:v>
                </c:pt>
                <c:pt idx="674">
                  <c:v>23.67</c:v>
                </c:pt>
                <c:pt idx="675">
                  <c:v>23.67</c:v>
                </c:pt>
                <c:pt idx="676">
                  <c:v>23.67</c:v>
                </c:pt>
                <c:pt idx="677">
                  <c:v>23.69</c:v>
                </c:pt>
                <c:pt idx="678">
                  <c:v>23.71</c:v>
                </c:pt>
                <c:pt idx="679">
                  <c:v>23.71</c:v>
                </c:pt>
                <c:pt idx="680">
                  <c:v>23.71</c:v>
                </c:pt>
                <c:pt idx="681">
                  <c:v>23.71</c:v>
                </c:pt>
                <c:pt idx="682">
                  <c:v>23.71</c:v>
                </c:pt>
                <c:pt idx="683">
                  <c:v>23.71</c:v>
                </c:pt>
                <c:pt idx="684">
                  <c:v>23.72</c:v>
                </c:pt>
                <c:pt idx="685">
                  <c:v>23.72</c:v>
                </c:pt>
                <c:pt idx="686">
                  <c:v>23.73</c:v>
                </c:pt>
                <c:pt idx="687">
                  <c:v>23.74</c:v>
                </c:pt>
                <c:pt idx="688">
                  <c:v>23.74</c:v>
                </c:pt>
                <c:pt idx="689">
                  <c:v>23.74</c:v>
                </c:pt>
                <c:pt idx="690">
                  <c:v>23.74</c:v>
                </c:pt>
                <c:pt idx="691">
                  <c:v>23.74</c:v>
                </c:pt>
                <c:pt idx="692">
                  <c:v>23.74</c:v>
                </c:pt>
                <c:pt idx="693">
                  <c:v>23.75</c:v>
                </c:pt>
                <c:pt idx="694">
                  <c:v>23.75</c:v>
                </c:pt>
                <c:pt idx="695">
                  <c:v>23.78</c:v>
                </c:pt>
                <c:pt idx="696">
                  <c:v>23.79</c:v>
                </c:pt>
                <c:pt idx="697">
                  <c:v>23.79</c:v>
                </c:pt>
                <c:pt idx="698">
                  <c:v>23.79</c:v>
                </c:pt>
                <c:pt idx="699">
                  <c:v>23.78</c:v>
                </c:pt>
                <c:pt idx="700">
                  <c:v>23.78</c:v>
                </c:pt>
                <c:pt idx="701">
                  <c:v>23.78</c:v>
                </c:pt>
                <c:pt idx="702">
                  <c:v>23.78</c:v>
                </c:pt>
                <c:pt idx="703">
                  <c:v>23.79</c:v>
                </c:pt>
                <c:pt idx="704">
                  <c:v>23.8</c:v>
                </c:pt>
                <c:pt idx="705">
                  <c:v>23.8</c:v>
                </c:pt>
                <c:pt idx="706">
                  <c:v>23.81</c:v>
                </c:pt>
                <c:pt idx="707">
                  <c:v>23.82</c:v>
                </c:pt>
                <c:pt idx="708">
                  <c:v>23.82</c:v>
                </c:pt>
                <c:pt idx="709">
                  <c:v>23.82</c:v>
                </c:pt>
                <c:pt idx="710">
                  <c:v>23.82</c:v>
                </c:pt>
                <c:pt idx="711">
                  <c:v>23.82</c:v>
                </c:pt>
                <c:pt idx="712">
                  <c:v>23.83</c:v>
                </c:pt>
                <c:pt idx="713">
                  <c:v>23.85</c:v>
                </c:pt>
                <c:pt idx="714">
                  <c:v>23.85</c:v>
                </c:pt>
                <c:pt idx="715">
                  <c:v>23.85</c:v>
                </c:pt>
                <c:pt idx="716">
                  <c:v>23.85</c:v>
                </c:pt>
                <c:pt idx="717">
                  <c:v>23.85</c:v>
                </c:pt>
                <c:pt idx="718">
                  <c:v>23.85</c:v>
                </c:pt>
                <c:pt idx="719">
                  <c:v>23.85</c:v>
                </c:pt>
                <c:pt idx="720">
                  <c:v>23.87</c:v>
                </c:pt>
                <c:pt idx="721">
                  <c:v>23.88</c:v>
                </c:pt>
                <c:pt idx="722">
                  <c:v>23.89</c:v>
                </c:pt>
                <c:pt idx="723">
                  <c:v>23.89</c:v>
                </c:pt>
                <c:pt idx="724">
                  <c:v>23.89</c:v>
                </c:pt>
                <c:pt idx="725">
                  <c:v>23.89</c:v>
                </c:pt>
                <c:pt idx="726">
                  <c:v>23.89</c:v>
                </c:pt>
                <c:pt idx="727">
                  <c:v>23.89</c:v>
                </c:pt>
                <c:pt idx="728">
                  <c:v>23.89</c:v>
                </c:pt>
                <c:pt idx="729">
                  <c:v>23.9</c:v>
                </c:pt>
                <c:pt idx="730">
                  <c:v>23.92</c:v>
                </c:pt>
                <c:pt idx="731">
                  <c:v>23.93</c:v>
                </c:pt>
                <c:pt idx="732">
                  <c:v>23.93</c:v>
                </c:pt>
                <c:pt idx="733">
                  <c:v>23.93</c:v>
                </c:pt>
                <c:pt idx="734">
                  <c:v>23.93</c:v>
                </c:pt>
                <c:pt idx="735">
                  <c:v>23.93</c:v>
                </c:pt>
                <c:pt idx="736">
                  <c:v>23.93</c:v>
                </c:pt>
                <c:pt idx="737">
                  <c:v>23.93</c:v>
                </c:pt>
                <c:pt idx="738">
                  <c:v>23.93</c:v>
                </c:pt>
                <c:pt idx="739">
                  <c:v>23.93</c:v>
                </c:pt>
                <c:pt idx="740">
                  <c:v>23.93</c:v>
                </c:pt>
                <c:pt idx="741">
                  <c:v>23.94</c:v>
                </c:pt>
                <c:pt idx="742">
                  <c:v>23.96</c:v>
                </c:pt>
                <c:pt idx="743">
                  <c:v>23.97</c:v>
                </c:pt>
                <c:pt idx="744">
                  <c:v>23.96</c:v>
                </c:pt>
                <c:pt idx="745">
                  <c:v>23.98</c:v>
                </c:pt>
                <c:pt idx="746">
                  <c:v>23.98</c:v>
                </c:pt>
                <c:pt idx="747">
                  <c:v>23.97</c:v>
                </c:pt>
                <c:pt idx="748">
                  <c:v>23.97</c:v>
                </c:pt>
                <c:pt idx="749">
                  <c:v>23.97</c:v>
                </c:pt>
                <c:pt idx="750">
                  <c:v>23.97</c:v>
                </c:pt>
                <c:pt idx="751">
                  <c:v>23.99</c:v>
                </c:pt>
                <c:pt idx="752">
                  <c:v>24</c:v>
                </c:pt>
                <c:pt idx="753">
                  <c:v>24.01</c:v>
                </c:pt>
                <c:pt idx="754">
                  <c:v>24.01</c:v>
                </c:pt>
                <c:pt idx="755">
                  <c:v>24.01</c:v>
                </c:pt>
                <c:pt idx="756">
                  <c:v>24.01</c:v>
                </c:pt>
                <c:pt idx="757">
                  <c:v>24.01</c:v>
                </c:pt>
                <c:pt idx="758">
                  <c:v>24.01</c:v>
                </c:pt>
                <c:pt idx="759">
                  <c:v>24.01</c:v>
                </c:pt>
                <c:pt idx="760">
                  <c:v>24.02</c:v>
                </c:pt>
                <c:pt idx="761">
                  <c:v>24.03</c:v>
                </c:pt>
                <c:pt idx="762">
                  <c:v>24.04</c:v>
                </c:pt>
                <c:pt idx="763">
                  <c:v>24.05</c:v>
                </c:pt>
                <c:pt idx="764">
                  <c:v>24.05</c:v>
                </c:pt>
                <c:pt idx="765">
                  <c:v>24.05</c:v>
                </c:pt>
                <c:pt idx="766">
                  <c:v>24.05</c:v>
                </c:pt>
                <c:pt idx="767">
                  <c:v>24.05</c:v>
                </c:pt>
                <c:pt idx="768">
                  <c:v>24.05</c:v>
                </c:pt>
                <c:pt idx="769">
                  <c:v>24.06</c:v>
                </c:pt>
                <c:pt idx="770">
                  <c:v>24.07</c:v>
                </c:pt>
                <c:pt idx="771">
                  <c:v>24.09</c:v>
                </c:pt>
                <c:pt idx="772">
                  <c:v>24.09</c:v>
                </c:pt>
                <c:pt idx="773">
                  <c:v>24.09</c:v>
                </c:pt>
                <c:pt idx="774">
                  <c:v>24.09</c:v>
                </c:pt>
                <c:pt idx="775">
                  <c:v>24.09</c:v>
                </c:pt>
                <c:pt idx="776">
                  <c:v>24.09</c:v>
                </c:pt>
                <c:pt idx="777">
                  <c:v>24.09</c:v>
                </c:pt>
                <c:pt idx="778">
                  <c:v>24.09</c:v>
                </c:pt>
                <c:pt idx="779">
                  <c:v>24.1</c:v>
                </c:pt>
                <c:pt idx="780">
                  <c:v>24.11</c:v>
                </c:pt>
                <c:pt idx="781">
                  <c:v>24.11</c:v>
                </c:pt>
                <c:pt idx="782">
                  <c:v>24.11</c:v>
                </c:pt>
                <c:pt idx="783">
                  <c:v>24.13</c:v>
                </c:pt>
                <c:pt idx="784">
                  <c:v>24.13</c:v>
                </c:pt>
                <c:pt idx="785">
                  <c:v>24.13</c:v>
                </c:pt>
                <c:pt idx="786">
                  <c:v>24.13</c:v>
                </c:pt>
                <c:pt idx="787">
                  <c:v>24.12</c:v>
                </c:pt>
                <c:pt idx="788">
                  <c:v>24.12</c:v>
                </c:pt>
                <c:pt idx="789">
                  <c:v>24.12</c:v>
                </c:pt>
                <c:pt idx="790">
                  <c:v>24.15</c:v>
                </c:pt>
                <c:pt idx="791">
                  <c:v>24.15</c:v>
                </c:pt>
                <c:pt idx="792">
                  <c:v>24.16</c:v>
                </c:pt>
                <c:pt idx="793">
                  <c:v>24.17</c:v>
                </c:pt>
                <c:pt idx="794">
                  <c:v>24.17</c:v>
                </c:pt>
                <c:pt idx="795">
                  <c:v>24.16</c:v>
                </c:pt>
                <c:pt idx="796">
                  <c:v>24.16</c:v>
                </c:pt>
                <c:pt idx="797">
                  <c:v>24.16</c:v>
                </c:pt>
                <c:pt idx="798">
                  <c:v>24.17</c:v>
                </c:pt>
                <c:pt idx="799">
                  <c:v>24.17</c:v>
                </c:pt>
                <c:pt idx="800">
                  <c:v>24.18</c:v>
                </c:pt>
                <c:pt idx="801">
                  <c:v>24.19</c:v>
                </c:pt>
                <c:pt idx="802">
                  <c:v>24.2</c:v>
                </c:pt>
                <c:pt idx="803">
                  <c:v>24.21</c:v>
                </c:pt>
                <c:pt idx="804">
                  <c:v>24.21</c:v>
                </c:pt>
                <c:pt idx="805">
                  <c:v>24.2</c:v>
                </c:pt>
                <c:pt idx="806">
                  <c:v>24.21</c:v>
                </c:pt>
                <c:pt idx="807">
                  <c:v>24.21</c:v>
                </c:pt>
                <c:pt idx="808">
                  <c:v>24.21</c:v>
                </c:pt>
                <c:pt idx="809">
                  <c:v>24.21</c:v>
                </c:pt>
                <c:pt idx="810">
                  <c:v>24.21</c:v>
                </c:pt>
                <c:pt idx="811">
                  <c:v>24.21</c:v>
                </c:pt>
                <c:pt idx="812">
                  <c:v>24.21</c:v>
                </c:pt>
                <c:pt idx="813">
                  <c:v>24.21</c:v>
                </c:pt>
                <c:pt idx="814">
                  <c:v>24.23</c:v>
                </c:pt>
                <c:pt idx="815">
                  <c:v>24.24</c:v>
                </c:pt>
                <c:pt idx="816">
                  <c:v>24.24</c:v>
                </c:pt>
                <c:pt idx="817">
                  <c:v>24.24</c:v>
                </c:pt>
                <c:pt idx="818">
                  <c:v>24.24</c:v>
                </c:pt>
                <c:pt idx="819">
                  <c:v>24.24</c:v>
                </c:pt>
                <c:pt idx="820">
                  <c:v>24.24</c:v>
                </c:pt>
                <c:pt idx="821">
                  <c:v>24.24</c:v>
                </c:pt>
                <c:pt idx="822">
                  <c:v>24.24</c:v>
                </c:pt>
                <c:pt idx="823">
                  <c:v>24.24</c:v>
                </c:pt>
                <c:pt idx="824">
                  <c:v>24.24</c:v>
                </c:pt>
                <c:pt idx="825">
                  <c:v>24.26</c:v>
                </c:pt>
                <c:pt idx="826">
                  <c:v>24.26</c:v>
                </c:pt>
                <c:pt idx="827">
                  <c:v>24.26</c:v>
                </c:pt>
                <c:pt idx="828">
                  <c:v>24.26</c:v>
                </c:pt>
                <c:pt idx="829">
                  <c:v>24.27</c:v>
                </c:pt>
                <c:pt idx="830">
                  <c:v>24.28</c:v>
                </c:pt>
                <c:pt idx="831">
                  <c:v>24.29</c:v>
                </c:pt>
                <c:pt idx="832">
                  <c:v>24.3</c:v>
                </c:pt>
                <c:pt idx="833">
                  <c:v>24.3</c:v>
                </c:pt>
                <c:pt idx="834">
                  <c:v>24.3</c:v>
                </c:pt>
                <c:pt idx="835">
                  <c:v>24.29</c:v>
                </c:pt>
                <c:pt idx="836">
                  <c:v>24.3</c:v>
                </c:pt>
                <c:pt idx="837">
                  <c:v>24.3</c:v>
                </c:pt>
                <c:pt idx="838">
                  <c:v>24.3</c:v>
                </c:pt>
                <c:pt idx="839">
                  <c:v>24.3</c:v>
                </c:pt>
                <c:pt idx="840">
                  <c:v>24.3</c:v>
                </c:pt>
                <c:pt idx="841">
                  <c:v>24.33</c:v>
                </c:pt>
                <c:pt idx="842">
                  <c:v>24.33</c:v>
                </c:pt>
                <c:pt idx="843">
                  <c:v>24.33</c:v>
                </c:pt>
                <c:pt idx="844">
                  <c:v>24.33</c:v>
                </c:pt>
                <c:pt idx="845">
                  <c:v>24.33</c:v>
                </c:pt>
                <c:pt idx="846">
                  <c:v>24.33</c:v>
                </c:pt>
                <c:pt idx="847">
                  <c:v>24.33</c:v>
                </c:pt>
                <c:pt idx="848">
                  <c:v>24.33</c:v>
                </c:pt>
                <c:pt idx="849">
                  <c:v>24.34</c:v>
                </c:pt>
                <c:pt idx="850">
                  <c:v>24.34</c:v>
                </c:pt>
                <c:pt idx="851">
                  <c:v>24.35</c:v>
                </c:pt>
                <c:pt idx="852">
                  <c:v>24.35</c:v>
                </c:pt>
                <c:pt idx="853">
                  <c:v>24.37</c:v>
                </c:pt>
                <c:pt idx="854">
                  <c:v>24.37</c:v>
                </c:pt>
                <c:pt idx="855">
                  <c:v>24.37</c:v>
                </c:pt>
                <c:pt idx="856">
                  <c:v>24.36</c:v>
                </c:pt>
                <c:pt idx="857">
                  <c:v>24.36</c:v>
                </c:pt>
                <c:pt idx="858">
                  <c:v>24.36</c:v>
                </c:pt>
                <c:pt idx="859">
                  <c:v>24.36</c:v>
                </c:pt>
                <c:pt idx="860">
                  <c:v>24.36</c:v>
                </c:pt>
                <c:pt idx="861">
                  <c:v>24.36</c:v>
                </c:pt>
                <c:pt idx="862">
                  <c:v>24.39</c:v>
                </c:pt>
                <c:pt idx="863">
                  <c:v>24.4</c:v>
                </c:pt>
                <c:pt idx="864">
                  <c:v>24.4</c:v>
                </c:pt>
                <c:pt idx="865">
                  <c:v>24.4</c:v>
                </c:pt>
                <c:pt idx="866">
                  <c:v>24.4</c:v>
                </c:pt>
                <c:pt idx="867">
                  <c:v>24.4</c:v>
                </c:pt>
                <c:pt idx="868">
                  <c:v>24.4</c:v>
                </c:pt>
                <c:pt idx="869">
                  <c:v>24.4</c:v>
                </c:pt>
                <c:pt idx="870">
                  <c:v>24.4</c:v>
                </c:pt>
                <c:pt idx="871">
                  <c:v>24.4</c:v>
                </c:pt>
                <c:pt idx="872">
                  <c:v>24.42</c:v>
                </c:pt>
                <c:pt idx="873">
                  <c:v>24.42</c:v>
                </c:pt>
                <c:pt idx="874">
                  <c:v>24.42</c:v>
                </c:pt>
                <c:pt idx="875">
                  <c:v>24.42</c:v>
                </c:pt>
                <c:pt idx="876">
                  <c:v>24.42</c:v>
                </c:pt>
                <c:pt idx="877">
                  <c:v>24.44</c:v>
                </c:pt>
                <c:pt idx="878">
                  <c:v>24.44</c:v>
                </c:pt>
                <c:pt idx="879">
                  <c:v>24.44</c:v>
                </c:pt>
                <c:pt idx="880">
                  <c:v>24.44</c:v>
                </c:pt>
                <c:pt idx="881">
                  <c:v>24.44</c:v>
                </c:pt>
                <c:pt idx="882">
                  <c:v>24.44</c:v>
                </c:pt>
                <c:pt idx="883">
                  <c:v>24.45</c:v>
                </c:pt>
                <c:pt idx="884">
                  <c:v>24.44</c:v>
                </c:pt>
                <c:pt idx="885">
                  <c:v>24.44</c:v>
                </c:pt>
                <c:pt idx="886">
                  <c:v>24.46</c:v>
                </c:pt>
                <c:pt idx="887">
                  <c:v>24.47</c:v>
                </c:pt>
                <c:pt idx="888">
                  <c:v>24.48</c:v>
                </c:pt>
                <c:pt idx="889">
                  <c:v>24.47</c:v>
                </c:pt>
                <c:pt idx="890">
                  <c:v>24.47</c:v>
                </c:pt>
                <c:pt idx="891">
                  <c:v>24.46</c:v>
                </c:pt>
                <c:pt idx="892">
                  <c:v>24.47</c:v>
                </c:pt>
                <c:pt idx="893">
                  <c:v>24.47</c:v>
                </c:pt>
                <c:pt idx="894">
                  <c:v>24.47</c:v>
                </c:pt>
                <c:pt idx="895">
                  <c:v>24.48</c:v>
                </c:pt>
                <c:pt idx="896">
                  <c:v>24.48</c:v>
                </c:pt>
                <c:pt idx="897">
                  <c:v>24.49</c:v>
                </c:pt>
                <c:pt idx="898">
                  <c:v>24.49</c:v>
                </c:pt>
                <c:pt idx="899">
                  <c:v>24.5</c:v>
                </c:pt>
                <c:pt idx="900">
                  <c:v>24.5</c:v>
                </c:pt>
                <c:pt idx="901">
                  <c:v>24.52</c:v>
                </c:pt>
                <c:pt idx="902">
                  <c:v>24.51</c:v>
                </c:pt>
                <c:pt idx="903">
                  <c:v>24.52</c:v>
                </c:pt>
                <c:pt idx="904">
                  <c:v>24.52</c:v>
                </c:pt>
                <c:pt idx="905">
                  <c:v>24.52</c:v>
                </c:pt>
                <c:pt idx="906">
                  <c:v>24.52</c:v>
                </c:pt>
                <c:pt idx="907">
                  <c:v>24.52</c:v>
                </c:pt>
                <c:pt idx="908">
                  <c:v>24.52</c:v>
                </c:pt>
                <c:pt idx="909">
                  <c:v>24.52</c:v>
                </c:pt>
                <c:pt idx="910">
                  <c:v>24.52</c:v>
                </c:pt>
                <c:pt idx="911">
                  <c:v>24.52</c:v>
                </c:pt>
                <c:pt idx="912">
                  <c:v>24.52</c:v>
                </c:pt>
                <c:pt idx="913">
                  <c:v>24.52</c:v>
                </c:pt>
                <c:pt idx="914">
                  <c:v>24.54</c:v>
                </c:pt>
                <c:pt idx="915">
                  <c:v>24.56</c:v>
                </c:pt>
                <c:pt idx="916">
                  <c:v>24.56</c:v>
                </c:pt>
                <c:pt idx="917">
                  <c:v>24.56</c:v>
                </c:pt>
                <c:pt idx="918">
                  <c:v>24.56</c:v>
                </c:pt>
                <c:pt idx="919">
                  <c:v>24.56</c:v>
                </c:pt>
                <c:pt idx="920">
                  <c:v>24.56</c:v>
                </c:pt>
                <c:pt idx="921">
                  <c:v>24.56</c:v>
                </c:pt>
                <c:pt idx="922">
                  <c:v>24.56</c:v>
                </c:pt>
                <c:pt idx="923">
                  <c:v>24.56</c:v>
                </c:pt>
                <c:pt idx="924">
                  <c:v>24.56</c:v>
                </c:pt>
                <c:pt idx="925">
                  <c:v>24.56</c:v>
                </c:pt>
                <c:pt idx="926">
                  <c:v>24.56</c:v>
                </c:pt>
                <c:pt idx="927">
                  <c:v>24.56</c:v>
                </c:pt>
                <c:pt idx="928">
                  <c:v>24.58</c:v>
                </c:pt>
                <c:pt idx="929">
                  <c:v>24.58</c:v>
                </c:pt>
                <c:pt idx="930">
                  <c:v>24.58</c:v>
                </c:pt>
                <c:pt idx="931">
                  <c:v>24.58</c:v>
                </c:pt>
                <c:pt idx="932">
                  <c:v>24.58</c:v>
                </c:pt>
                <c:pt idx="933">
                  <c:v>24.59</c:v>
                </c:pt>
                <c:pt idx="934">
                  <c:v>24.6</c:v>
                </c:pt>
                <c:pt idx="935">
                  <c:v>24.6</c:v>
                </c:pt>
                <c:pt idx="936">
                  <c:v>24.6</c:v>
                </c:pt>
                <c:pt idx="937">
                  <c:v>24.6</c:v>
                </c:pt>
                <c:pt idx="938">
                  <c:v>24.6</c:v>
                </c:pt>
                <c:pt idx="939">
                  <c:v>24.6</c:v>
                </c:pt>
                <c:pt idx="940">
                  <c:v>24.6</c:v>
                </c:pt>
                <c:pt idx="941">
                  <c:v>24.6</c:v>
                </c:pt>
                <c:pt idx="942">
                  <c:v>24.62</c:v>
                </c:pt>
                <c:pt idx="943">
                  <c:v>24.62</c:v>
                </c:pt>
                <c:pt idx="944">
                  <c:v>24.63</c:v>
                </c:pt>
                <c:pt idx="945">
                  <c:v>24.64</c:v>
                </c:pt>
                <c:pt idx="946">
                  <c:v>24.64</c:v>
                </c:pt>
                <c:pt idx="947">
                  <c:v>24.64</c:v>
                </c:pt>
                <c:pt idx="948">
                  <c:v>24.64</c:v>
                </c:pt>
                <c:pt idx="949">
                  <c:v>24.64</c:v>
                </c:pt>
                <c:pt idx="950">
                  <c:v>24.64</c:v>
                </c:pt>
                <c:pt idx="951">
                  <c:v>24.64</c:v>
                </c:pt>
                <c:pt idx="952">
                  <c:v>24.64</c:v>
                </c:pt>
                <c:pt idx="953">
                  <c:v>24.64</c:v>
                </c:pt>
                <c:pt idx="954">
                  <c:v>24.64</c:v>
                </c:pt>
                <c:pt idx="955">
                  <c:v>24.64</c:v>
                </c:pt>
                <c:pt idx="956">
                  <c:v>24.65</c:v>
                </c:pt>
                <c:pt idx="957">
                  <c:v>24.66</c:v>
                </c:pt>
                <c:pt idx="958">
                  <c:v>24.66</c:v>
                </c:pt>
                <c:pt idx="959">
                  <c:v>24.66</c:v>
                </c:pt>
                <c:pt idx="960">
                  <c:v>24.66</c:v>
                </c:pt>
                <c:pt idx="961">
                  <c:v>24.66</c:v>
                </c:pt>
                <c:pt idx="962">
                  <c:v>24.67</c:v>
                </c:pt>
                <c:pt idx="963">
                  <c:v>24.67</c:v>
                </c:pt>
                <c:pt idx="964">
                  <c:v>24.67</c:v>
                </c:pt>
                <c:pt idx="965">
                  <c:v>24.67</c:v>
                </c:pt>
                <c:pt idx="966">
                  <c:v>24.67</c:v>
                </c:pt>
                <c:pt idx="967">
                  <c:v>24.67</c:v>
                </c:pt>
                <c:pt idx="968">
                  <c:v>24.67</c:v>
                </c:pt>
                <c:pt idx="969">
                  <c:v>24.67</c:v>
                </c:pt>
                <c:pt idx="970">
                  <c:v>24.67</c:v>
                </c:pt>
                <c:pt idx="971">
                  <c:v>24.67</c:v>
                </c:pt>
                <c:pt idx="972">
                  <c:v>24.67</c:v>
                </c:pt>
                <c:pt idx="973">
                  <c:v>24.69</c:v>
                </c:pt>
                <c:pt idx="974">
                  <c:v>24.7</c:v>
                </c:pt>
                <c:pt idx="975">
                  <c:v>24.71</c:v>
                </c:pt>
                <c:pt idx="976">
                  <c:v>24.71</c:v>
                </c:pt>
                <c:pt idx="977">
                  <c:v>24.71</c:v>
                </c:pt>
                <c:pt idx="978">
                  <c:v>24.71</c:v>
                </c:pt>
                <c:pt idx="979">
                  <c:v>24.71</c:v>
                </c:pt>
                <c:pt idx="980">
                  <c:v>24.71</c:v>
                </c:pt>
                <c:pt idx="981">
                  <c:v>24.71</c:v>
                </c:pt>
                <c:pt idx="982">
                  <c:v>24.71</c:v>
                </c:pt>
                <c:pt idx="983">
                  <c:v>24.71</c:v>
                </c:pt>
                <c:pt idx="984">
                  <c:v>24.71</c:v>
                </c:pt>
                <c:pt idx="985">
                  <c:v>24.71</c:v>
                </c:pt>
                <c:pt idx="986">
                  <c:v>24.71</c:v>
                </c:pt>
                <c:pt idx="987">
                  <c:v>24.73</c:v>
                </c:pt>
                <c:pt idx="988">
                  <c:v>24.73</c:v>
                </c:pt>
                <c:pt idx="989">
                  <c:v>24.73</c:v>
                </c:pt>
                <c:pt idx="990">
                  <c:v>24.73</c:v>
                </c:pt>
                <c:pt idx="991">
                  <c:v>24.73</c:v>
                </c:pt>
                <c:pt idx="992">
                  <c:v>24.75</c:v>
                </c:pt>
                <c:pt idx="993">
                  <c:v>24.75</c:v>
                </c:pt>
                <c:pt idx="994">
                  <c:v>24.75</c:v>
                </c:pt>
                <c:pt idx="995">
                  <c:v>24.75</c:v>
                </c:pt>
                <c:pt idx="996">
                  <c:v>24.75</c:v>
                </c:pt>
                <c:pt idx="997">
                  <c:v>24.75</c:v>
                </c:pt>
                <c:pt idx="998">
                  <c:v>24.75</c:v>
                </c:pt>
                <c:pt idx="999">
                  <c:v>24.75</c:v>
                </c:pt>
                <c:pt idx="1000">
                  <c:v>24.75</c:v>
                </c:pt>
                <c:pt idx="1001">
                  <c:v>24.75</c:v>
                </c:pt>
                <c:pt idx="1002">
                  <c:v>24.75</c:v>
                </c:pt>
                <c:pt idx="1003">
                  <c:v>24.76</c:v>
                </c:pt>
                <c:pt idx="1004">
                  <c:v>24.75</c:v>
                </c:pt>
                <c:pt idx="1005">
                  <c:v>24.77</c:v>
                </c:pt>
                <c:pt idx="1006">
                  <c:v>24.77</c:v>
                </c:pt>
                <c:pt idx="1007">
                  <c:v>24.78</c:v>
                </c:pt>
                <c:pt idx="1008">
                  <c:v>24.79</c:v>
                </c:pt>
                <c:pt idx="1009">
                  <c:v>24.79</c:v>
                </c:pt>
                <c:pt idx="1010">
                  <c:v>24.79</c:v>
                </c:pt>
                <c:pt idx="1011">
                  <c:v>24.78</c:v>
                </c:pt>
                <c:pt idx="1012">
                  <c:v>24.78</c:v>
                </c:pt>
                <c:pt idx="1013">
                  <c:v>24.78</c:v>
                </c:pt>
                <c:pt idx="1014">
                  <c:v>24.78</c:v>
                </c:pt>
                <c:pt idx="1015">
                  <c:v>24.78</c:v>
                </c:pt>
                <c:pt idx="1016">
                  <c:v>24.78</c:v>
                </c:pt>
                <c:pt idx="1017">
                  <c:v>24.8</c:v>
                </c:pt>
                <c:pt idx="1018">
                  <c:v>24.8</c:v>
                </c:pt>
                <c:pt idx="1019">
                  <c:v>24.79</c:v>
                </c:pt>
                <c:pt idx="1020">
                  <c:v>24.82</c:v>
                </c:pt>
                <c:pt idx="1021">
                  <c:v>24.82</c:v>
                </c:pt>
                <c:pt idx="1022">
                  <c:v>24.81</c:v>
                </c:pt>
                <c:pt idx="1023">
                  <c:v>24.81</c:v>
                </c:pt>
                <c:pt idx="1024">
                  <c:v>24.81</c:v>
                </c:pt>
                <c:pt idx="1025">
                  <c:v>24.81</c:v>
                </c:pt>
                <c:pt idx="1026">
                  <c:v>24.81</c:v>
                </c:pt>
                <c:pt idx="1027">
                  <c:v>24.81</c:v>
                </c:pt>
                <c:pt idx="1028">
                  <c:v>24.81</c:v>
                </c:pt>
                <c:pt idx="1029">
                  <c:v>24.81</c:v>
                </c:pt>
                <c:pt idx="1030">
                  <c:v>24.81</c:v>
                </c:pt>
                <c:pt idx="1031">
                  <c:v>24.81</c:v>
                </c:pt>
                <c:pt idx="1032">
                  <c:v>24.81</c:v>
                </c:pt>
                <c:pt idx="1033">
                  <c:v>24.83</c:v>
                </c:pt>
                <c:pt idx="1034">
                  <c:v>24.83</c:v>
                </c:pt>
                <c:pt idx="1035">
                  <c:v>24.83</c:v>
                </c:pt>
                <c:pt idx="1036">
                  <c:v>24.84</c:v>
                </c:pt>
                <c:pt idx="1037">
                  <c:v>24.85</c:v>
                </c:pt>
                <c:pt idx="1038">
                  <c:v>24.85</c:v>
                </c:pt>
                <c:pt idx="1039">
                  <c:v>24.85</c:v>
                </c:pt>
                <c:pt idx="1040">
                  <c:v>24.85</c:v>
                </c:pt>
                <c:pt idx="1041">
                  <c:v>24.85</c:v>
                </c:pt>
                <c:pt idx="1042">
                  <c:v>24.85</c:v>
                </c:pt>
                <c:pt idx="1043">
                  <c:v>24.85</c:v>
                </c:pt>
                <c:pt idx="1044">
                  <c:v>24.85</c:v>
                </c:pt>
                <c:pt idx="1045">
                  <c:v>24.85</c:v>
                </c:pt>
                <c:pt idx="1046">
                  <c:v>24.85</c:v>
                </c:pt>
                <c:pt idx="1047">
                  <c:v>24.86</c:v>
                </c:pt>
                <c:pt idx="1048">
                  <c:v>24.87</c:v>
                </c:pt>
                <c:pt idx="1049">
                  <c:v>24.87</c:v>
                </c:pt>
                <c:pt idx="1050">
                  <c:v>24.87</c:v>
                </c:pt>
                <c:pt idx="1051">
                  <c:v>24.87</c:v>
                </c:pt>
                <c:pt idx="1052">
                  <c:v>24.87</c:v>
                </c:pt>
                <c:pt idx="1053">
                  <c:v>24.87</c:v>
                </c:pt>
                <c:pt idx="1054">
                  <c:v>24.87</c:v>
                </c:pt>
                <c:pt idx="1055">
                  <c:v>24.87</c:v>
                </c:pt>
                <c:pt idx="1056">
                  <c:v>24.87</c:v>
                </c:pt>
                <c:pt idx="1057">
                  <c:v>24.87</c:v>
                </c:pt>
                <c:pt idx="1058">
                  <c:v>24.87</c:v>
                </c:pt>
                <c:pt idx="1059">
                  <c:v>24.87</c:v>
                </c:pt>
                <c:pt idx="1060">
                  <c:v>24.87</c:v>
                </c:pt>
                <c:pt idx="1061">
                  <c:v>24.87</c:v>
                </c:pt>
                <c:pt idx="1062">
                  <c:v>24.87</c:v>
                </c:pt>
                <c:pt idx="1063">
                  <c:v>24.87</c:v>
                </c:pt>
                <c:pt idx="1064">
                  <c:v>24.87</c:v>
                </c:pt>
                <c:pt idx="1065">
                  <c:v>24.87</c:v>
                </c:pt>
                <c:pt idx="1066">
                  <c:v>24.87</c:v>
                </c:pt>
                <c:pt idx="1067">
                  <c:v>24.87</c:v>
                </c:pt>
                <c:pt idx="1068">
                  <c:v>24.87</c:v>
                </c:pt>
                <c:pt idx="1069">
                  <c:v>24.85</c:v>
                </c:pt>
                <c:pt idx="1070">
                  <c:v>24.85</c:v>
                </c:pt>
                <c:pt idx="1071">
                  <c:v>24.87</c:v>
                </c:pt>
                <c:pt idx="1072">
                  <c:v>24.87</c:v>
                </c:pt>
                <c:pt idx="1073">
                  <c:v>24.85</c:v>
                </c:pt>
                <c:pt idx="1074">
                  <c:v>24.85</c:v>
                </c:pt>
                <c:pt idx="1075">
                  <c:v>24.85</c:v>
                </c:pt>
                <c:pt idx="1076">
                  <c:v>24.85</c:v>
                </c:pt>
                <c:pt idx="1077">
                  <c:v>24.85</c:v>
                </c:pt>
                <c:pt idx="1078">
                  <c:v>24.85</c:v>
                </c:pt>
                <c:pt idx="1079">
                  <c:v>24.84</c:v>
                </c:pt>
                <c:pt idx="1080">
                  <c:v>24.83</c:v>
                </c:pt>
                <c:pt idx="1081">
                  <c:v>24.82</c:v>
                </c:pt>
                <c:pt idx="1082">
                  <c:v>24.81</c:v>
                </c:pt>
                <c:pt idx="1083">
                  <c:v>24.81</c:v>
                </c:pt>
                <c:pt idx="1084">
                  <c:v>24.81</c:v>
                </c:pt>
                <c:pt idx="1085">
                  <c:v>24.81</c:v>
                </c:pt>
                <c:pt idx="1086">
                  <c:v>24.81</c:v>
                </c:pt>
                <c:pt idx="1087">
                  <c:v>24.81</c:v>
                </c:pt>
                <c:pt idx="1088">
                  <c:v>24.81</c:v>
                </c:pt>
                <c:pt idx="1089">
                  <c:v>24.8</c:v>
                </c:pt>
                <c:pt idx="1090">
                  <c:v>24.81</c:v>
                </c:pt>
                <c:pt idx="1091">
                  <c:v>24.81</c:v>
                </c:pt>
                <c:pt idx="1092">
                  <c:v>24.81</c:v>
                </c:pt>
                <c:pt idx="1093">
                  <c:v>24.81</c:v>
                </c:pt>
                <c:pt idx="1094">
                  <c:v>24.81</c:v>
                </c:pt>
                <c:pt idx="1095">
                  <c:v>24.8</c:v>
                </c:pt>
                <c:pt idx="1096">
                  <c:v>24.81</c:v>
                </c:pt>
                <c:pt idx="1097">
                  <c:v>24.81</c:v>
                </c:pt>
                <c:pt idx="1098">
                  <c:v>24.8</c:v>
                </c:pt>
                <c:pt idx="1099">
                  <c:v>24.8</c:v>
                </c:pt>
                <c:pt idx="1100">
                  <c:v>24.81</c:v>
                </c:pt>
                <c:pt idx="1101">
                  <c:v>24.81</c:v>
                </c:pt>
                <c:pt idx="1102">
                  <c:v>24.8</c:v>
                </c:pt>
                <c:pt idx="1103">
                  <c:v>24.8</c:v>
                </c:pt>
                <c:pt idx="1104">
                  <c:v>24.8</c:v>
                </c:pt>
                <c:pt idx="1105">
                  <c:v>24.8</c:v>
                </c:pt>
                <c:pt idx="1106">
                  <c:v>24.81</c:v>
                </c:pt>
                <c:pt idx="1107">
                  <c:v>24.81</c:v>
                </c:pt>
                <c:pt idx="1108">
                  <c:v>24.81</c:v>
                </c:pt>
                <c:pt idx="1109">
                  <c:v>24.81</c:v>
                </c:pt>
                <c:pt idx="1110">
                  <c:v>24.81</c:v>
                </c:pt>
                <c:pt idx="1111">
                  <c:v>24.8</c:v>
                </c:pt>
                <c:pt idx="1112">
                  <c:v>24.8</c:v>
                </c:pt>
                <c:pt idx="1113">
                  <c:v>24.79</c:v>
                </c:pt>
                <c:pt idx="1114">
                  <c:v>24.79</c:v>
                </c:pt>
                <c:pt idx="1115">
                  <c:v>24.79</c:v>
                </c:pt>
                <c:pt idx="1116">
                  <c:v>24.79</c:v>
                </c:pt>
                <c:pt idx="1117">
                  <c:v>24.79</c:v>
                </c:pt>
                <c:pt idx="1118">
                  <c:v>24.79</c:v>
                </c:pt>
                <c:pt idx="1119">
                  <c:v>24.79</c:v>
                </c:pt>
                <c:pt idx="1120">
                  <c:v>24.78</c:v>
                </c:pt>
                <c:pt idx="1121">
                  <c:v>24.78</c:v>
                </c:pt>
                <c:pt idx="1122">
                  <c:v>24.78</c:v>
                </c:pt>
                <c:pt idx="1123">
                  <c:v>24.77</c:v>
                </c:pt>
                <c:pt idx="1124">
                  <c:v>24.77</c:v>
                </c:pt>
                <c:pt idx="1125">
                  <c:v>24.77</c:v>
                </c:pt>
                <c:pt idx="1126">
                  <c:v>24.77</c:v>
                </c:pt>
                <c:pt idx="1127">
                  <c:v>24.77</c:v>
                </c:pt>
                <c:pt idx="1128">
                  <c:v>24.77</c:v>
                </c:pt>
                <c:pt idx="1129">
                  <c:v>24.77</c:v>
                </c:pt>
                <c:pt idx="1130">
                  <c:v>24.77</c:v>
                </c:pt>
                <c:pt idx="1131">
                  <c:v>24.77</c:v>
                </c:pt>
                <c:pt idx="1132">
                  <c:v>24.77</c:v>
                </c:pt>
                <c:pt idx="1133">
                  <c:v>24.77</c:v>
                </c:pt>
                <c:pt idx="1134">
                  <c:v>24.76</c:v>
                </c:pt>
                <c:pt idx="1135">
                  <c:v>24.76</c:v>
                </c:pt>
                <c:pt idx="1136">
                  <c:v>24.76</c:v>
                </c:pt>
                <c:pt idx="1137">
                  <c:v>24.76</c:v>
                </c:pt>
                <c:pt idx="1138">
                  <c:v>24.76</c:v>
                </c:pt>
                <c:pt idx="1139">
                  <c:v>24.77</c:v>
                </c:pt>
                <c:pt idx="1140">
                  <c:v>24.77</c:v>
                </c:pt>
                <c:pt idx="1141">
                  <c:v>24.77</c:v>
                </c:pt>
                <c:pt idx="1142">
                  <c:v>24.77</c:v>
                </c:pt>
                <c:pt idx="1143">
                  <c:v>24.77</c:v>
                </c:pt>
                <c:pt idx="1144">
                  <c:v>24.77</c:v>
                </c:pt>
                <c:pt idx="1145">
                  <c:v>24.77</c:v>
                </c:pt>
                <c:pt idx="1146">
                  <c:v>24.75</c:v>
                </c:pt>
                <c:pt idx="1147">
                  <c:v>24.75</c:v>
                </c:pt>
                <c:pt idx="1148">
                  <c:v>24.75</c:v>
                </c:pt>
                <c:pt idx="1149">
                  <c:v>24.75</c:v>
                </c:pt>
                <c:pt idx="1150">
                  <c:v>24.75</c:v>
                </c:pt>
                <c:pt idx="1151">
                  <c:v>24.75</c:v>
                </c:pt>
                <c:pt idx="1152">
                  <c:v>24.74</c:v>
                </c:pt>
                <c:pt idx="1153">
                  <c:v>24.73</c:v>
                </c:pt>
                <c:pt idx="1154">
                  <c:v>24.73</c:v>
                </c:pt>
                <c:pt idx="1155">
                  <c:v>24.75</c:v>
                </c:pt>
                <c:pt idx="1156">
                  <c:v>24.74</c:v>
                </c:pt>
                <c:pt idx="1157">
                  <c:v>24.74</c:v>
                </c:pt>
                <c:pt idx="1158">
                  <c:v>24.74</c:v>
                </c:pt>
                <c:pt idx="1159">
                  <c:v>24.75</c:v>
                </c:pt>
                <c:pt idx="1160">
                  <c:v>24.75</c:v>
                </c:pt>
                <c:pt idx="1161">
                  <c:v>24.75</c:v>
                </c:pt>
                <c:pt idx="1162">
                  <c:v>24.75</c:v>
                </c:pt>
                <c:pt idx="1163">
                  <c:v>24.76</c:v>
                </c:pt>
                <c:pt idx="1164">
                  <c:v>24.76</c:v>
                </c:pt>
                <c:pt idx="1165">
                  <c:v>24.77</c:v>
                </c:pt>
                <c:pt idx="1166">
                  <c:v>24.77</c:v>
                </c:pt>
                <c:pt idx="1167">
                  <c:v>24.77</c:v>
                </c:pt>
                <c:pt idx="1168">
                  <c:v>24.77</c:v>
                </c:pt>
                <c:pt idx="1169">
                  <c:v>24.77</c:v>
                </c:pt>
                <c:pt idx="1170">
                  <c:v>24.77</c:v>
                </c:pt>
                <c:pt idx="1171">
                  <c:v>24.77</c:v>
                </c:pt>
                <c:pt idx="1172">
                  <c:v>24.77</c:v>
                </c:pt>
                <c:pt idx="1173">
                  <c:v>24.77</c:v>
                </c:pt>
                <c:pt idx="1174">
                  <c:v>24.77</c:v>
                </c:pt>
                <c:pt idx="1175">
                  <c:v>24.77</c:v>
                </c:pt>
                <c:pt idx="1176">
                  <c:v>24.77</c:v>
                </c:pt>
                <c:pt idx="1177">
                  <c:v>24.77</c:v>
                </c:pt>
                <c:pt idx="1178">
                  <c:v>24.77</c:v>
                </c:pt>
                <c:pt idx="1179">
                  <c:v>24.77</c:v>
                </c:pt>
                <c:pt idx="1180">
                  <c:v>24.77</c:v>
                </c:pt>
                <c:pt idx="1181">
                  <c:v>24.77</c:v>
                </c:pt>
                <c:pt idx="1182">
                  <c:v>24.77</c:v>
                </c:pt>
                <c:pt idx="1183">
                  <c:v>24.77</c:v>
                </c:pt>
                <c:pt idx="1184">
                  <c:v>24.77</c:v>
                </c:pt>
                <c:pt idx="1185">
                  <c:v>24.77</c:v>
                </c:pt>
                <c:pt idx="1186">
                  <c:v>24.77</c:v>
                </c:pt>
                <c:pt idx="1187">
                  <c:v>24.76</c:v>
                </c:pt>
                <c:pt idx="1188">
                  <c:v>24.76</c:v>
                </c:pt>
                <c:pt idx="1189">
                  <c:v>24.76</c:v>
                </c:pt>
                <c:pt idx="1190">
                  <c:v>24.76</c:v>
                </c:pt>
                <c:pt idx="1191">
                  <c:v>24.76</c:v>
                </c:pt>
                <c:pt idx="1192">
                  <c:v>24.76</c:v>
                </c:pt>
                <c:pt idx="1193">
                  <c:v>24.76</c:v>
                </c:pt>
                <c:pt idx="1194">
                  <c:v>24.76</c:v>
                </c:pt>
                <c:pt idx="1195">
                  <c:v>24.76</c:v>
                </c:pt>
                <c:pt idx="1196">
                  <c:v>24.76</c:v>
                </c:pt>
                <c:pt idx="1197">
                  <c:v>24.76</c:v>
                </c:pt>
                <c:pt idx="1198">
                  <c:v>24.76</c:v>
                </c:pt>
                <c:pt idx="1199">
                  <c:v>24.75</c:v>
                </c:pt>
                <c:pt idx="1200">
                  <c:v>24.74</c:v>
                </c:pt>
                <c:pt idx="1201">
                  <c:v>24.74</c:v>
                </c:pt>
                <c:pt idx="1202">
                  <c:v>24.74</c:v>
                </c:pt>
                <c:pt idx="1203">
                  <c:v>24.74</c:v>
                </c:pt>
                <c:pt idx="1204">
                  <c:v>24.72</c:v>
                </c:pt>
                <c:pt idx="1205">
                  <c:v>24.72</c:v>
                </c:pt>
                <c:pt idx="1206">
                  <c:v>24.72</c:v>
                </c:pt>
                <c:pt idx="1207">
                  <c:v>24.72</c:v>
                </c:pt>
                <c:pt idx="1208">
                  <c:v>24.7</c:v>
                </c:pt>
                <c:pt idx="1209">
                  <c:v>24.7</c:v>
                </c:pt>
                <c:pt idx="1210">
                  <c:v>24.7</c:v>
                </c:pt>
                <c:pt idx="1211">
                  <c:v>24.7</c:v>
                </c:pt>
                <c:pt idx="1212">
                  <c:v>24.7</c:v>
                </c:pt>
                <c:pt idx="1213">
                  <c:v>24.68</c:v>
                </c:pt>
                <c:pt idx="1214">
                  <c:v>24.68</c:v>
                </c:pt>
                <c:pt idx="1215">
                  <c:v>24.68</c:v>
                </c:pt>
                <c:pt idx="1216">
                  <c:v>24.68</c:v>
                </c:pt>
                <c:pt idx="1217">
                  <c:v>24.69</c:v>
                </c:pt>
                <c:pt idx="1218">
                  <c:v>24.67</c:v>
                </c:pt>
                <c:pt idx="1219">
                  <c:v>24.67</c:v>
                </c:pt>
                <c:pt idx="1220">
                  <c:v>24.66</c:v>
                </c:pt>
                <c:pt idx="1221">
                  <c:v>24.65</c:v>
                </c:pt>
                <c:pt idx="1222">
                  <c:v>24.66</c:v>
                </c:pt>
                <c:pt idx="1223">
                  <c:v>24.66</c:v>
                </c:pt>
                <c:pt idx="1224">
                  <c:v>24.66</c:v>
                </c:pt>
                <c:pt idx="1225">
                  <c:v>24.65</c:v>
                </c:pt>
                <c:pt idx="1226">
                  <c:v>24.64</c:v>
                </c:pt>
                <c:pt idx="1227">
                  <c:v>24.64</c:v>
                </c:pt>
                <c:pt idx="1228">
                  <c:v>24.64</c:v>
                </c:pt>
                <c:pt idx="1229">
                  <c:v>24.64</c:v>
                </c:pt>
                <c:pt idx="1230">
                  <c:v>24.63</c:v>
                </c:pt>
                <c:pt idx="1231">
                  <c:v>24.62</c:v>
                </c:pt>
                <c:pt idx="1232">
                  <c:v>24.62</c:v>
                </c:pt>
                <c:pt idx="1233">
                  <c:v>24.62</c:v>
                </c:pt>
                <c:pt idx="1234">
                  <c:v>24.62</c:v>
                </c:pt>
                <c:pt idx="1235">
                  <c:v>24.62</c:v>
                </c:pt>
                <c:pt idx="1236">
                  <c:v>24.62</c:v>
                </c:pt>
                <c:pt idx="1237">
                  <c:v>24.62</c:v>
                </c:pt>
                <c:pt idx="1238">
                  <c:v>24.62</c:v>
                </c:pt>
                <c:pt idx="1239">
                  <c:v>24.62</c:v>
                </c:pt>
                <c:pt idx="1240">
                  <c:v>24.62</c:v>
                </c:pt>
                <c:pt idx="1241">
                  <c:v>24.62</c:v>
                </c:pt>
                <c:pt idx="1242">
                  <c:v>24.6</c:v>
                </c:pt>
                <c:pt idx="1243">
                  <c:v>24.6</c:v>
                </c:pt>
                <c:pt idx="1244">
                  <c:v>24.6</c:v>
                </c:pt>
                <c:pt idx="1245">
                  <c:v>24.6</c:v>
                </c:pt>
                <c:pt idx="1246">
                  <c:v>24.6</c:v>
                </c:pt>
                <c:pt idx="1247">
                  <c:v>24.6</c:v>
                </c:pt>
                <c:pt idx="1248">
                  <c:v>24.6</c:v>
                </c:pt>
                <c:pt idx="1249">
                  <c:v>24.6</c:v>
                </c:pt>
                <c:pt idx="1250">
                  <c:v>24.6</c:v>
                </c:pt>
                <c:pt idx="1251">
                  <c:v>24.6</c:v>
                </c:pt>
                <c:pt idx="1252">
                  <c:v>24.6</c:v>
                </c:pt>
                <c:pt idx="1253">
                  <c:v>24.6</c:v>
                </c:pt>
                <c:pt idx="1254">
                  <c:v>24.6</c:v>
                </c:pt>
                <c:pt idx="1255">
                  <c:v>24.6</c:v>
                </c:pt>
                <c:pt idx="1256">
                  <c:v>24.6</c:v>
                </c:pt>
                <c:pt idx="1257">
                  <c:v>24.6</c:v>
                </c:pt>
                <c:pt idx="1258">
                  <c:v>24.61</c:v>
                </c:pt>
                <c:pt idx="1259">
                  <c:v>24.6</c:v>
                </c:pt>
                <c:pt idx="1260">
                  <c:v>24.6</c:v>
                </c:pt>
                <c:pt idx="1261">
                  <c:v>24.61</c:v>
                </c:pt>
                <c:pt idx="1262">
                  <c:v>24.62</c:v>
                </c:pt>
                <c:pt idx="1263">
                  <c:v>24.62</c:v>
                </c:pt>
                <c:pt idx="1264">
                  <c:v>24.62</c:v>
                </c:pt>
                <c:pt idx="1265">
                  <c:v>24.62</c:v>
                </c:pt>
                <c:pt idx="1266">
                  <c:v>24.62</c:v>
                </c:pt>
                <c:pt idx="1267">
                  <c:v>24.62</c:v>
                </c:pt>
                <c:pt idx="1268">
                  <c:v>24.62</c:v>
                </c:pt>
                <c:pt idx="1269">
                  <c:v>24.62</c:v>
                </c:pt>
                <c:pt idx="1270">
                  <c:v>24.62</c:v>
                </c:pt>
                <c:pt idx="1271">
                  <c:v>24.62</c:v>
                </c:pt>
                <c:pt idx="1272">
                  <c:v>24.62</c:v>
                </c:pt>
                <c:pt idx="1273">
                  <c:v>24.62</c:v>
                </c:pt>
                <c:pt idx="1274">
                  <c:v>24.62</c:v>
                </c:pt>
                <c:pt idx="1275">
                  <c:v>24.61</c:v>
                </c:pt>
                <c:pt idx="1276">
                  <c:v>24.61</c:v>
                </c:pt>
                <c:pt idx="1277">
                  <c:v>24.6</c:v>
                </c:pt>
                <c:pt idx="1278">
                  <c:v>24.62</c:v>
                </c:pt>
                <c:pt idx="1279">
                  <c:v>24.62</c:v>
                </c:pt>
                <c:pt idx="1280">
                  <c:v>24.62</c:v>
                </c:pt>
                <c:pt idx="1281">
                  <c:v>24.62</c:v>
                </c:pt>
                <c:pt idx="1282">
                  <c:v>24.62</c:v>
                </c:pt>
                <c:pt idx="1283">
                  <c:v>24.63</c:v>
                </c:pt>
                <c:pt idx="1284">
                  <c:v>24.63</c:v>
                </c:pt>
                <c:pt idx="1285">
                  <c:v>24.62</c:v>
                </c:pt>
                <c:pt idx="1286">
                  <c:v>24.62</c:v>
                </c:pt>
                <c:pt idx="1287">
                  <c:v>24.62</c:v>
                </c:pt>
                <c:pt idx="1288">
                  <c:v>24.62</c:v>
                </c:pt>
                <c:pt idx="1289">
                  <c:v>24.62</c:v>
                </c:pt>
                <c:pt idx="1290">
                  <c:v>24.62</c:v>
                </c:pt>
                <c:pt idx="1291">
                  <c:v>24.61</c:v>
                </c:pt>
                <c:pt idx="1292">
                  <c:v>24.61</c:v>
                </c:pt>
                <c:pt idx="1293">
                  <c:v>24.6</c:v>
                </c:pt>
                <c:pt idx="1294">
                  <c:v>24.6</c:v>
                </c:pt>
                <c:pt idx="1295">
                  <c:v>24.6</c:v>
                </c:pt>
                <c:pt idx="1296">
                  <c:v>24.6</c:v>
                </c:pt>
                <c:pt idx="1297">
                  <c:v>24.6</c:v>
                </c:pt>
                <c:pt idx="1298">
                  <c:v>24.61</c:v>
                </c:pt>
                <c:pt idx="1299">
                  <c:v>24.59</c:v>
                </c:pt>
                <c:pt idx="1300">
                  <c:v>24.59</c:v>
                </c:pt>
                <c:pt idx="1301">
                  <c:v>24.59</c:v>
                </c:pt>
                <c:pt idx="1302">
                  <c:v>24.58</c:v>
                </c:pt>
                <c:pt idx="1303">
                  <c:v>24.58</c:v>
                </c:pt>
                <c:pt idx="1304">
                  <c:v>24.58</c:v>
                </c:pt>
                <c:pt idx="1305">
                  <c:v>24.58</c:v>
                </c:pt>
                <c:pt idx="1306">
                  <c:v>24.58</c:v>
                </c:pt>
                <c:pt idx="1307">
                  <c:v>24.58</c:v>
                </c:pt>
                <c:pt idx="1308">
                  <c:v>24.57</c:v>
                </c:pt>
                <c:pt idx="1309">
                  <c:v>24.57</c:v>
                </c:pt>
                <c:pt idx="1310">
                  <c:v>24.57</c:v>
                </c:pt>
                <c:pt idx="1311">
                  <c:v>24.57</c:v>
                </c:pt>
                <c:pt idx="1312">
                  <c:v>24.57</c:v>
                </c:pt>
                <c:pt idx="1313">
                  <c:v>24.57</c:v>
                </c:pt>
                <c:pt idx="1314">
                  <c:v>24.56</c:v>
                </c:pt>
                <c:pt idx="1315">
                  <c:v>24.56</c:v>
                </c:pt>
                <c:pt idx="1316">
                  <c:v>24.55</c:v>
                </c:pt>
                <c:pt idx="1317">
                  <c:v>24.55</c:v>
                </c:pt>
                <c:pt idx="1318">
                  <c:v>24.53</c:v>
                </c:pt>
                <c:pt idx="1319">
                  <c:v>24.53</c:v>
                </c:pt>
                <c:pt idx="1320">
                  <c:v>24.53</c:v>
                </c:pt>
                <c:pt idx="1321">
                  <c:v>24.53</c:v>
                </c:pt>
                <c:pt idx="1322">
                  <c:v>24.52</c:v>
                </c:pt>
                <c:pt idx="1323">
                  <c:v>24.51</c:v>
                </c:pt>
                <c:pt idx="1324">
                  <c:v>24.52</c:v>
                </c:pt>
                <c:pt idx="1325">
                  <c:v>24.5</c:v>
                </c:pt>
                <c:pt idx="1326">
                  <c:v>24.48</c:v>
                </c:pt>
                <c:pt idx="1327">
                  <c:v>24.48</c:v>
                </c:pt>
                <c:pt idx="1328">
                  <c:v>24.48</c:v>
                </c:pt>
                <c:pt idx="1329">
                  <c:v>24.46</c:v>
                </c:pt>
                <c:pt idx="1330">
                  <c:v>24.45</c:v>
                </c:pt>
                <c:pt idx="1331">
                  <c:v>24.44</c:v>
                </c:pt>
                <c:pt idx="1332">
                  <c:v>24.44</c:v>
                </c:pt>
                <c:pt idx="1333">
                  <c:v>24.42</c:v>
                </c:pt>
                <c:pt idx="1334">
                  <c:v>24.41</c:v>
                </c:pt>
                <c:pt idx="1335">
                  <c:v>24.4</c:v>
                </c:pt>
                <c:pt idx="1336">
                  <c:v>24.4</c:v>
                </c:pt>
                <c:pt idx="1337">
                  <c:v>24.38</c:v>
                </c:pt>
                <c:pt idx="1338">
                  <c:v>24.38</c:v>
                </c:pt>
                <c:pt idx="1339">
                  <c:v>24.38</c:v>
                </c:pt>
                <c:pt idx="1340">
                  <c:v>24.38</c:v>
                </c:pt>
                <c:pt idx="1341">
                  <c:v>24.38</c:v>
                </c:pt>
                <c:pt idx="1342">
                  <c:v>24.36</c:v>
                </c:pt>
                <c:pt idx="1343">
                  <c:v>24.36</c:v>
                </c:pt>
                <c:pt idx="1344">
                  <c:v>24.36</c:v>
                </c:pt>
                <c:pt idx="1345">
                  <c:v>24.35</c:v>
                </c:pt>
                <c:pt idx="1346">
                  <c:v>24.33</c:v>
                </c:pt>
                <c:pt idx="1347">
                  <c:v>24.33</c:v>
                </c:pt>
                <c:pt idx="1348">
                  <c:v>24.32</c:v>
                </c:pt>
                <c:pt idx="1349">
                  <c:v>24.31</c:v>
                </c:pt>
                <c:pt idx="1350">
                  <c:v>24.31</c:v>
                </c:pt>
                <c:pt idx="1351">
                  <c:v>24.29</c:v>
                </c:pt>
                <c:pt idx="1352">
                  <c:v>24.29</c:v>
                </c:pt>
                <c:pt idx="1353">
                  <c:v>24.3</c:v>
                </c:pt>
                <c:pt idx="1354">
                  <c:v>24.28</c:v>
                </c:pt>
                <c:pt idx="1355">
                  <c:v>24.28</c:v>
                </c:pt>
                <c:pt idx="1356">
                  <c:v>24.28</c:v>
                </c:pt>
                <c:pt idx="1357">
                  <c:v>24.26</c:v>
                </c:pt>
                <c:pt idx="1358">
                  <c:v>24.25</c:v>
                </c:pt>
                <c:pt idx="1359">
                  <c:v>24.24</c:v>
                </c:pt>
                <c:pt idx="1360">
                  <c:v>24.22</c:v>
                </c:pt>
                <c:pt idx="1361">
                  <c:v>24.22</c:v>
                </c:pt>
                <c:pt idx="1362">
                  <c:v>24.22</c:v>
                </c:pt>
                <c:pt idx="1363">
                  <c:v>24.22</c:v>
                </c:pt>
                <c:pt idx="1364">
                  <c:v>24.2</c:v>
                </c:pt>
                <c:pt idx="1365">
                  <c:v>24.2</c:v>
                </c:pt>
                <c:pt idx="1366">
                  <c:v>24.19</c:v>
                </c:pt>
                <c:pt idx="1367">
                  <c:v>24.18</c:v>
                </c:pt>
                <c:pt idx="1368">
                  <c:v>24.16</c:v>
                </c:pt>
                <c:pt idx="1369">
                  <c:v>24.16</c:v>
                </c:pt>
                <c:pt idx="1370">
                  <c:v>24.14</c:v>
                </c:pt>
                <c:pt idx="1371">
                  <c:v>24.14</c:v>
                </c:pt>
                <c:pt idx="1372">
                  <c:v>24.11</c:v>
                </c:pt>
                <c:pt idx="1373">
                  <c:v>24.1</c:v>
                </c:pt>
                <c:pt idx="1374">
                  <c:v>24.08</c:v>
                </c:pt>
                <c:pt idx="1375">
                  <c:v>24.08</c:v>
                </c:pt>
                <c:pt idx="1376">
                  <c:v>24.06</c:v>
                </c:pt>
                <c:pt idx="1377">
                  <c:v>24.04</c:v>
                </c:pt>
                <c:pt idx="1378">
                  <c:v>24.04</c:v>
                </c:pt>
                <c:pt idx="1379">
                  <c:v>24.03</c:v>
                </c:pt>
                <c:pt idx="1380">
                  <c:v>24.02</c:v>
                </c:pt>
                <c:pt idx="1381">
                  <c:v>24</c:v>
                </c:pt>
                <c:pt idx="1382">
                  <c:v>23.99</c:v>
                </c:pt>
                <c:pt idx="1383">
                  <c:v>23.96</c:v>
                </c:pt>
                <c:pt idx="1384">
                  <c:v>23.96</c:v>
                </c:pt>
                <c:pt idx="1385">
                  <c:v>23.94</c:v>
                </c:pt>
                <c:pt idx="1386">
                  <c:v>23.92</c:v>
                </c:pt>
                <c:pt idx="1387">
                  <c:v>23.91</c:v>
                </c:pt>
                <c:pt idx="1388">
                  <c:v>23.89</c:v>
                </c:pt>
                <c:pt idx="1389">
                  <c:v>23.89</c:v>
                </c:pt>
                <c:pt idx="1390">
                  <c:v>23.87</c:v>
                </c:pt>
                <c:pt idx="1391">
                  <c:v>23.84</c:v>
                </c:pt>
                <c:pt idx="1392">
                  <c:v>23.84</c:v>
                </c:pt>
                <c:pt idx="1393">
                  <c:v>23.81</c:v>
                </c:pt>
                <c:pt idx="1394">
                  <c:v>23.79</c:v>
                </c:pt>
                <c:pt idx="1395">
                  <c:v>23.78</c:v>
                </c:pt>
                <c:pt idx="1396">
                  <c:v>23.75</c:v>
                </c:pt>
                <c:pt idx="1397">
                  <c:v>23.73</c:v>
                </c:pt>
                <c:pt idx="1398">
                  <c:v>23.71</c:v>
                </c:pt>
                <c:pt idx="1399">
                  <c:v>23.71</c:v>
                </c:pt>
                <c:pt idx="1400">
                  <c:v>23.67</c:v>
                </c:pt>
                <c:pt idx="1401">
                  <c:v>23.67</c:v>
                </c:pt>
                <c:pt idx="1402">
                  <c:v>23.63</c:v>
                </c:pt>
                <c:pt idx="1403">
                  <c:v>23.61</c:v>
                </c:pt>
                <c:pt idx="1404">
                  <c:v>23.59</c:v>
                </c:pt>
                <c:pt idx="1405">
                  <c:v>23.57</c:v>
                </c:pt>
                <c:pt idx="1406">
                  <c:v>23.56</c:v>
                </c:pt>
                <c:pt idx="1407">
                  <c:v>23.53</c:v>
                </c:pt>
                <c:pt idx="1408">
                  <c:v>23.52</c:v>
                </c:pt>
                <c:pt idx="1409">
                  <c:v>23.5</c:v>
                </c:pt>
                <c:pt idx="1410">
                  <c:v>23.48</c:v>
                </c:pt>
                <c:pt idx="1411">
                  <c:v>23.46</c:v>
                </c:pt>
                <c:pt idx="1412">
                  <c:v>23.42</c:v>
                </c:pt>
                <c:pt idx="1413">
                  <c:v>23.4</c:v>
                </c:pt>
                <c:pt idx="1414">
                  <c:v>23.39</c:v>
                </c:pt>
                <c:pt idx="1415">
                  <c:v>23.37</c:v>
                </c:pt>
                <c:pt idx="1416">
                  <c:v>23.35</c:v>
                </c:pt>
                <c:pt idx="1417">
                  <c:v>23.34</c:v>
                </c:pt>
                <c:pt idx="1418">
                  <c:v>23.32</c:v>
                </c:pt>
                <c:pt idx="1419">
                  <c:v>23.29</c:v>
                </c:pt>
                <c:pt idx="1420">
                  <c:v>23.28</c:v>
                </c:pt>
                <c:pt idx="1421">
                  <c:v>23.26</c:v>
                </c:pt>
                <c:pt idx="1422">
                  <c:v>23.24</c:v>
                </c:pt>
                <c:pt idx="1423">
                  <c:v>23.22</c:v>
                </c:pt>
                <c:pt idx="1424">
                  <c:v>23.2</c:v>
                </c:pt>
                <c:pt idx="1425">
                  <c:v>23.19</c:v>
                </c:pt>
                <c:pt idx="1426">
                  <c:v>23.18</c:v>
                </c:pt>
                <c:pt idx="1427">
                  <c:v>23.15</c:v>
                </c:pt>
                <c:pt idx="1428">
                  <c:v>23.14</c:v>
                </c:pt>
                <c:pt idx="1429">
                  <c:v>23.11</c:v>
                </c:pt>
                <c:pt idx="1430">
                  <c:v>23.1</c:v>
                </c:pt>
                <c:pt idx="1431">
                  <c:v>23.1</c:v>
                </c:pt>
                <c:pt idx="1432">
                  <c:v>23.08</c:v>
                </c:pt>
                <c:pt idx="1433">
                  <c:v>23.06</c:v>
                </c:pt>
                <c:pt idx="1434">
                  <c:v>23.04</c:v>
                </c:pt>
                <c:pt idx="1435">
                  <c:v>23.02</c:v>
                </c:pt>
                <c:pt idx="1436">
                  <c:v>23.01</c:v>
                </c:pt>
                <c:pt idx="1437">
                  <c:v>22.98</c:v>
                </c:pt>
                <c:pt idx="1438">
                  <c:v>22.99</c:v>
                </c:pt>
                <c:pt idx="1439">
                  <c:v>22.95</c:v>
                </c:pt>
                <c:pt idx="1440">
                  <c:v>22.95</c:v>
                </c:pt>
                <c:pt idx="1441">
                  <c:v>22.93</c:v>
                </c:pt>
                <c:pt idx="1442">
                  <c:v>22.92</c:v>
                </c:pt>
                <c:pt idx="1443">
                  <c:v>22.88</c:v>
                </c:pt>
                <c:pt idx="1444">
                  <c:v>22.88</c:v>
                </c:pt>
                <c:pt idx="1445">
                  <c:v>22.84</c:v>
                </c:pt>
                <c:pt idx="1446">
                  <c:v>22.83</c:v>
                </c:pt>
                <c:pt idx="1447">
                  <c:v>22.8</c:v>
                </c:pt>
                <c:pt idx="1448">
                  <c:v>22.78</c:v>
                </c:pt>
                <c:pt idx="1449">
                  <c:v>22.76</c:v>
                </c:pt>
                <c:pt idx="1450">
                  <c:v>22.74</c:v>
                </c:pt>
                <c:pt idx="1451">
                  <c:v>22.72</c:v>
                </c:pt>
                <c:pt idx="1452">
                  <c:v>22.72</c:v>
                </c:pt>
                <c:pt idx="1453">
                  <c:v>22.71</c:v>
                </c:pt>
                <c:pt idx="1454">
                  <c:v>22.68</c:v>
                </c:pt>
                <c:pt idx="1455">
                  <c:v>22.68</c:v>
                </c:pt>
                <c:pt idx="1456">
                  <c:v>22.64</c:v>
                </c:pt>
                <c:pt idx="1457">
                  <c:v>22.63</c:v>
                </c:pt>
                <c:pt idx="1458">
                  <c:v>22.61</c:v>
                </c:pt>
                <c:pt idx="1459">
                  <c:v>22.59</c:v>
                </c:pt>
                <c:pt idx="1460">
                  <c:v>22.57</c:v>
                </c:pt>
                <c:pt idx="1461">
                  <c:v>22.55</c:v>
                </c:pt>
                <c:pt idx="1462">
                  <c:v>22.52</c:v>
                </c:pt>
                <c:pt idx="1463">
                  <c:v>22.51</c:v>
                </c:pt>
                <c:pt idx="1464">
                  <c:v>22.47</c:v>
                </c:pt>
                <c:pt idx="1465">
                  <c:v>22.47</c:v>
                </c:pt>
                <c:pt idx="1466">
                  <c:v>22.43</c:v>
                </c:pt>
                <c:pt idx="1467">
                  <c:v>22.43</c:v>
                </c:pt>
                <c:pt idx="1468">
                  <c:v>22.4</c:v>
                </c:pt>
                <c:pt idx="1469">
                  <c:v>22.39</c:v>
                </c:pt>
                <c:pt idx="1470">
                  <c:v>22.36</c:v>
                </c:pt>
                <c:pt idx="1471">
                  <c:v>22.32</c:v>
                </c:pt>
                <c:pt idx="1472">
                  <c:v>22.31</c:v>
                </c:pt>
                <c:pt idx="1473">
                  <c:v>22.29</c:v>
                </c:pt>
                <c:pt idx="1474">
                  <c:v>22.26</c:v>
                </c:pt>
                <c:pt idx="1475">
                  <c:v>22.24</c:v>
                </c:pt>
                <c:pt idx="1476">
                  <c:v>22.21</c:v>
                </c:pt>
                <c:pt idx="1477">
                  <c:v>22.2</c:v>
                </c:pt>
                <c:pt idx="1478">
                  <c:v>22.17</c:v>
                </c:pt>
                <c:pt idx="1479">
                  <c:v>22.15</c:v>
                </c:pt>
                <c:pt idx="1480">
                  <c:v>22.13</c:v>
                </c:pt>
                <c:pt idx="1481">
                  <c:v>22.11</c:v>
                </c:pt>
                <c:pt idx="1482">
                  <c:v>22.08</c:v>
                </c:pt>
                <c:pt idx="1483">
                  <c:v>22.05</c:v>
                </c:pt>
                <c:pt idx="1484">
                  <c:v>22.03</c:v>
                </c:pt>
                <c:pt idx="1485">
                  <c:v>22.01</c:v>
                </c:pt>
                <c:pt idx="1486">
                  <c:v>21.99</c:v>
                </c:pt>
                <c:pt idx="1487">
                  <c:v>21.97</c:v>
                </c:pt>
                <c:pt idx="1488">
                  <c:v>21.96</c:v>
                </c:pt>
                <c:pt idx="1489">
                  <c:v>21.94</c:v>
                </c:pt>
                <c:pt idx="1490">
                  <c:v>21.92</c:v>
                </c:pt>
                <c:pt idx="1491">
                  <c:v>21.88</c:v>
                </c:pt>
                <c:pt idx="1492">
                  <c:v>21.88</c:v>
                </c:pt>
                <c:pt idx="1493">
                  <c:v>21.86</c:v>
                </c:pt>
                <c:pt idx="1494">
                  <c:v>21.84</c:v>
                </c:pt>
                <c:pt idx="1495">
                  <c:v>21.83</c:v>
                </c:pt>
                <c:pt idx="1496">
                  <c:v>21.82</c:v>
                </c:pt>
                <c:pt idx="1497">
                  <c:v>21.8</c:v>
                </c:pt>
                <c:pt idx="1498">
                  <c:v>21.78</c:v>
                </c:pt>
                <c:pt idx="1499">
                  <c:v>21.76</c:v>
                </c:pt>
                <c:pt idx="1500">
                  <c:v>21.74</c:v>
                </c:pt>
                <c:pt idx="1501">
                  <c:v>21.74</c:v>
                </c:pt>
                <c:pt idx="1502">
                  <c:v>21.73</c:v>
                </c:pt>
                <c:pt idx="1503">
                  <c:v>21.7</c:v>
                </c:pt>
                <c:pt idx="1504">
                  <c:v>21.7</c:v>
                </c:pt>
                <c:pt idx="1505">
                  <c:v>21.68</c:v>
                </c:pt>
                <c:pt idx="1506">
                  <c:v>21.65</c:v>
                </c:pt>
                <c:pt idx="1507">
                  <c:v>21.65</c:v>
                </c:pt>
                <c:pt idx="1508">
                  <c:v>21.63</c:v>
                </c:pt>
                <c:pt idx="1509">
                  <c:v>21.63</c:v>
                </c:pt>
                <c:pt idx="1510">
                  <c:v>21.6</c:v>
                </c:pt>
                <c:pt idx="1511">
                  <c:v>21.57</c:v>
                </c:pt>
                <c:pt idx="1512">
                  <c:v>21.57</c:v>
                </c:pt>
                <c:pt idx="1513">
                  <c:v>21.57</c:v>
                </c:pt>
                <c:pt idx="1514">
                  <c:v>21.55</c:v>
                </c:pt>
                <c:pt idx="1515">
                  <c:v>21.53</c:v>
                </c:pt>
                <c:pt idx="1516">
                  <c:v>21.53</c:v>
                </c:pt>
                <c:pt idx="1517">
                  <c:v>21.5</c:v>
                </c:pt>
                <c:pt idx="1518">
                  <c:v>21.5</c:v>
                </c:pt>
                <c:pt idx="1519">
                  <c:v>21.48</c:v>
                </c:pt>
                <c:pt idx="1520">
                  <c:v>21.47</c:v>
                </c:pt>
                <c:pt idx="1521">
                  <c:v>21.44</c:v>
                </c:pt>
                <c:pt idx="1522">
                  <c:v>21.43</c:v>
                </c:pt>
                <c:pt idx="1523">
                  <c:v>21.43</c:v>
                </c:pt>
                <c:pt idx="1524">
                  <c:v>21.4</c:v>
                </c:pt>
                <c:pt idx="1525">
                  <c:v>21.38</c:v>
                </c:pt>
                <c:pt idx="1526">
                  <c:v>21.36</c:v>
                </c:pt>
                <c:pt idx="1527">
                  <c:v>21.34</c:v>
                </c:pt>
                <c:pt idx="1528">
                  <c:v>21.33</c:v>
                </c:pt>
                <c:pt idx="1529">
                  <c:v>21.29</c:v>
                </c:pt>
                <c:pt idx="1530">
                  <c:v>21.29</c:v>
                </c:pt>
                <c:pt idx="1531">
                  <c:v>21.27</c:v>
                </c:pt>
                <c:pt idx="1532">
                  <c:v>21.25</c:v>
                </c:pt>
                <c:pt idx="1533">
                  <c:v>21.21</c:v>
                </c:pt>
                <c:pt idx="1534">
                  <c:v>21.22</c:v>
                </c:pt>
                <c:pt idx="1535">
                  <c:v>21.18</c:v>
                </c:pt>
                <c:pt idx="1536">
                  <c:v>21.17</c:v>
                </c:pt>
                <c:pt idx="1537">
                  <c:v>21.14</c:v>
                </c:pt>
                <c:pt idx="1538">
                  <c:v>21.14</c:v>
                </c:pt>
                <c:pt idx="1539">
                  <c:v>21.12</c:v>
                </c:pt>
                <c:pt idx="1540">
                  <c:v>21.1</c:v>
                </c:pt>
                <c:pt idx="1541">
                  <c:v>21.08</c:v>
                </c:pt>
                <c:pt idx="1542">
                  <c:v>21.08</c:v>
                </c:pt>
                <c:pt idx="1543">
                  <c:v>21.06</c:v>
                </c:pt>
                <c:pt idx="1544">
                  <c:v>21.05</c:v>
                </c:pt>
                <c:pt idx="1545">
                  <c:v>21.04</c:v>
                </c:pt>
                <c:pt idx="1546">
                  <c:v>21.02</c:v>
                </c:pt>
                <c:pt idx="1547">
                  <c:v>21.01</c:v>
                </c:pt>
                <c:pt idx="1548">
                  <c:v>20.98</c:v>
                </c:pt>
                <c:pt idx="1549">
                  <c:v>20.98</c:v>
                </c:pt>
                <c:pt idx="1550">
                  <c:v>20.96</c:v>
                </c:pt>
                <c:pt idx="1551">
                  <c:v>20.96</c:v>
                </c:pt>
                <c:pt idx="1552">
                  <c:v>20.95</c:v>
                </c:pt>
                <c:pt idx="1553">
                  <c:v>20.93</c:v>
                </c:pt>
                <c:pt idx="1554">
                  <c:v>20.91</c:v>
                </c:pt>
                <c:pt idx="1555">
                  <c:v>20.91</c:v>
                </c:pt>
                <c:pt idx="1556">
                  <c:v>20.89</c:v>
                </c:pt>
                <c:pt idx="1557">
                  <c:v>20.87</c:v>
                </c:pt>
                <c:pt idx="1558">
                  <c:v>20.87</c:v>
                </c:pt>
                <c:pt idx="1559">
                  <c:v>20.84</c:v>
                </c:pt>
                <c:pt idx="1560">
                  <c:v>20.82</c:v>
                </c:pt>
                <c:pt idx="1561">
                  <c:v>20.82</c:v>
                </c:pt>
                <c:pt idx="1562">
                  <c:v>20.81</c:v>
                </c:pt>
                <c:pt idx="1563">
                  <c:v>20.79</c:v>
                </c:pt>
                <c:pt idx="1564">
                  <c:v>20.78</c:v>
                </c:pt>
                <c:pt idx="1565">
                  <c:v>20.76</c:v>
                </c:pt>
                <c:pt idx="1566">
                  <c:v>20.76</c:v>
                </c:pt>
                <c:pt idx="1567">
                  <c:v>20.74</c:v>
                </c:pt>
                <c:pt idx="1568">
                  <c:v>20.72</c:v>
                </c:pt>
                <c:pt idx="1569">
                  <c:v>20.7</c:v>
                </c:pt>
                <c:pt idx="1570">
                  <c:v>20.68</c:v>
                </c:pt>
                <c:pt idx="1571">
                  <c:v>20.68</c:v>
                </c:pt>
                <c:pt idx="1572">
                  <c:v>20.66</c:v>
                </c:pt>
                <c:pt idx="1573">
                  <c:v>20.64</c:v>
                </c:pt>
                <c:pt idx="1574">
                  <c:v>20.63</c:v>
                </c:pt>
                <c:pt idx="1575">
                  <c:v>20.59</c:v>
                </c:pt>
                <c:pt idx="1576">
                  <c:v>20.59</c:v>
                </c:pt>
                <c:pt idx="1577">
                  <c:v>20.57</c:v>
                </c:pt>
                <c:pt idx="1578">
                  <c:v>20.55</c:v>
                </c:pt>
                <c:pt idx="1579">
                  <c:v>20.55</c:v>
                </c:pt>
                <c:pt idx="1580">
                  <c:v>20.51</c:v>
                </c:pt>
                <c:pt idx="1581">
                  <c:v>20.51</c:v>
                </c:pt>
                <c:pt idx="1582">
                  <c:v>20.49</c:v>
                </c:pt>
                <c:pt idx="1583">
                  <c:v>20.47</c:v>
                </c:pt>
                <c:pt idx="1584">
                  <c:v>20.440000000000001</c:v>
                </c:pt>
                <c:pt idx="1585">
                  <c:v>20.43</c:v>
                </c:pt>
                <c:pt idx="1586">
                  <c:v>20.399999999999999</c:v>
                </c:pt>
                <c:pt idx="1587">
                  <c:v>20.39</c:v>
                </c:pt>
                <c:pt idx="1588">
                  <c:v>20.37</c:v>
                </c:pt>
                <c:pt idx="1589">
                  <c:v>20.36</c:v>
                </c:pt>
                <c:pt idx="1590">
                  <c:v>20.34</c:v>
                </c:pt>
                <c:pt idx="1591">
                  <c:v>20.3</c:v>
                </c:pt>
                <c:pt idx="1592">
                  <c:v>20.3</c:v>
                </c:pt>
                <c:pt idx="1593">
                  <c:v>20.260000000000002</c:v>
                </c:pt>
                <c:pt idx="1594">
                  <c:v>20.260000000000002</c:v>
                </c:pt>
                <c:pt idx="1595">
                  <c:v>20.23</c:v>
                </c:pt>
                <c:pt idx="1596">
                  <c:v>20.22</c:v>
                </c:pt>
                <c:pt idx="1597">
                  <c:v>20.190000000000001</c:v>
                </c:pt>
                <c:pt idx="1598">
                  <c:v>20.170000000000002</c:v>
                </c:pt>
                <c:pt idx="1599">
                  <c:v>20.170000000000002</c:v>
                </c:pt>
                <c:pt idx="1600">
                  <c:v>20.13</c:v>
                </c:pt>
                <c:pt idx="1601">
                  <c:v>20.13</c:v>
                </c:pt>
                <c:pt idx="1602">
                  <c:v>20.100000000000001</c:v>
                </c:pt>
                <c:pt idx="1603">
                  <c:v>20.09</c:v>
                </c:pt>
                <c:pt idx="1604">
                  <c:v>20.059999999999999</c:v>
                </c:pt>
                <c:pt idx="1605">
                  <c:v>20.05</c:v>
                </c:pt>
                <c:pt idx="1606">
                  <c:v>20.04</c:v>
                </c:pt>
                <c:pt idx="1607">
                  <c:v>20.02</c:v>
                </c:pt>
                <c:pt idx="1608">
                  <c:v>19.97</c:v>
                </c:pt>
                <c:pt idx="1609">
                  <c:v>19.97</c:v>
                </c:pt>
                <c:pt idx="1610">
                  <c:v>19.940000000000001</c:v>
                </c:pt>
                <c:pt idx="1611">
                  <c:v>19.93</c:v>
                </c:pt>
                <c:pt idx="1612">
                  <c:v>19.89</c:v>
                </c:pt>
                <c:pt idx="1613">
                  <c:v>19.89</c:v>
                </c:pt>
                <c:pt idx="1614">
                  <c:v>19.87</c:v>
                </c:pt>
                <c:pt idx="1615">
                  <c:v>19.850000000000001</c:v>
                </c:pt>
                <c:pt idx="1616">
                  <c:v>19.82</c:v>
                </c:pt>
                <c:pt idx="1617">
                  <c:v>19.809999999999999</c:v>
                </c:pt>
                <c:pt idx="1618">
                  <c:v>19.77</c:v>
                </c:pt>
                <c:pt idx="1619">
                  <c:v>19.72</c:v>
                </c:pt>
                <c:pt idx="1620">
                  <c:v>19.72</c:v>
                </c:pt>
                <c:pt idx="1621">
                  <c:v>19.68</c:v>
                </c:pt>
                <c:pt idx="1622">
                  <c:v>19.64</c:v>
                </c:pt>
                <c:pt idx="1623">
                  <c:v>19.64</c:v>
                </c:pt>
                <c:pt idx="1624">
                  <c:v>19.61</c:v>
                </c:pt>
                <c:pt idx="1625">
                  <c:v>19.57</c:v>
                </c:pt>
                <c:pt idx="1626">
                  <c:v>19.53</c:v>
                </c:pt>
                <c:pt idx="1627">
                  <c:v>19.510000000000002</c:v>
                </c:pt>
                <c:pt idx="1628">
                  <c:v>19.48</c:v>
                </c:pt>
                <c:pt idx="1629">
                  <c:v>19.440000000000001</c:v>
                </c:pt>
                <c:pt idx="1630">
                  <c:v>19.43</c:v>
                </c:pt>
                <c:pt idx="1631">
                  <c:v>19.38</c:v>
                </c:pt>
                <c:pt idx="1632">
                  <c:v>19.36</c:v>
                </c:pt>
                <c:pt idx="1633">
                  <c:v>19.32</c:v>
                </c:pt>
                <c:pt idx="1634">
                  <c:v>19.29</c:v>
                </c:pt>
                <c:pt idx="1635">
                  <c:v>19.25</c:v>
                </c:pt>
                <c:pt idx="1636">
                  <c:v>19.21</c:v>
                </c:pt>
                <c:pt idx="1637">
                  <c:v>19.190000000000001</c:v>
                </c:pt>
                <c:pt idx="1638">
                  <c:v>19.16</c:v>
                </c:pt>
                <c:pt idx="1639">
                  <c:v>19.09</c:v>
                </c:pt>
                <c:pt idx="1640">
                  <c:v>19.079999999999998</c:v>
                </c:pt>
                <c:pt idx="1641">
                  <c:v>19.04</c:v>
                </c:pt>
                <c:pt idx="1642">
                  <c:v>19.010000000000002</c:v>
                </c:pt>
                <c:pt idx="1643">
                  <c:v>18.98</c:v>
                </c:pt>
                <c:pt idx="1644">
                  <c:v>18.95</c:v>
                </c:pt>
                <c:pt idx="1645">
                  <c:v>18.91</c:v>
                </c:pt>
                <c:pt idx="1646">
                  <c:v>18.88</c:v>
                </c:pt>
                <c:pt idx="1647">
                  <c:v>18.850000000000001</c:v>
                </c:pt>
                <c:pt idx="1648">
                  <c:v>18.82</c:v>
                </c:pt>
                <c:pt idx="1649">
                  <c:v>18.8</c:v>
                </c:pt>
                <c:pt idx="1650">
                  <c:v>18.78</c:v>
                </c:pt>
              </c:numCache>
            </c:numRef>
          </c:yVal>
          <c:smooth val="0"/>
          <c:extLst>
            <c:ext xmlns:c16="http://schemas.microsoft.com/office/drawing/2014/chart" uri="{C3380CC4-5D6E-409C-BE32-E72D297353CC}">
              <c16:uniqueId val="{00000007-5C8E-4EB8-8C6B-3F8418A6F9EA}"/>
            </c:ext>
          </c:extLst>
        </c:ser>
        <c:dLbls>
          <c:showLegendKey val="0"/>
          <c:showVal val="0"/>
          <c:showCatName val="0"/>
          <c:showSerName val="0"/>
          <c:showPercent val="0"/>
          <c:showBubbleSize val="0"/>
        </c:dLbls>
        <c:axId val="96892416"/>
        <c:axId val="96893952"/>
      </c:scatterChart>
      <c:valAx>
        <c:axId val="96892416"/>
        <c:scaling>
          <c:orientation val="minMax"/>
          <c:min val="42529"/>
        </c:scaling>
        <c:delete val="0"/>
        <c:axPos val="b"/>
        <c:numFmt formatCode="mm/dd/yy" sourceLinked="0"/>
        <c:majorTickMark val="out"/>
        <c:minorTickMark val="none"/>
        <c:tickLblPos val="nextTo"/>
        <c:txPr>
          <a:bodyPr/>
          <a:lstStyle/>
          <a:p>
            <a:pPr>
              <a:defRPr sz="1100" baseline="0"/>
            </a:pPr>
            <a:endParaRPr lang="en-US"/>
          </a:p>
        </c:txPr>
        <c:crossAx val="96893952"/>
        <c:crosses val="autoZero"/>
        <c:crossBetween val="midCat"/>
      </c:valAx>
      <c:valAx>
        <c:axId val="96893952"/>
        <c:scaling>
          <c:orientation val="minMax"/>
          <c:min val="5"/>
        </c:scaling>
        <c:delete val="0"/>
        <c:axPos val="l"/>
        <c:majorGridlines/>
        <c:title>
          <c:tx>
            <c:rich>
              <a:bodyPr rot="-5400000" vert="horz"/>
              <a:lstStyle/>
              <a:p>
                <a:pPr>
                  <a:defRPr/>
                </a:pPr>
                <a:r>
                  <a:rPr lang="en-US" dirty="0"/>
                  <a:t>deg F</a:t>
                </a:r>
              </a:p>
            </c:rich>
          </c:tx>
          <c:overlay val="0"/>
        </c:title>
        <c:numFmt formatCode="0.0" sourceLinked="1"/>
        <c:majorTickMark val="out"/>
        <c:minorTickMark val="none"/>
        <c:tickLblPos val="nextTo"/>
        <c:txPr>
          <a:bodyPr/>
          <a:lstStyle/>
          <a:p>
            <a:pPr>
              <a:defRPr sz="1100"/>
            </a:pPr>
            <a:endParaRPr lang="en-US"/>
          </a:p>
        </c:txPr>
        <c:crossAx val="96892416"/>
        <c:crosses val="autoZero"/>
        <c:crossBetween val="midCat"/>
      </c:valAx>
    </c:plotArea>
    <c:legend>
      <c:legendPos val="r"/>
      <c:overlay val="0"/>
    </c:legend>
    <c:plotVisOnly val="1"/>
    <c:dispBlanksAs val="gap"/>
    <c:showDLblsOverMax val="0"/>
  </c:chart>
  <c:txPr>
    <a:bodyPr/>
    <a:lstStyle/>
    <a:p>
      <a:pPr>
        <a:defRPr sz="900" baseline="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dirty="0"/>
              <a:t>Kaktovik Community Foundation</a:t>
            </a:r>
          </a:p>
          <a:p>
            <a:pPr>
              <a:defRPr/>
            </a:pPr>
            <a:r>
              <a:rPr lang="en-US" dirty="0"/>
              <a:t>  Cavern Temperatures and Humidity</a:t>
            </a:r>
          </a:p>
        </c:rich>
      </c:tx>
      <c:layout>
        <c:manualLayout>
          <c:xMode val="edge"/>
          <c:yMode val="edge"/>
          <c:x val="0.22110080804041207"/>
          <c:y val="1.414141189103928E-2"/>
        </c:manualLayout>
      </c:layout>
      <c:overlay val="1"/>
    </c:title>
    <c:autoTitleDeleted val="0"/>
    <c:plotArea>
      <c:layout>
        <c:manualLayout>
          <c:layoutTarget val="inner"/>
          <c:xMode val="edge"/>
          <c:yMode val="edge"/>
          <c:x val="9.0969011938023869E-2"/>
          <c:y val="0.13758084784856439"/>
          <c:w val="0.78641351282702554"/>
          <c:h val="0.74923391394257532"/>
        </c:manualLayout>
      </c:layout>
      <c:scatterChart>
        <c:scatterStyle val="lineMarker"/>
        <c:varyColors val="0"/>
        <c:ser>
          <c:idx val="0"/>
          <c:order val="0"/>
          <c:tx>
            <c:strRef>
              <c:f>Kaktovik_Hr3!$J$7</c:f>
              <c:strCache>
                <c:ptCount val="1"/>
                <c:pt idx="0">
                  <c:v>CavS1</c:v>
                </c:pt>
              </c:strCache>
            </c:strRef>
          </c:tx>
          <c:marker>
            <c:symbol val="none"/>
          </c:marker>
          <c:xVal>
            <c:numRef>
              <c:f>Kaktovik_Hr3!$A$10:$A$1660</c:f>
              <c:numCache>
                <c:formatCode>mm/dd/yy\ hh:mm</c:formatCode>
                <c:ptCount val="1651"/>
                <c:pt idx="0">
                  <c:v>42530.334027777775</c:v>
                </c:pt>
                <c:pt idx="1">
                  <c:v>42530.375</c:v>
                </c:pt>
                <c:pt idx="2">
                  <c:v>42530.5</c:v>
                </c:pt>
                <c:pt idx="3">
                  <c:v>42530.625</c:v>
                </c:pt>
                <c:pt idx="4">
                  <c:v>42530.75</c:v>
                </c:pt>
                <c:pt idx="5">
                  <c:v>42530.875</c:v>
                </c:pt>
                <c:pt idx="6">
                  <c:v>42531</c:v>
                </c:pt>
                <c:pt idx="7">
                  <c:v>42531.125</c:v>
                </c:pt>
                <c:pt idx="8">
                  <c:v>42531.25</c:v>
                </c:pt>
                <c:pt idx="9">
                  <c:v>42531.375</c:v>
                </c:pt>
                <c:pt idx="10">
                  <c:v>42531.5</c:v>
                </c:pt>
                <c:pt idx="11">
                  <c:v>42531.625</c:v>
                </c:pt>
                <c:pt idx="12">
                  <c:v>42531.75</c:v>
                </c:pt>
                <c:pt idx="13">
                  <c:v>42531.875</c:v>
                </c:pt>
                <c:pt idx="14">
                  <c:v>42532</c:v>
                </c:pt>
                <c:pt idx="15">
                  <c:v>42532.125</c:v>
                </c:pt>
                <c:pt idx="16">
                  <c:v>42532.25</c:v>
                </c:pt>
                <c:pt idx="17">
                  <c:v>42532.375</c:v>
                </c:pt>
                <c:pt idx="18">
                  <c:v>42532.5</c:v>
                </c:pt>
                <c:pt idx="19">
                  <c:v>42532.625</c:v>
                </c:pt>
                <c:pt idx="20">
                  <c:v>42532.75</c:v>
                </c:pt>
                <c:pt idx="21">
                  <c:v>42532.875</c:v>
                </c:pt>
                <c:pt idx="22">
                  <c:v>42533</c:v>
                </c:pt>
                <c:pt idx="23">
                  <c:v>42533.125</c:v>
                </c:pt>
                <c:pt idx="24">
                  <c:v>42533.25</c:v>
                </c:pt>
                <c:pt idx="25">
                  <c:v>42533.375</c:v>
                </c:pt>
                <c:pt idx="26">
                  <c:v>42533.5</c:v>
                </c:pt>
                <c:pt idx="27">
                  <c:v>42533.625</c:v>
                </c:pt>
                <c:pt idx="28">
                  <c:v>42533.75</c:v>
                </c:pt>
                <c:pt idx="29">
                  <c:v>42533.875</c:v>
                </c:pt>
                <c:pt idx="30">
                  <c:v>42534</c:v>
                </c:pt>
                <c:pt idx="31">
                  <c:v>42534.125</c:v>
                </c:pt>
                <c:pt idx="32">
                  <c:v>42534.25</c:v>
                </c:pt>
                <c:pt idx="33">
                  <c:v>42534.375</c:v>
                </c:pt>
                <c:pt idx="34">
                  <c:v>42534.5</c:v>
                </c:pt>
                <c:pt idx="35">
                  <c:v>42534.625</c:v>
                </c:pt>
                <c:pt idx="36">
                  <c:v>42534.75</c:v>
                </c:pt>
                <c:pt idx="37">
                  <c:v>42534.875</c:v>
                </c:pt>
                <c:pt idx="38">
                  <c:v>42535</c:v>
                </c:pt>
                <c:pt idx="39">
                  <c:v>42535.125</c:v>
                </c:pt>
                <c:pt idx="40">
                  <c:v>42535.25</c:v>
                </c:pt>
                <c:pt idx="41">
                  <c:v>42535.375</c:v>
                </c:pt>
                <c:pt idx="42">
                  <c:v>42535.5</c:v>
                </c:pt>
                <c:pt idx="43">
                  <c:v>42535.625</c:v>
                </c:pt>
                <c:pt idx="44">
                  <c:v>42535.75</c:v>
                </c:pt>
                <c:pt idx="45">
                  <c:v>42535.875</c:v>
                </c:pt>
                <c:pt idx="46">
                  <c:v>42536</c:v>
                </c:pt>
                <c:pt idx="47">
                  <c:v>42536.125</c:v>
                </c:pt>
                <c:pt idx="48">
                  <c:v>42536.25</c:v>
                </c:pt>
                <c:pt idx="49">
                  <c:v>42536.375</c:v>
                </c:pt>
                <c:pt idx="50">
                  <c:v>42536.5</c:v>
                </c:pt>
                <c:pt idx="51">
                  <c:v>42536.625</c:v>
                </c:pt>
                <c:pt idx="52">
                  <c:v>42536.75</c:v>
                </c:pt>
                <c:pt idx="53">
                  <c:v>42536.875</c:v>
                </c:pt>
                <c:pt idx="54">
                  <c:v>42537</c:v>
                </c:pt>
                <c:pt idx="55">
                  <c:v>42537.125</c:v>
                </c:pt>
                <c:pt idx="56">
                  <c:v>42537.25</c:v>
                </c:pt>
                <c:pt idx="57">
                  <c:v>42537.375</c:v>
                </c:pt>
                <c:pt idx="58">
                  <c:v>42537.5</c:v>
                </c:pt>
                <c:pt idx="59">
                  <c:v>42537.625</c:v>
                </c:pt>
                <c:pt idx="60">
                  <c:v>42537.75</c:v>
                </c:pt>
                <c:pt idx="61">
                  <c:v>42537.875</c:v>
                </c:pt>
                <c:pt idx="62">
                  <c:v>42538</c:v>
                </c:pt>
                <c:pt idx="63">
                  <c:v>42538.125</c:v>
                </c:pt>
                <c:pt idx="64">
                  <c:v>42538.25</c:v>
                </c:pt>
                <c:pt idx="65">
                  <c:v>42538.375</c:v>
                </c:pt>
                <c:pt idx="66">
                  <c:v>42538.5</c:v>
                </c:pt>
                <c:pt idx="67">
                  <c:v>42538.625</c:v>
                </c:pt>
                <c:pt idx="68">
                  <c:v>42538.75</c:v>
                </c:pt>
                <c:pt idx="69">
                  <c:v>42538.875</c:v>
                </c:pt>
                <c:pt idx="70">
                  <c:v>42539</c:v>
                </c:pt>
                <c:pt idx="71">
                  <c:v>42539.125</c:v>
                </c:pt>
                <c:pt idx="72">
                  <c:v>42539.25</c:v>
                </c:pt>
                <c:pt idx="73">
                  <c:v>42539.375</c:v>
                </c:pt>
                <c:pt idx="74">
                  <c:v>42539.5</c:v>
                </c:pt>
                <c:pt idx="75">
                  <c:v>42539.625</c:v>
                </c:pt>
                <c:pt idx="76">
                  <c:v>42539.75</c:v>
                </c:pt>
                <c:pt idx="77">
                  <c:v>42539.875</c:v>
                </c:pt>
                <c:pt idx="78">
                  <c:v>42540</c:v>
                </c:pt>
                <c:pt idx="79">
                  <c:v>42540.125</c:v>
                </c:pt>
                <c:pt idx="80">
                  <c:v>42540.25</c:v>
                </c:pt>
                <c:pt idx="81">
                  <c:v>42540.375</c:v>
                </c:pt>
                <c:pt idx="82">
                  <c:v>42540.5</c:v>
                </c:pt>
                <c:pt idx="83">
                  <c:v>42540.625</c:v>
                </c:pt>
                <c:pt idx="84">
                  <c:v>42540.75</c:v>
                </c:pt>
                <c:pt idx="85">
                  <c:v>42541</c:v>
                </c:pt>
                <c:pt idx="86">
                  <c:v>42541.125</c:v>
                </c:pt>
                <c:pt idx="87">
                  <c:v>42541.25</c:v>
                </c:pt>
                <c:pt idx="88">
                  <c:v>42541.375</c:v>
                </c:pt>
                <c:pt idx="89">
                  <c:v>42541.5</c:v>
                </c:pt>
                <c:pt idx="90">
                  <c:v>42541.625</c:v>
                </c:pt>
                <c:pt idx="91">
                  <c:v>42541.75</c:v>
                </c:pt>
                <c:pt idx="92">
                  <c:v>42541.875</c:v>
                </c:pt>
                <c:pt idx="93">
                  <c:v>42542</c:v>
                </c:pt>
                <c:pt idx="94">
                  <c:v>42542.125</c:v>
                </c:pt>
                <c:pt idx="95">
                  <c:v>42542.25</c:v>
                </c:pt>
                <c:pt idx="96">
                  <c:v>42542.375</c:v>
                </c:pt>
                <c:pt idx="97">
                  <c:v>42542.5</c:v>
                </c:pt>
                <c:pt idx="98">
                  <c:v>42542.625</c:v>
                </c:pt>
                <c:pt idx="99">
                  <c:v>42542.75</c:v>
                </c:pt>
                <c:pt idx="100">
                  <c:v>42542.875</c:v>
                </c:pt>
                <c:pt idx="101">
                  <c:v>42543</c:v>
                </c:pt>
                <c:pt idx="102">
                  <c:v>42543.125</c:v>
                </c:pt>
                <c:pt idx="103">
                  <c:v>42543.25</c:v>
                </c:pt>
                <c:pt idx="104">
                  <c:v>42543.375</c:v>
                </c:pt>
                <c:pt idx="105">
                  <c:v>42543.5</c:v>
                </c:pt>
                <c:pt idx="106">
                  <c:v>42543.625</c:v>
                </c:pt>
                <c:pt idx="107">
                  <c:v>42543.75</c:v>
                </c:pt>
                <c:pt idx="108">
                  <c:v>42543.875</c:v>
                </c:pt>
                <c:pt idx="109">
                  <c:v>42544</c:v>
                </c:pt>
                <c:pt idx="110">
                  <c:v>42544.125</c:v>
                </c:pt>
                <c:pt idx="111">
                  <c:v>42544.25</c:v>
                </c:pt>
                <c:pt idx="112">
                  <c:v>42544.25</c:v>
                </c:pt>
                <c:pt idx="113">
                  <c:v>42544.375</c:v>
                </c:pt>
                <c:pt idx="114">
                  <c:v>42544.5</c:v>
                </c:pt>
                <c:pt idx="115">
                  <c:v>42544.625</c:v>
                </c:pt>
                <c:pt idx="116">
                  <c:v>42544.75</c:v>
                </c:pt>
                <c:pt idx="117">
                  <c:v>42544.875</c:v>
                </c:pt>
                <c:pt idx="118">
                  <c:v>42545</c:v>
                </c:pt>
                <c:pt idx="119">
                  <c:v>42545.125</c:v>
                </c:pt>
                <c:pt idx="120">
                  <c:v>42545.25</c:v>
                </c:pt>
                <c:pt idx="121">
                  <c:v>42545.375</c:v>
                </c:pt>
                <c:pt idx="122">
                  <c:v>42545.5</c:v>
                </c:pt>
                <c:pt idx="123">
                  <c:v>42545.625</c:v>
                </c:pt>
                <c:pt idx="124">
                  <c:v>42545.75</c:v>
                </c:pt>
                <c:pt idx="125">
                  <c:v>42545.875</c:v>
                </c:pt>
                <c:pt idx="126">
                  <c:v>42546</c:v>
                </c:pt>
                <c:pt idx="127">
                  <c:v>42546.125</c:v>
                </c:pt>
                <c:pt idx="128">
                  <c:v>42546.25</c:v>
                </c:pt>
                <c:pt idx="129">
                  <c:v>42546.375</c:v>
                </c:pt>
                <c:pt idx="130">
                  <c:v>42546.5</c:v>
                </c:pt>
                <c:pt idx="131">
                  <c:v>42546.625</c:v>
                </c:pt>
                <c:pt idx="132">
                  <c:v>42546.75</c:v>
                </c:pt>
                <c:pt idx="133">
                  <c:v>42546.875</c:v>
                </c:pt>
                <c:pt idx="134">
                  <c:v>42547</c:v>
                </c:pt>
                <c:pt idx="135">
                  <c:v>42547.125</c:v>
                </c:pt>
                <c:pt idx="136">
                  <c:v>42547.25</c:v>
                </c:pt>
                <c:pt idx="137">
                  <c:v>42547.375</c:v>
                </c:pt>
                <c:pt idx="138">
                  <c:v>42547.5</c:v>
                </c:pt>
                <c:pt idx="139">
                  <c:v>42547.625</c:v>
                </c:pt>
                <c:pt idx="140">
                  <c:v>42547.75</c:v>
                </c:pt>
                <c:pt idx="141">
                  <c:v>42547.875</c:v>
                </c:pt>
                <c:pt idx="142">
                  <c:v>42548</c:v>
                </c:pt>
                <c:pt idx="143">
                  <c:v>42548.125</c:v>
                </c:pt>
                <c:pt idx="144">
                  <c:v>42548.25</c:v>
                </c:pt>
                <c:pt idx="145">
                  <c:v>42548.375</c:v>
                </c:pt>
                <c:pt idx="146">
                  <c:v>42548.5</c:v>
                </c:pt>
                <c:pt idx="147">
                  <c:v>42548.625</c:v>
                </c:pt>
                <c:pt idx="148">
                  <c:v>42548.75</c:v>
                </c:pt>
                <c:pt idx="149">
                  <c:v>42548.875</c:v>
                </c:pt>
                <c:pt idx="150">
                  <c:v>42549</c:v>
                </c:pt>
                <c:pt idx="151">
                  <c:v>42549.125</c:v>
                </c:pt>
                <c:pt idx="152">
                  <c:v>42549.25</c:v>
                </c:pt>
                <c:pt idx="153">
                  <c:v>42549.375</c:v>
                </c:pt>
                <c:pt idx="154">
                  <c:v>42549.5</c:v>
                </c:pt>
                <c:pt idx="155">
                  <c:v>42549.625</c:v>
                </c:pt>
                <c:pt idx="156">
                  <c:v>42549.75</c:v>
                </c:pt>
                <c:pt idx="157">
                  <c:v>42549.875</c:v>
                </c:pt>
                <c:pt idx="158">
                  <c:v>42550</c:v>
                </c:pt>
                <c:pt idx="159">
                  <c:v>42550.125</c:v>
                </c:pt>
                <c:pt idx="160">
                  <c:v>42550.25</c:v>
                </c:pt>
                <c:pt idx="161">
                  <c:v>42550.375</c:v>
                </c:pt>
                <c:pt idx="162">
                  <c:v>42550.5</c:v>
                </c:pt>
                <c:pt idx="163">
                  <c:v>42550.625</c:v>
                </c:pt>
                <c:pt idx="164">
                  <c:v>42550.75</c:v>
                </c:pt>
                <c:pt idx="165">
                  <c:v>42550.875</c:v>
                </c:pt>
                <c:pt idx="166">
                  <c:v>42551</c:v>
                </c:pt>
                <c:pt idx="167">
                  <c:v>42551.125</c:v>
                </c:pt>
                <c:pt idx="168">
                  <c:v>42551.25</c:v>
                </c:pt>
                <c:pt idx="169">
                  <c:v>42551.375</c:v>
                </c:pt>
                <c:pt idx="170">
                  <c:v>42551.5</c:v>
                </c:pt>
                <c:pt idx="171">
                  <c:v>42551.625</c:v>
                </c:pt>
                <c:pt idx="172">
                  <c:v>42551.75</c:v>
                </c:pt>
                <c:pt idx="173">
                  <c:v>42551.875</c:v>
                </c:pt>
                <c:pt idx="174">
                  <c:v>42552</c:v>
                </c:pt>
                <c:pt idx="175">
                  <c:v>42552.125</c:v>
                </c:pt>
                <c:pt idx="176">
                  <c:v>42552.25</c:v>
                </c:pt>
                <c:pt idx="177">
                  <c:v>42552.375</c:v>
                </c:pt>
                <c:pt idx="178">
                  <c:v>42552.5</c:v>
                </c:pt>
                <c:pt idx="179">
                  <c:v>42552.625</c:v>
                </c:pt>
                <c:pt idx="180">
                  <c:v>42552.75</c:v>
                </c:pt>
                <c:pt idx="181">
                  <c:v>42552.875</c:v>
                </c:pt>
                <c:pt idx="182">
                  <c:v>42553</c:v>
                </c:pt>
                <c:pt idx="183">
                  <c:v>42553.125</c:v>
                </c:pt>
                <c:pt idx="184">
                  <c:v>42553.25</c:v>
                </c:pt>
                <c:pt idx="185">
                  <c:v>42553.375</c:v>
                </c:pt>
                <c:pt idx="186">
                  <c:v>42553.5</c:v>
                </c:pt>
                <c:pt idx="187">
                  <c:v>42553.625</c:v>
                </c:pt>
                <c:pt idx="188">
                  <c:v>42553.75</c:v>
                </c:pt>
                <c:pt idx="189">
                  <c:v>42553.875</c:v>
                </c:pt>
                <c:pt idx="190">
                  <c:v>42554</c:v>
                </c:pt>
                <c:pt idx="191">
                  <c:v>42554.125</c:v>
                </c:pt>
                <c:pt idx="192">
                  <c:v>42554.25</c:v>
                </c:pt>
                <c:pt idx="193">
                  <c:v>42554.375</c:v>
                </c:pt>
                <c:pt idx="194">
                  <c:v>42554.5</c:v>
                </c:pt>
                <c:pt idx="195">
                  <c:v>42554.625</c:v>
                </c:pt>
                <c:pt idx="196">
                  <c:v>42554.75</c:v>
                </c:pt>
                <c:pt idx="197">
                  <c:v>42554.875</c:v>
                </c:pt>
                <c:pt idx="198">
                  <c:v>42555</c:v>
                </c:pt>
                <c:pt idx="199">
                  <c:v>42555.125</c:v>
                </c:pt>
                <c:pt idx="200">
                  <c:v>42555.25</c:v>
                </c:pt>
                <c:pt idx="201">
                  <c:v>42555.375</c:v>
                </c:pt>
                <c:pt idx="202">
                  <c:v>42555.5</c:v>
                </c:pt>
                <c:pt idx="203">
                  <c:v>42555.625</c:v>
                </c:pt>
                <c:pt idx="204">
                  <c:v>42555.75</c:v>
                </c:pt>
                <c:pt idx="205">
                  <c:v>42555.875</c:v>
                </c:pt>
                <c:pt idx="206">
                  <c:v>42556</c:v>
                </c:pt>
                <c:pt idx="207">
                  <c:v>42556.125</c:v>
                </c:pt>
                <c:pt idx="208">
                  <c:v>42556.25</c:v>
                </c:pt>
                <c:pt idx="209">
                  <c:v>42556.375</c:v>
                </c:pt>
                <c:pt idx="210">
                  <c:v>42556.5</c:v>
                </c:pt>
                <c:pt idx="211">
                  <c:v>42556.625</c:v>
                </c:pt>
                <c:pt idx="212">
                  <c:v>42556.75</c:v>
                </c:pt>
                <c:pt idx="213">
                  <c:v>42556.875</c:v>
                </c:pt>
                <c:pt idx="214">
                  <c:v>42557</c:v>
                </c:pt>
                <c:pt idx="215">
                  <c:v>42557.125</c:v>
                </c:pt>
                <c:pt idx="216">
                  <c:v>42557.25</c:v>
                </c:pt>
                <c:pt idx="217">
                  <c:v>42557.375</c:v>
                </c:pt>
                <c:pt idx="218">
                  <c:v>42557.5</c:v>
                </c:pt>
                <c:pt idx="219">
                  <c:v>42557.625</c:v>
                </c:pt>
                <c:pt idx="220">
                  <c:v>42557.75</c:v>
                </c:pt>
                <c:pt idx="221">
                  <c:v>42557.875</c:v>
                </c:pt>
                <c:pt idx="222">
                  <c:v>42558</c:v>
                </c:pt>
                <c:pt idx="223">
                  <c:v>42558.125</c:v>
                </c:pt>
                <c:pt idx="224">
                  <c:v>42558.25</c:v>
                </c:pt>
                <c:pt idx="225">
                  <c:v>42558.375</c:v>
                </c:pt>
                <c:pt idx="226">
                  <c:v>42558.5</c:v>
                </c:pt>
                <c:pt idx="227">
                  <c:v>42558.625</c:v>
                </c:pt>
                <c:pt idx="228">
                  <c:v>42558.75</c:v>
                </c:pt>
                <c:pt idx="229">
                  <c:v>42558.875</c:v>
                </c:pt>
                <c:pt idx="230">
                  <c:v>42559</c:v>
                </c:pt>
                <c:pt idx="231">
                  <c:v>42559.125</c:v>
                </c:pt>
                <c:pt idx="232">
                  <c:v>42559.25</c:v>
                </c:pt>
                <c:pt idx="233">
                  <c:v>42559.375</c:v>
                </c:pt>
                <c:pt idx="234">
                  <c:v>42559.5</c:v>
                </c:pt>
                <c:pt idx="235">
                  <c:v>42559.625</c:v>
                </c:pt>
                <c:pt idx="236">
                  <c:v>42559.75</c:v>
                </c:pt>
                <c:pt idx="237">
                  <c:v>42559.875</c:v>
                </c:pt>
                <c:pt idx="238">
                  <c:v>42560</c:v>
                </c:pt>
                <c:pt idx="239">
                  <c:v>42560.125</c:v>
                </c:pt>
                <c:pt idx="240">
                  <c:v>42560.25</c:v>
                </c:pt>
                <c:pt idx="241">
                  <c:v>42560.375</c:v>
                </c:pt>
                <c:pt idx="242">
                  <c:v>42560.5</c:v>
                </c:pt>
                <c:pt idx="243">
                  <c:v>42560.625</c:v>
                </c:pt>
                <c:pt idx="244">
                  <c:v>42560.75</c:v>
                </c:pt>
                <c:pt idx="245">
                  <c:v>42560.875</c:v>
                </c:pt>
                <c:pt idx="246">
                  <c:v>42561</c:v>
                </c:pt>
                <c:pt idx="247">
                  <c:v>42561.125</c:v>
                </c:pt>
                <c:pt idx="248">
                  <c:v>42561.25</c:v>
                </c:pt>
                <c:pt idx="249">
                  <c:v>42561.375</c:v>
                </c:pt>
                <c:pt idx="250">
                  <c:v>42561.5</c:v>
                </c:pt>
                <c:pt idx="251">
                  <c:v>42561.625</c:v>
                </c:pt>
                <c:pt idx="252">
                  <c:v>42561.75</c:v>
                </c:pt>
                <c:pt idx="253">
                  <c:v>42561.875</c:v>
                </c:pt>
                <c:pt idx="254">
                  <c:v>42562</c:v>
                </c:pt>
                <c:pt idx="255">
                  <c:v>42562.125</c:v>
                </c:pt>
                <c:pt idx="256">
                  <c:v>42562.25</c:v>
                </c:pt>
                <c:pt idx="257">
                  <c:v>42562.375</c:v>
                </c:pt>
                <c:pt idx="258">
                  <c:v>42562.5</c:v>
                </c:pt>
                <c:pt idx="259">
                  <c:v>42562.625</c:v>
                </c:pt>
                <c:pt idx="260">
                  <c:v>42562.75</c:v>
                </c:pt>
                <c:pt idx="261">
                  <c:v>42562.875</c:v>
                </c:pt>
                <c:pt idx="262">
                  <c:v>42563</c:v>
                </c:pt>
                <c:pt idx="263">
                  <c:v>42563.125</c:v>
                </c:pt>
                <c:pt idx="264">
                  <c:v>42563.25</c:v>
                </c:pt>
                <c:pt idx="265">
                  <c:v>42563.375</c:v>
                </c:pt>
                <c:pt idx="266">
                  <c:v>42563.5</c:v>
                </c:pt>
                <c:pt idx="267">
                  <c:v>42563.625</c:v>
                </c:pt>
                <c:pt idx="268">
                  <c:v>42563.75</c:v>
                </c:pt>
                <c:pt idx="269">
                  <c:v>42563.875</c:v>
                </c:pt>
                <c:pt idx="270">
                  <c:v>42564</c:v>
                </c:pt>
                <c:pt idx="271">
                  <c:v>42564.125</c:v>
                </c:pt>
                <c:pt idx="272">
                  <c:v>42564.25</c:v>
                </c:pt>
                <c:pt idx="273">
                  <c:v>42564.375</c:v>
                </c:pt>
                <c:pt idx="274">
                  <c:v>42564.5</c:v>
                </c:pt>
                <c:pt idx="275">
                  <c:v>42564.625</c:v>
                </c:pt>
                <c:pt idx="276">
                  <c:v>42564.75</c:v>
                </c:pt>
                <c:pt idx="277">
                  <c:v>42564.875</c:v>
                </c:pt>
                <c:pt idx="278">
                  <c:v>42565</c:v>
                </c:pt>
                <c:pt idx="279">
                  <c:v>42565.125</c:v>
                </c:pt>
                <c:pt idx="280">
                  <c:v>42565.25</c:v>
                </c:pt>
                <c:pt idx="281">
                  <c:v>42565.375</c:v>
                </c:pt>
                <c:pt idx="282">
                  <c:v>42565.5</c:v>
                </c:pt>
                <c:pt idx="283">
                  <c:v>42565.625</c:v>
                </c:pt>
                <c:pt idx="284">
                  <c:v>42565.75</c:v>
                </c:pt>
                <c:pt idx="285">
                  <c:v>42565.875</c:v>
                </c:pt>
                <c:pt idx="286">
                  <c:v>42566</c:v>
                </c:pt>
                <c:pt idx="287">
                  <c:v>42566.125</c:v>
                </c:pt>
                <c:pt idx="288">
                  <c:v>42566.25</c:v>
                </c:pt>
                <c:pt idx="289">
                  <c:v>42566.375</c:v>
                </c:pt>
                <c:pt idx="290">
                  <c:v>42566.5</c:v>
                </c:pt>
                <c:pt idx="291">
                  <c:v>42566.625</c:v>
                </c:pt>
                <c:pt idx="292">
                  <c:v>42566.75</c:v>
                </c:pt>
                <c:pt idx="293">
                  <c:v>42566.875</c:v>
                </c:pt>
                <c:pt idx="294">
                  <c:v>42567</c:v>
                </c:pt>
                <c:pt idx="295">
                  <c:v>42567.125</c:v>
                </c:pt>
                <c:pt idx="296">
                  <c:v>42567.25</c:v>
                </c:pt>
                <c:pt idx="297">
                  <c:v>42567.375</c:v>
                </c:pt>
                <c:pt idx="298">
                  <c:v>42567.5</c:v>
                </c:pt>
                <c:pt idx="299">
                  <c:v>42567.625</c:v>
                </c:pt>
                <c:pt idx="300">
                  <c:v>42567.75</c:v>
                </c:pt>
                <c:pt idx="301">
                  <c:v>42567.875</c:v>
                </c:pt>
                <c:pt idx="302">
                  <c:v>42568</c:v>
                </c:pt>
                <c:pt idx="303">
                  <c:v>42568.125</c:v>
                </c:pt>
                <c:pt idx="304">
                  <c:v>42568.25</c:v>
                </c:pt>
                <c:pt idx="305">
                  <c:v>42568.375</c:v>
                </c:pt>
                <c:pt idx="306">
                  <c:v>42568.5</c:v>
                </c:pt>
                <c:pt idx="307">
                  <c:v>42568.625</c:v>
                </c:pt>
                <c:pt idx="308">
                  <c:v>42568.75</c:v>
                </c:pt>
                <c:pt idx="309">
                  <c:v>42568.875</c:v>
                </c:pt>
                <c:pt idx="310">
                  <c:v>42569</c:v>
                </c:pt>
                <c:pt idx="311">
                  <c:v>42569.125</c:v>
                </c:pt>
                <c:pt idx="312">
                  <c:v>42569.25</c:v>
                </c:pt>
                <c:pt idx="313">
                  <c:v>42569.25</c:v>
                </c:pt>
                <c:pt idx="314">
                  <c:v>42569.375</c:v>
                </c:pt>
                <c:pt idx="315">
                  <c:v>42569.5</c:v>
                </c:pt>
                <c:pt idx="316">
                  <c:v>42569.625</c:v>
                </c:pt>
                <c:pt idx="317">
                  <c:v>42569.75</c:v>
                </c:pt>
                <c:pt idx="318">
                  <c:v>42569.875</c:v>
                </c:pt>
                <c:pt idx="319">
                  <c:v>42570</c:v>
                </c:pt>
                <c:pt idx="320">
                  <c:v>42570.125</c:v>
                </c:pt>
                <c:pt idx="321">
                  <c:v>42570.25</c:v>
                </c:pt>
                <c:pt idx="322">
                  <c:v>42570.375</c:v>
                </c:pt>
                <c:pt idx="323">
                  <c:v>42570.375</c:v>
                </c:pt>
                <c:pt idx="324">
                  <c:v>42570.5</c:v>
                </c:pt>
                <c:pt idx="325">
                  <c:v>42570.625</c:v>
                </c:pt>
                <c:pt idx="326">
                  <c:v>42570.75</c:v>
                </c:pt>
                <c:pt idx="327">
                  <c:v>42570.875</c:v>
                </c:pt>
                <c:pt idx="328">
                  <c:v>42571</c:v>
                </c:pt>
                <c:pt idx="329">
                  <c:v>42571.125</c:v>
                </c:pt>
                <c:pt idx="330">
                  <c:v>42571.25</c:v>
                </c:pt>
                <c:pt idx="331">
                  <c:v>42571.375</c:v>
                </c:pt>
                <c:pt idx="332">
                  <c:v>42571.5</c:v>
                </c:pt>
                <c:pt idx="333">
                  <c:v>42571.625</c:v>
                </c:pt>
                <c:pt idx="334">
                  <c:v>42571.75</c:v>
                </c:pt>
                <c:pt idx="335">
                  <c:v>42571.875</c:v>
                </c:pt>
                <c:pt idx="336">
                  <c:v>42572</c:v>
                </c:pt>
                <c:pt idx="337">
                  <c:v>42572.125</c:v>
                </c:pt>
                <c:pt idx="338">
                  <c:v>42572.25</c:v>
                </c:pt>
                <c:pt idx="339">
                  <c:v>42572.375</c:v>
                </c:pt>
                <c:pt idx="340">
                  <c:v>42572.5</c:v>
                </c:pt>
                <c:pt idx="341">
                  <c:v>42572.625</c:v>
                </c:pt>
                <c:pt idx="342">
                  <c:v>42572.75</c:v>
                </c:pt>
                <c:pt idx="343">
                  <c:v>42572.75</c:v>
                </c:pt>
                <c:pt idx="344">
                  <c:v>42572.875</c:v>
                </c:pt>
                <c:pt idx="345">
                  <c:v>42573</c:v>
                </c:pt>
                <c:pt idx="346">
                  <c:v>42573.125</c:v>
                </c:pt>
                <c:pt idx="347">
                  <c:v>42573.25</c:v>
                </c:pt>
                <c:pt idx="348">
                  <c:v>42573.375</c:v>
                </c:pt>
                <c:pt idx="349">
                  <c:v>42573.5</c:v>
                </c:pt>
                <c:pt idx="350">
                  <c:v>42573.625</c:v>
                </c:pt>
                <c:pt idx="351">
                  <c:v>42573.75</c:v>
                </c:pt>
                <c:pt idx="352">
                  <c:v>42573.875</c:v>
                </c:pt>
                <c:pt idx="353">
                  <c:v>42574</c:v>
                </c:pt>
                <c:pt idx="354">
                  <c:v>42574.125</c:v>
                </c:pt>
                <c:pt idx="355">
                  <c:v>42574.25</c:v>
                </c:pt>
                <c:pt idx="356">
                  <c:v>42574.375</c:v>
                </c:pt>
                <c:pt idx="357">
                  <c:v>42574.5</c:v>
                </c:pt>
                <c:pt idx="358">
                  <c:v>42574.625</c:v>
                </c:pt>
                <c:pt idx="359">
                  <c:v>42574.75</c:v>
                </c:pt>
                <c:pt idx="360">
                  <c:v>42574.875</c:v>
                </c:pt>
                <c:pt idx="361">
                  <c:v>42575</c:v>
                </c:pt>
                <c:pt idx="362">
                  <c:v>42575.25</c:v>
                </c:pt>
                <c:pt idx="363">
                  <c:v>42575.375</c:v>
                </c:pt>
                <c:pt idx="364">
                  <c:v>42575.5</c:v>
                </c:pt>
                <c:pt idx="365">
                  <c:v>42575.625</c:v>
                </c:pt>
                <c:pt idx="366">
                  <c:v>42575.75</c:v>
                </c:pt>
                <c:pt idx="367">
                  <c:v>42575.875</c:v>
                </c:pt>
                <c:pt idx="368">
                  <c:v>42576</c:v>
                </c:pt>
                <c:pt idx="369">
                  <c:v>42576.125</c:v>
                </c:pt>
                <c:pt idx="370">
                  <c:v>42576.25</c:v>
                </c:pt>
                <c:pt idx="371">
                  <c:v>42576.375</c:v>
                </c:pt>
                <c:pt idx="372">
                  <c:v>42576.5</c:v>
                </c:pt>
                <c:pt idx="373">
                  <c:v>42576.625</c:v>
                </c:pt>
                <c:pt idx="374">
                  <c:v>42576.75</c:v>
                </c:pt>
                <c:pt idx="375">
                  <c:v>42576.875</c:v>
                </c:pt>
                <c:pt idx="376">
                  <c:v>42577</c:v>
                </c:pt>
                <c:pt idx="377">
                  <c:v>42577.125</c:v>
                </c:pt>
                <c:pt idx="378">
                  <c:v>42577.25</c:v>
                </c:pt>
                <c:pt idx="379">
                  <c:v>42577.375</c:v>
                </c:pt>
                <c:pt idx="380">
                  <c:v>42577.5</c:v>
                </c:pt>
                <c:pt idx="381">
                  <c:v>42577.625</c:v>
                </c:pt>
                <c:pt idx="382">
                  <c:v>42577.75</c:v>
                </c:pt>
                <c:pt idx="383">
                  <c:v>42577.875</c:v>
                </c:pt>
                <c:pt idx="384">
                  <c:v>42578</c:v>
                </c:pt>
                <c:pt idx="385">
                  <c:v>42578.125</c:v>
                </c:pt>
                <c:pt idx="386">
                  <c:v>42578.25</c:v>
                </c:pt>
                <c:pt idx="387">
                  <c:v>42578.375</c:v>
                </c:pt>
                <c:pt idx="388">
                  <c:v>42578.5</c:v>
                </c:pt>
                <c:pt idx="389">
                  <c:v>42578.625</c:v>
                </c:pt>
                <c:pt idx="390">
                  <c:v>42578.75</c:v>
                </c:pt>
                <c:pt idx="391">
                  <c:v>42578.875</c:v>
                </c:pt>
                <c:pt idx="392">
                  <c:v>42579</c:v>
                </c:pt>
                <c:pt idx="393">
                  <c:v>42579.125</c:v>
                </c:pt>
                <c:pt idx="394">
                  <c:v>42579.25</c:v>
                </c:pt>
                <c:pt idx="395">
                  <c:v>42579.375</c:v>
                </c:pt>
                <c:pt idx="396">
                  <c:v>42579.5</c:v>
                </c:pt>
                <c:pt idx="397">
                  <c:v>42579.625</c:v>
                </c:pt>
                <c:pt idx="398">
                  <c:v>42579.75</c:v>
                </c:pt>
                <c:pt idx="399">
                  <c:v>42579.875</c:v>
                </c:pt>
                <c:pt idx="400">
                  <c:v>42580</c:v>
                </c:pt>
                <c:pt idx="401">
                  <c:v>42580.125</c:v>
                </c:pt>
                <c:pt idx="402">
                  <c:v>42580.25</c:v>
                </c:pt>
                <c:pt idx="403">
                  <c:v>42580.375</c:v>
                </c:pt>
                <c:pt idx="404">
                  <c:v>42580.5</c:v>
                </c:pt>
                <c:pt idx="405">
                  <c:v>42580.625</c:v>
                </c:pt>
                <c:pt idx="406">
                  <c:v>42580.75</c:v>
                </c:pt>
                <c:pt idx="407">
                  <c:v>42580.875</c:v>
                </c:pt>
                <c:pt idx="408">
                  <c:v>42581</c:v>
                </c:pt>
                <c:pt idx="409">
                  <c:v>42581.125</c:v>
                </c:pt>
                <c:pt idx="410">
                  <c:v>42581.25</c:v>
                </c:pt>
                <c:pt idx="411">
                  <c:v>42581.375</c:v>
                </c:pt>
                <c:pt idx="412">
                  <c:v>42581.5</c:v>
                </c:pt>
                <c:pt idx="413">
                  <c:v>42581.625</c:v>
                </c:pt>
                <c:pt idx="414">
                  <c:v>42581.75</c:v>
                </c:pt>
                <c:pt idx="415">
                  <c:v>42581.875</c:v>
                </c:pt>
                <c:pt idx="416">
                  <c:v>42582</c:v>
                </c:pt>
                <c:pt idx="417">
                  <c:v>42582.125</c:v>
                </c:pt>
                <c:pt idx="418">
                  <c:v>42582.25</c:v>
                </c:pt>
                <c:pt idx="419">
                  <c:v>42582.375</c:v>
                </c:pt>
                <c:pt idx="420">
                  <c:v>42582.5</c:v>
                </c:pt>
                <c:pt idx="421">
                  <c:v>42582.625</c:v>
                </c:pt>
                <c:pt idx="422">
                  <c:v>42582.75</c:v>
                </c:pt>
                <c:pt idx="423">
                  <c:v>42582.875</c:v>
                </c:pt>
                <c:pt idx="424">
                  <c:v>42583</c:v>
                </c:pt>
                <c:pt idx="425">
                  <c:v>42583.125</c:v>
                </c:pt>
                <c:pt idx="426">
                  <c:v>42583.25</c:v>
                </c:pt>
                <c:pt idx="427">
                  <c:v>42583.375</c:v>
                </c:pt>
                <c:pt idx="428">
                  <c:v>42583.5</c:v>
                </c:pt>
                <c:pt idx="429">
                  <c:v>42583.625</c:v>
                </c:pt>
                <c:pt idx="430">
                  <c:v>42583.75</c:v>
                </c:pt>
                <c:pt idx="431">
                  <c:v>42583.875</c:v>
                </c:pt>
                <c:pt idx="432">
                  <c:v>42584</c:v>
                </c:pt>
                <c:pt idx="433">
                  <c:v>42584.125</c:v>
                </c:pt>
                <c:pt idx="434">
                  <c:v>42584.25</c:v>
                </c:pt>
                <c:pt idx="435">
                  <c:v>42584.375</c:v>
                </c:pt>
                <c:pt idx="436">
                  <c:v>42584.5</c:v>
                </c:pt>
                <c:pt idx="437">
                  <c:v>42584.625</c:v>
                </c:pt>
                <c:pt idx="438">
                  <c:v>42584.75</c:v>
                </c:pt>
                <c:pt idx="439">
                  <c:v>42584.875</c:v>
                </c:pt>
                <c:pt idx="440">
                  <c:v>42585</c:v>
                </c:pt>
                <c:pt idx="441">
                  <c:v>42585.125</c:v>
                </c:pt>
                <c:pt idx="442">
                  <c:v>42585.25</c:v>
                </c:pt>
                <c:pt idx="443">
                  <c:v>42585.375</c:v>
                </c:pt>
                <c:pt idx="444">
                  <c:v>42585.5</c:v>
                </c:pt>
                <c:pt idx="445">
                  <c:v>42585.625</c:v>
                </c:pt>
                <c:pt idx="446">
                  <c:v>42585.75</c:v>
                </c:pt>
                <c:pt idx="447">
                  <c:v>42585.875</c:v>
                </c:pt>
                <c:pt idx="448">
                  <c:v>42586</c:v>
                </c:pt>
                <c:pt idx="449">
                  <c:v>42586.125</c:v>
                </c:pt>
                <c:pt idx="450">
                  <c:v>42586.25</c:v>
                </c:pt>
                <c:pt idx="451">
                  <c:v>42586.375</c:v>
                </c:pt>
                <c:pt idx="452">
                  <c:v>42586.5</c:v>
                </c:pt>
                <c:pt idx="453">
                  <c:v>42586.625</c:v>
                </c:pt>
                <c:pt idx="454">
                  <c:v>42586.75</c:v>
                </c:pt>
                <c:pt idx="455">
                  <c:v>42586.875</c:v>
                </c:pt>
                <c:pt idx="456">
                  <c:v>42587</c:v>
                </c:pt>
                <c:pt idx="457">
                  <c:v>42587.125</c:v>
                </c:pt>
                <c:pt idx="458">
                  <c:v>42587.25</c:v>
                </c:pt>
                <c:pt idx="459">
                  <c:v>42587.375</c:v>
                </c:pt>
                <c:pt idx="460">
                  <c:v>42587.5</c:v>
                </c:pt>
                <c:pt idx="461">
                  <c:v>42587.625</c:v>
                </c:pt>
                <c:pt idx="462">
                  <c:v>42587.75</c:v>
                </c:pt>
                <c:pt idx="463">
                  <c:v>42587.875</c:v>
                </c:pt>
                <c:pt idx="464">
                  <c:v>42588</c:v>
                </c:pt>
                <c:pt idx="465">
                  <c:v>42588.125</c:v>
                </c:pt>
                <c:pt idx="466">
                  <c:v>42588.25</c:v>
                </c:pt>
                <c:pt idx="467">
                  <c:v>42588.375</c:v>
                </c:pt>
                <c:pt idx="468">
                  <c:v>42588.5</c:v>
                </c:pt>
                <c:pt idx="469">
                  <c:v>42588.625</c:v>
                </c:pt>
                <c:pt idx="470">
                  <c:v>42588.75</c:v>
                </c:pt>
                <c:pt idx="471">
                  <c:v>42588.875</c:v>
                </c:pt>
                <c:pt idx="472">
                  <c:v>42589</c:v>
                </c:pt>
                <c:pt idx="473">
                  <c:v>42589.125</c:v>
                </c:pt>
                <c:pt idx="474">
                  <c:v>42589.25</c:v>
                </c:pt>
                <c:pt idx="475">
                  <c:v>42589.375</c:v>
                </c:pt>
                <c:pt idx="476">
                  <c:v>42589.5</c:v>
                </c:pt>
                <c:pt idx="477">
                  <c:v>42589.625</c:v>
                </c:pt>
                <c:pt idx="478">
                  <c:v>42589.75</c:v>
                </c:pt>
                <c:pt idx="479">
                  <c:v>42589.875</c:v>
                </c:pt>
                <c:pt idx="480">
                  <c:v>42590</c:v>
                </c:pt>
                <c:pt idx="481">
                  <c:v>42590.125</c:v>
                </c:pt>
                <c:pt idx="482">
                  <c:v>42590.25</c:v>
                </c:pt>
                <c:pt idx="483">
                  <c:v>42590.375</c:v>
                </c:pt>
                <c:pt idx="484">
                  <c:v>42590.5</c:v>
                </c:pt>
                <c:pt idx="485">
                  <c:v>42590.625</c:v>
                </c:pt>
                <c:pt idx="486">
                  <c:v>42590.75</c:v>
                </c:pt>
                <c:pt idx="487">
                  <c:v>42590.875</c:v>
                </c:pt>
                <c:pt idx="488">
                  <c:v>42591</c:v>
                </c:pt>
                <c:pt idx="489">
                  <c:v>42591.125</c:v>
                </c:pt>
                <c:pt idx="490">
                  <c:v>42591.25</c:v>
                </c:pt>
                <c:pt idx="491">
                  <c:v>42591.375</c:v>
                </c:pt>
                <c:pt idx="492">
                  <c:v>42591.5</c:v>
                </c:pt>
                <c:pt idx="493">
                  <c:v>42591.625</c:v>
                </c:pt>
                <c:pt idx="494">
                  <c:v>42591.75</c:v>
                </c:pt>
                <c:pt idx="495">
                  <c:v>42591.875</c:v>
                </c:pt>
                <c:pt idx="496">
                  <c:v>42592</c:v>
                </c:pt>
                <c:pt idx="497">
                  <c:v>42592.125</c:v>
                </c:pt>
                <c:pt idx="498">
                  <c:v>42592.25</c:v>
                </c:pt>
                <c:pt idx="499">
                  <c:v>42592.375</c:v>
                </c:pt>
                <c:pt idx="500">
                  <c:v>42592.5</c:v>
                </c:pt>
                <c:pt idx="501">
                  <c:v>42592.625</c:v>
                </c:pt>
                <c:pt idx="502">
                  <c:v>42592.75</c:v>
                </c:pt>
                <c:pt idx="503">
                  <c:v>42592.875</c:v>
                </c:pt>
                <c:pt idx="504">
                  <c:v>42593</c:v>
                </c:pt>
                <c:pt idx="505">
                  <c:v>42593.125</c:v>
                </c:pt>
                <c:pt idx="506">
                  <c:v>42593.25</c:v>
                </c:pt>
                <c:pt idx="507">
                  <c:v>42593.375</c:v>
                </c:pt>
                <c:pt idx="508">
                  <c:v>42593.5</c:v>
                </c:pt>
                <c:pt idx="509">
                  <c:v>42593.625</c:v>
                </c:pt>
                <c:pt idx="510">
                  <c:v>42593.75</c:v>
                </c:pt>
                <c:pt idx="511">
                  <c:v>42593.875</c:v>
                </c:pt>
                <c:pt idx="512">
                  <c:v>42594</c:v>
                </c:pt>
                <c:pt idx="513">
                  <c:v>42594.125</c:v>
                </c:pt>
                <c:pt idx="514">
                  <c:v>42594.25</c:v>
                </c:pt>
                <c:pt idx="515">
                  <c:v>42594.375</c:v>
                </c:pt>
                <c:pt idx="516">
                  <c:v>42594.5</c:v>
                </c:pt>
                <c:pt idx="517">
                  <c:v>42594.625</c:v>
                </c:pt>
                <c:pt idx="518">
                  <c:v>42594.75</c:v>
                </c:pt>
                <c:pt idx="519">
                  <c:v>42594.875</c:v>
                </c:pt>
                <c:pt idx="520">
                  <c:v>42595</c:v>
                </c:pt>
                <c:pt idx="521">
                  <c:v>42595.125</c:v>
                </c:pt>
                <c:pt idx="522">
                  <c:v>42595.25</c:v>
                </c:pt>
                <c:pt idx="523">
                  <c:v>42595.375</c:v>
                </c:pt>
                <c:pt idx="524">
                  <c:v>42595.5</c:v>
                </c:pt>
                <c:pt idx="525">
                  <c:v>42595.625</c:v>
                </c:pt>
                <c:pt idx="526">
                  <c:v>42595.75</c:v>
                </c:pt>
                <c:pt idx="527">
                  <c:v>42595.875</c:v>
                </c:pt>
                <c:pt idx="528">
                  <c:v>42596</c:v>
                </c:pt>
                <c:pt idx="529">
                  <c:v>42596.125</c:v>
                </c:pt>
                <c:pt idx="530">
                  <c:v>42596.25</c:v>
                </c:pt>
                <c:pt idx="531">
                  <c:v>42596.375</c:v>
                </c:pt>
                <c:pt idx="532">
                  <c:v>42596.5</c:v>
                </c:pt>
                <c:pt idx="533">
                  <c:v>42596.625</c:v>
                </c:pt>
                <c:pt idx="534">
                  <c:v>42596.75</c:v>
                </c:pt>
                <c:pt idx="535">
                  <c:v>42596.875</c:v>
                </c:pt>
                <c:pt idx="536">
                  <c:v>42597</c:v>
                </c:pt>
                <c:pt idx="537">
                  <c:v>42597.125</c:v>
                </c:pt>
                <c:pt idx="538">
                  <c:v>42597.25</c:v>
                </c:pt>
                <c:pt idx="539">
                  <c:v>42597.375</c:v>
                </c:pt>
                <c:pt idx="540">
                  <c:v>42597.5</c:v>
                </c:pt>
                <c:pt idx="541">
                  <c:v>42597.625</c:v>
                </c:pt>
                <c:pt idx="542">
                  <c:v>42597.75</c:v>
                </c:pt>
                <c:pt idx="543">
                  <c:v>42597.875</c:v>
                </c:pt>
                <c:pt idx="544">
                  <c:v>42598</c:v>
                </c:pt>
                <c:pt idx="545">
                  <c:v>42598.125</c:v>
                </c:pt>
                <c:pt idx="546">
                  <c:v>42598.25</c:v>
                </c:pt>
                <c:pt idx="547">
                  <c:v>42598.375</c:v>
                </c:pt>
                <c:pt idx="548">
                  <c:v>42598.5</c:v>
                </c:pt>
                <c:pt idx="549">
                  <c:v>42598.625</c:v>
                </c:pt>
                <c:pt idx="550">
                  <c:v>42598.75</c:v>
                </c:pt>
                <c:pt idx="551">
                  <c:v>42598.875</c:v>
                </c:pt>
                <c:pt idx="552">
                  <c:v>42599</c:v>
                </c:pt>
                <c:pt idx="553">
                  <c:v>42599.125</c:v>
                </c:pt>
                <c:pt idx="554">
                  <c:v>42599.25</c:v>
                </c:pt>
                <c:pt idx="555">
                  <c:v>42599.375</c:v>
                </c:pt>
                <c:pt idx="556">
                  <c:v>42599.5</c:v>
                </c:pt>
                <c:pt idx="557">
                  <c:v>42599.625</c:v>
                </c:pt>
                <c:pt idx="558">
                  <c:v>42599.75</c:v>
                </c:pt>
                <c:pt idx="559">
                  <c:v>42599.875</c:v>
                </c:pt>
                <c:pt idx="560">
                  <c:v>42600</c:v>
                </c:pt>
                <c:pt idx="561">
                  <c:v>42600.125</c:v>
                </c:pt>
                <c:pt idx="562">
                  <c:v>42600.25</c:v>
                </c:pt>
                <c:pt idx="563">
                  <c:v>42600.375</c:v>
                </c:pt>
                <c:pt idx="564">
                  <c:v>42600.5</c:v>
                </c:pt>
                <c:pt idx="565">
                  <c:v>42600.625</c:v>
                </c:pt>
                <c:pt idx="566">
                  <c:v>42600.75</c:v>
                </c:pt>
                <c:pt idx="567">
                  <c:v>42600.875</c:v>
                </c:pt>
                <c:pt idx="568">
                  <c:v>42601</c:v>
                </c:pt>
                <c:pt idx="569">
                  <c:v>42601.125</c:v>
                </c:pt>
                <c:pt idx="570">
                  <c:v>42601.25</c:v>
                </c:pt>
                <c:pt idx="571">
                  <c:v>42601.375</c:v>
                </c:pt>
                <c:pt idx="572">
                  <c:v>42601.5</c:v>
                </c:pt>
                <c:pt idx="573">
                  <c:v>42601.625</c:v>
                </c:pt>
                <c:pt idx="574">
                  <c:v>42601.75</c:v>
                </c:pt>
                <c:pt idx="575">
                  <c:v>42601.875</c:v>
                </c:pt>
                <c:pt idx="576">
                  <c:v>42602</c:v>
                </c:pt>
                <c:pt idx="577">
                  <c:v>42602.125</c:v>
                </c:pt>
                <c:pt idx="578">
                  <c:v>42602.25</c:v>
                </c:pt>
                <c:pt idx="579">
                  <c:v>42602.375</c:v>
                </c:pt>
                <c:pt idx="580">
                  <c:v>42602.5</c:v>
                </c:pt>
                <c:pt idx="581">
                  <c:v>42602.625</c:v>
                </c:pt>
                <c:pt idx="582">
                  <c:v>42602.75</c:v>
                </c:pt>
                <c:pt idx="583">
                  <c:v>42602.875</c:v>
                </c:pt>
                <c:pt idx="584">
                  <c:v>42603</c:v>
                </c:pt>
                <c:pt idx="585">
                  <c:v>42603.125</c:v>
                </c:pt>
                <c:pt idx="586">
                  <c:v>42603.25</c:v>
                </c:pt>
                <c:pt idx="587">
                  <c:v>42603.375</c:v>
                </c:pt>
                <c:pt idx="588">
                  <c:v>42603.5</c:v>
                </c:pt>
                <c:pt idx="589">
                  <c:v>42603.625</c:v>
                </c:pt>
                <c:pt idx="590">
                  <c:v>42603.75</c:v>
                </c:pt>
                <c:pt idx="591">
                  <c:v>42603.875</c:v>
                </c:pt>
                <c:pt idx="592">
                  <c:v>42604</c:v>
                </c:pt>
                <c:pt idx="593">
                  <c:v>42604.125</c:v>
                </c:pt>
                <c:pt idx="594">
                  <c:v>42604.25</c:v>
                </c:pt>
                <c:pt idx="595">
                  <c:v>42604.375</c:v>
                </c:pt>
                <c:pt idx="596">
                  <c:v>42604.5</c:v>
                </c:pt>
                <c:pt idx="597">
                  <c:v>42604.625</c:v>
                </c:pt>
                <c:pt idx="598">
                  <c:v>42604.75</c:v>
                </c:pt>
                <c:pt idx="599">
                  <c:v>42604.875</c:v>
                </c:pt>
                <c:pt idx="600">
                  <c:v>42605</c:v>
                </c:pt>
                <c:pt idx="601">
                  <c:v>42605.125</c:v>
                </c:pt>
                <c:pt idx="602">
                  <c:v>42605.25</c:v>
                </c:pt>
                <c:pt idx="603">
                  <c:v>42605.375</c:v>
                </c:pt>
                <c:pt idx="604">
                  <c:v>42605.5</c:v>
                </c:pt>
                <c:pt idx="605">
                  <c:v>42605.625</c:v>
                </c:pt>
                <c:pt idx="606">
                  <c:v>42605.75</c:v>
                </c:pt>
                <c:pt idx="607">
                  <c:v>42605.875</c:v>
                </c:pt>
                <c:pt idx="608">
                  <c:v>42606</c:v>
                </c:pt>
                <c:pt idx="609">
                  <c:v>42606.125</c:v>
                </c:pt>
                <c:pt idx="610">
                  <c:v>42606.25</c:v>
                </c:pt>
                <c:pt idx="611">
                  <c:v>42606.375</c:v>
                </c:pt>
                <c:pt idx="612">
                  <c:v>42606.5</c:v>
                </c:pt>
                <c:pt idx="613">
                  <c:v>42606.625</c:v>
                </c:pt>
                <c:pt idx="614">
                  <c:v>42606.75</c:v>
                </c:pt>
                <c:pt idx="615">
                  <c:v>42606.875</c:v>
                </c:pt>
                <c:pt idx="616">
                  <c:v>42607</c:v>
                </c:pt>
                <c:pt idx="617">
                  <c:v>42607.125</c:v>
                </c:pt>
                <c:pt idx="618">
                  <c:v>42607.25</c:v>
                </c:pt>
                <c:pt idx="619">
                  <c:v>42607.375</c:v>
                </c:pt>
                <c:pt idx="620">
                  <c:v>42607.5</c:v>
                </c:pt>
                <c:pt idx="621">
                  <c:v>42607.625</c:v>
                </c:pt>
                <c:pt idx="622">
                  <c:v>42607.75</c:v>
                </c:pt>
                <c:pt idx="623">
                  <c:v>42607.875</c:v>
                </c:pt>
                <c:pt idx="624">
                  <c:v>42608</c:v>
                </c:pt>
                <c:pt idx="625">
                  <c:v>42608.125</c:v>
                </c:pt>
                <c:pt idx="626">
                  <c:v>42608.25</c:v>
                </c:pt>
                <c:pt idx="627">
                  <c:v>42608.375</c:v>
                </c:pt>
                <c:pt idx="628">
                  <c:v>42608.5</c:v>
                </c:pt>
                <c:pt idx="629">
                  <c:v>42608.625</c:v>
                </c:pt>
                <c:pt idx="630">
                  <c:v>42608.75</c:v>
                </c:pt>
                <c:pt idx="631">
                  <c:v>42608.875</c:v>
                </c:pt>
                <c:pt idx="632">
                  <c:v>42609</c:v>
                </c:pt>
                <c:pt idx="633">
                  <c:v>42609.125</c:v>
                </c:pt>
                <c:pt idx="634">
                  <c:v>42609.25</c:v>
                </c:pt>
                <c:pt idx="635">
                  <c:v>42609.375</c:v>
                </c:pt>
                <c:pt idx="636">
                  <c:v>42609.5</c:v>
                </c:pt>
                <c:pt idx="637">
                  <c:v>42609.625</c:v>
                </c:pt>
                <c:pt idx="638">
                  <c:v>42609.75</c:v>
                </c:pt>
                <c:pt idx="639">
                  <c:v>42609.875</c:v>
                </c:pt>
                <c:pt idx="640">
                  <c:v>42610</c:v>
                </c:pt>
                <c:pt idx="641">
                  <c:v>42610.125</c:v>
                </c:pt>
                <c:pt idx="642">
                  <c:v>42610.25</c:v>
                </c:pt>
                <c:pt idx="643">
                  <c:v>42610.375</c:v>
                </c:pt>
                <c:pt idx="644">
                  <c:v>42610.5</c:v>
                </c:pt>
                <c:pt idx="645">
                  <c:v>42610.625</c:v>
                </c:pt>
                <c:pt idx="646">
                  <c:v>42610.75</c:v>
                </c:pt>
                <c:pt idx="647">
                  <c:v>42610.875</c:v>
                </c:pt>
                <c:pt idx="648">
                  <c:v>42611</c:v>
                </c:pt>
                <c:pt idx="649">
                  <c:v>42611.125</c:v>
                </c:pt>
                <c:pt idx="650">
                  <c:v>42611.25</c:v>
                </c:pt>
                <c:pt idx="651">
                  <c:v>42611.375</c:v>
                </c:pt>
                <c:pt idx="652">
                  <c:v>42611.5</c:v>
                </c:pt>
                <c:pt idx="653">
                  <c:v>42611.625</c:v>
                </c:pt>
                <c:pt idx="654">
                  <c:v>42611.75</c:v>
                </c:pt>
                <c:pt idx="655">
                  <c:v>42611.875</c:v>
                </c:pt>
                <c:pt idx="656">
                  <c:v>42612</c:v>
                </c:pt>
                <c:pt idx="657">
                  <c:v>42612.125</c:v>
                </c:pt>
                <c:pt idx="658">
                  <c:v>42612.25</c:v>
                </c:pt>
                <c:pt idx="659">
                  <c:v>42612.375</c:v>
                </c:pt>
                <c:pt idx="660">
                  <c:v>42612.5</c:v>
                </c:pt>
                <c:pt idx="661">
                  <c:v>42612.625</c:v>
                </c:pt>
                <c:pt idx="662">
                  <c:v>42612.75</c:v>
                </c:pt>
                <c:pt idx="663">
                  <c:v>42612.875</c:v>
                </c:pt>
                <c:pt idx="664">
                  <c:v>42613</c:v>
                </c:pt>
                <c:pt idx="665">
                  <c:v>42613.125</c:v>
                </c:pt>
                <c:pt idx="666">
                  <c:v>42613.25</c:v>
                </c:pt>
                <c:pt idx="667">
                  <c:v>42613.375</c:v>
                </c:pt>
                <c:pt idx="668">
                  <c:v>42613.5</c:v>
                </c:pt>
                <c:pt idx="669">
                  <c:v>42613.625</c:v>
                </c:pt>
                <c:pt idx="670">
                  <c:v>42613.75</c:v>
                </c:pt>
                <c:pt idx="671">
                  <c:v>42613.875</c:v>
                </c:pt>
                <c:pt idx="672">
                  <c:v>42614</c:v>
                </c:pt>
                <c:pt idx="673">
                  <c:v>42614.125</c:v>
                </c:pt>
                <c:pt idx="674">
                  <c:v>42614.25</c:v>
                </c:pt>
                <c:pt idx="675">
                  <c:v>42614.375</c:v>
                </c:pt>
                <c:pt idx="676">
                  <c:v>42614.5</c:v>
                </c:pt>
                <c:pt idx="677">
                  <c:v>42614.625</c:v>
                </c:pt>
                <c:pt idx="678">
                  <c:v>42614.75</c:v>
                </c:pt>
                <c:pt idx="679">
                  <c:v>42614.875</c:v>
                </c:pt>
                <c:pt idx="680">
                  <c:v>42615</c:v>
                </c:pt>
                <c:pt idx="681">
                  <c:v>42615.125</c:v>
                </c:pt>
                <c:pt idx="682">
                  <c:v>42615.25</c:v>
                </c:pt>
                <c:pt idx="683">
                  <c:v>42615.375</c:v>
                </c:pt>
                <c:pt idx="684">
                  <c:v>42615.5</c:v>
                </c:pt>
                <c:pt idx="685">
                  <c:v>42615.625</c:v>
                </c:pt>
                <c:pt idx="686">
                  <c:v>42615.75</c:v>
                </c:pt>
                <c:pt idx="687">
                  <c:v>42615.875</c:v>
                </c:pt>
                <c:pt idx="688">
                  <c:v>42616</c:v>
                </c:pt>
                <c:pt idx="689">
                  <c:v>42616.125</c:v>
                </c:pt>
                <c:pt idx="690">
                  <c:v>42616.25</c:v>
                </c:pt>
                <c:pt idx="691">
                  <c:v>42616.375</c:v>
                </c:pt>
                <c:pt idx="692">
                  <c:v>42616.5</c:v>
                </c:pt>
                <c:pt idx="693">
                  <c:v>42616.625</c:v>
                </c:pt>
                <c:pt idx="694">
                  <c:v>42616.75</c:v>
                </c:pt>
                <c:pt idx="695">
                  <c:v>42616.875</c:v>
                </c:pt>
                <c:pt idx="696">
                  <c:v>42617</c:v>
                </c:pt>
                <c:pt idx="697">
                  <c:v>42617.125</c:v>
                </c:pt>
                <c:pt idx="698">
                  <c:v>42617.25</c:v>
                </c:pt>
                <c:pt idx="699">
                  <c:v>42617.375</c:v>
                </c:pt>
                <c:pt idx="700">
                  <c:v>42617.5</c:v>
                </c:pt>
                <c:pt idx="701">
                  <c:v>42617.625</c:v>
                </c:pt>
                <c:pt idx="702">
                  <c:v>42617.75</c:v>
                </c:pt>
                <c:pt idx="703">
                  <c:v>42617.875</c:v>
                </c:pt>
                <c:pt idx="704">
                  <c:v>42618</c:v>
                </c:pt>
                <c:pt idx="705">
                  <c:v>42618.125</c:v>
                </c:pt>
                <c:pt idx="706">
                  <c:v>42618.25</c:v>
                </c:pt>
                <c:pt idx="707">
                  <c:v>42618.375</c:v>
                </c:pt>
                <c:pt idx="708">
                  <c:v>42618.5</c:v>
                </c:pt>
                <c:pt idx="709">
                  <c:v>42618.625</c:v>
                </c:pt>
                <c:pt idx="710">
                  <c:v>42618.75</c:v>
                </c:pt>
                <c:pt idx="711">
                  <c:v>42618.875</c:v>
                </c:pt>
                <c:pt idx="712">
                  <c:v>42619</c:v>
                </c:pt>
                <c:pt idx="713">
                  <c:v>42619.125</c:v>
                </c:pt>
                <c:pt idx="714">
                  <c:v>42619.25</c:v>
                </c:pt>
                <c:pt idx="715">
                  <c:v>42619.375</c:v>
                </c:pt>
                <c:pt idx="716">
                  <c:v>42619.5</c:v>
                </c:pt>
                <c:pt idx="717">
                  <c:v>42619.625</c:v>
                </c:pt>
                <c:pt idx="718">
                  <c:v>42619.75</c:v>
                </c:pt>
                <c:pt idx="719">
                  <c:v>42619.875</c:v>
                </c:pt>
                <c:pt idx="720">
                  <c:v>42620</c:v>
                </c:pt>
                <c:pt idx="721">
                  <c:v>42620.125</c:v>
                </c:pt>
                <c:pt idx="722">
                  <c:v>42620.25</c:v>
                </c:pt>
                <c:pt idx="723">
                  <c:v>42620.375</c:v>
                </c:pt>
                <c:pt idx="724">
                  <c:v>42620.5</c:v>
                </c:pt>
                <c:pt idx="725">
                  <c:v>42620.625</c:v>
                </c:pt>
                <c:pt idx="726">
                  <c:v>42620.75</c:v>
                </c:pt>
                <c:pt idx="727">
                  <c:v>42620.875</c:v>
                </c:pt>
                <c:pt idx="728">
                  <c:v>42621</c:v>
                </c:pt>
                <c:pt idx="729">
                  <c:v>42621.125</c:v>
                </c:pt>
                <c:pt idx="730">
                  <c:v>42621.25</c:v>
                </c:pt>
                <c:pt idx="731">
                  <c:v>42621.375</c:v>
                </c:pt>
                <c:pt idx="732">
                  <c:v>42621.5</c:v>
                </c:pt>
                <c:pt idx="733">
                  <c:v>42621.625</c:v>
                </c:pt>
                <c:pt idx="734">
                  <c:v>42621.75</c:v>
                </c:pt>
                <c:pt idx="735">
                  <c:v>42621.875</c:v>
                </c:pt>
                <c:pt idx="736">
                  <c:v>42622</c:v>
                </c:pt>
                <c:pt idx="737">
                  <c:v>42622.125</c:v>
                </c:pt>
                <c:pt idx="738">
                  <c:v>42622.25</c:v>
                </c:pt>
                <c:pt idx="739">
                  <c:v>42622.375</c:v>
                </c:pt>
                <c:pt idx="740">
                  <c:v>42622.5</c:v>
                </c:pt>
                <c:pt idx="741">
                  <c:v>42622.625</c:v>
                </c:pt>
                <c:pt idx="742">
                  <c:v>42622.75</c:v>
                </c:pt>
                <c:pt idx="743">
                  <c:v>42622.875</c:v>
                </c:pt>
                <c:pt idx="744">
                  <c:v>42623</c:v>
                </c:pt>
                <c:pt idx="745">
                  <c:v>42623.125</c:v>
                </c:pt>
                <c:pt idx="746">
                  <c:v>42623.25</c:v>
                </c:pt>
                <c:pt idx="747">
                  <c:v>42623.375</c:v>
                </c:pt>
                <c:pt idx="748">
                  <c:v>42623.5</c:v>
                </c:pt>
                <c:pt idx="749">
                  <c:v>42623.625</c:v>
                </c:pt>
                <c:pt idx="750">
                  <c:v>42623.75</c:v>
                </c:pt>
                <c:pt idx="751">
                  <c:v>42623.875</c:v>
                </c:pt>
                <c:pt idx="752">
                  <c:v>42624</c:v>
                </c:pt>
                <c:pt idx="753">
                  <c:v>42624.125</c:v>
                </c:pt>
                <c:pt idx="754">
                  <c:v>42624.25</c:v>
                </c:pt>
                <c:pt idx="755">
                  <c:v>42624.375</c:v>
                </c:pt>
                <c:pt idx="756">
                  <c:v>42624.5</c:v>
                </c:pt>
                <c:pt idx="757">
                  <c:v>42624.625</c:v>
                </c:pt>
                <c:pt idx="758">
                  <c:v>42624.75</c:v>
                </c:pt>
                <c:pt idx="759">
                  <c:v>42624.875</c:v>
                </c:pt>
                <c:pt idx="760">
                  <c:v>42625</c:v>
                </c:pt>
                <c:pt idx="761">
                  <c:v>42625.125</c:v>
                </c:pt>
                <c:pt idx="762">
                  <c:v>42625.25</c:v>
                </c:pt>
                <c:pt idx="763">
                  <c:v>42625.375</c:v>
                </c:pt>
                <c:pt idx="764">
                  <c:v>42625.5</c:v>
                </c:pt>
                <c:pt idx="765">
                  <c:v>42625.625</c:v>
                </c:pt>
                <c:pt idx="766">
                  <c:v>42625.75</c:v>
                </c:pt>
                <c:pt idx="767">
                  <c:v>42625.875</c:v>
                </c:pt>
                <c:pt idx="768">
                  <c:v>42626</c:v>
                </c:pt>
                <c:pt idx="769">
                  <c:v>42626.125</c:v>
                </c:pt>
                <c:pt idx="770">
                  <c:v>42626.25</c:v>
                </c:pt>
                <c:pt idx="771">
                  <c:v>42626.375</c:v>
                </c:pt>
                <c:pt idx="772">
                  <c:v>42626.5</c:v>
                </c:pt>
                <c:pt idx="773">
                  <c:v>42626.625</c:v>
                </c:pt>
                <c:pt idx="774">
                  <c:v>42626.75</c:v>
                </c:pt>
                <c:pt idx="775">
                  <c:v>42626.875</c:v>
                </c:pt>
                <c:pt idx="776">
                  <c:v>42627</c:v>
                </c:pt>
                <c:pt idx="777">
                  <c:v>42627.125</c:v>
                </c:pt>
                <c:pt idx="778">
                  <c:v>42627.25</c:v>
                </c:pt>
                <c:pt idx="779">
                  <c:v>42627.375</c:v>
                </c:pt>
                <c:pt idx="780">
                  <c:v>42627.5</c:v>
                </c:pt>
                <c:pt idx="781">
                  <c:v>42627.625</c:v>
                </c:pt>
                <c:pt idx="782">
                  <c:v>42627.75</c:v>
                </c:pt>
                <c:pt idx="783">
                  <c:v>42627.875</c:v>
                </c:pt>
                <c:pt idx="784">
                  <c:v>42628</c:v>
                </c:pt>
                <c:pt idx="785">
                  <c:v>42628.125</c:v>
                </c:pt>
                <c:pt idx="786">
                  <c:v>42628.25</c:v>
                </c:pt>
                <c:pt idx="787">
                  <c:v>42628.375</c:v>
                </c:pt>
                <c:pt idx="788">
                  <c:v>42628.5</c:v>
                </c:pt>
                <c:pt idx="789">
                  <c:v>42628.625</c:v>
                </c:pt>
                <c:pt idx="790">
                  <c:v>42628.75</c:v>
                </c:pt>
                <c:pt idx="791">
                  <c:v>42628.875</c:v>
                </c:pt>
                <c:pt idx="792">
                  <c:v>42629</c:v>
                </c:pt>
                <c:pt idx="793">
                  <c:v>42629.125</c:v>
                </c:pt>
                <c:pt idx="794">
                  <c:v>42629.25</c:v>
                </c:pt>
                <c:pt idx="795">
                  <c:v>42629.375</c:v>
                </c:pt>
                <c:pt idx="796">
                  <c:v>42629.5</c:v>
                </c:pt>
                <c:pt idx="797">
                  <c:v>42629.625</c:v>
                </c:pt>
                <c:pt idx="798">
                  <c:v>42629.75</c:v>
                </c:pt>
                <c:pt idx="799">
                  <c:v>42629.875</c:v>
                </c:pt>
                <c:pt idx="800">
                  <c:v>42630.125</c:v>
                </c:pt>
                <c:pt idx="801">
                  <c:v>42630.25</c:v>
                </c:pt>
                <c:pt idx="802">
                  <c:v>42630.375</c:v>
                </c:pt>
                <c:pt idx="803">
                  <c:v>42630.5</c:v>
                </c:pt>
                <c:pt idx="804">
                  <c:v>42630.625</c:v>
                </c:pt>
                <c:pt idx="805">
                  <c:v>42630.75</c:v>
                </c:pt>
                <c:pt idx="806">
                  <c:v>42630.875</c:v>
                </c:pt>
                <c:pt idx="807">
                  <c:v>42631</c:v>
                </c:pt>
                <c:pt idx="808">
                  <c:v>42631.125</c:v>
                </c:pt>
                <c:pt idx="809">
                  <c:v>42631.25</c:v>
                </c:pt>
                <c:pt idx="810">
                  <c:v>42631.375</c:v>
                </c:pt>
                <c:pt idx="811">
                  <c:v>42631.5</c:v>
                </c:pt>
                <c:pt idx="812">
                  <c:v>42631.625</c:v>
                </c:pt>
                <c:pt idx="813">
                  <c:v>42631.75</c:v>
                </c:pt>
                <c:pt idx="814">
                  <c:v>42631.875</c:v>
                </c:pt>
                <c:pt idx="815">
                  <c:v>42632</c:v>
                </c:pt>
                <c:pt idx="816">
                  <c:v>42632.125</c:v>
                </c:pt>
                <c:pt idx="817">
                  <c:v>42632.25</c:v>
                </c:pt>
                <c:pt idx="818">
                  <c:v>42632.375</c:v>
                </c:pt>
                <c:pt idx="819">
                  <c:v>42632.5</c:v>
                </c:pt>
                <c:pt idx="820">
                  <c:v>42632.625</c:v>
                </c:pt>
                <c:pt idx="821">
                  <c:v>42632.75</c:v>
                </c:pt>
                <c:pt idx="822">
                  <c:v>42632.875</c:v>
                </c:pt>
                <c:pt idx="823">
                  <c:v>42633</c:v>
                </c:pt>
                <c:pt idx="824">
                  <c:v>42633.125</c:v>
                </c:pt>
                <c:pt idx="825">
                  <c:v>42633.25</c:v>
                </c:pt>
                <c:pt idx="826">
                  <c:v>42633.375</c:v>
                </c:pt>
                <c:pt idx="827">
                  <c:v>42633.5</c:v>
                </c:pt>
                <c:pt idx="828">
                  <c:v>42633.625</c:v>
                </c:pt>
                <c:pt idx="829">
                  <c:v>42633.75</c:v>
                </c:pt>
                <c:pt idx="830">
                  <c:v>42633.875</c:v>
                </c:pt>
                <c:pt idx="831">
                  <c:v>42634</c:v>
                </c:pt>
                <c:pt idx="832">
                  <c:v>42634.125</c:v>
                </c:pt>
                <c:pt idx="833">
                  <c:v>42634.25</c:v>
                </c:pt>
                <c:pt idx="834">
                  <c:v>42634.375</c:v>
                </c:pt>
                <c:pt idx="835">
                  <c:v>42634.5</c:v>
                </c:pt>
                <c:pt idx="836">
                  <c:v>42634.625</c:v>
                </c:pt>
                <c:pt idx="837">
                  <c:v>42634.75</c:v>
                </c:pt>
                <c:pt idx="838">
                  <c:v>42634.875</c:v>
                </c:pt>
                <c:pt idx="839">
                  <c:v>42635</c:v>
                </c:pt>
                <c:pt idx="840">
                  <c:v>42635.125</c:v>
                </c:pt>
                <c:pt idx="841">
                  <c:v>42635.25</c:v>
                </c:pt>
                <c:pt idx="842">
                  <c:v>42635.375</c:v>
                </c:pt>
                <c:pt idx="843">
                  <c:v>42635.5</c:v>
                </c:pt>
                <c:pt idx="844">
                  <c:v>42635.625</c:v>
                </c:pt>
                <c:pt idx="845">
                  <c:v>42635.75</c:v>
                </c:pt>
                <c:pt idx="846">
                  <c:v>42635.875</c:v>
                </c:pt>
                <c:pt idx="847">
                  <c:v>42636</c:v>
                </c:pt>
                <c:pt idx="848">
                  <c:v>42636.125</c:v>
                </c:pt>
                <c:pt idx="849">
                  <c:v>42636.25</c:v>
                </c:pt>
                <c:pt idx="850">
                  <c:v>42636.375</c:v>
                </c:pt>
                <c:pt idx="851">
                  <c:v>42636.5</c:v>
                </c:pt>
                <c:pt idx="852">
                  <c:v>42636.625</c:v>
                </c:pt>
                <c:pt idx="853">
                  <c:v>42636.75</c:v>
                </c:pt>
                <c:pt idx="854">
                  <c:v>42636.875</c:v>
                </c:pt>
                <c:pt idx="855">
                  <c:v>42637</c:v>
                </c:pt>
                <c:pt idx="856">
                  <c:v>42637.125</c:v>
                </c:pt>
                <c:pt idx="857">
                  <c:v>42637.25</c:v>
                </c:pt>
                <c:pt idx="858">
                  <c:v>42637.375</c:v>
                </c:pt>
                <c:pt idx="859">
                  <c:v>42637.5</c:v>
                </c:pt>
                <c:pt idx="860">
                  <c:v>42637.625</c:v>
                </c:pt>
                <c:pt idx="861">
                  <c:v>42637.75</c:v>
                </c:pt>
                <c:pt idx="862">
                  <c:v>42637.875</c:v>
                </c:pt>
                <c:pt idx="863">
                  <c:v>42638</c:v>
                </c:pt>
                <c:pt idx="864">
                  <c:v>42638.125</c:v>
                </c:pt>
                <c:pt idx="865">
                  <c:v>42638.25</c:v>
                </c:pt>
                <c:pt idx="866">
                  <c:v>42638.375</c:v>
                </c:pt>
                <c:pt idx="867">
                  <c:v>42638.5</c:v>
                </c:pt>
                <c:pt idx="868">
                  <c:v>42638.625</c:v>
                </c:pt>
                <c:pt idx="869">
                  <c:v>42638.75</c:v>
                </c:pt>
                <c:pt idx="870">
                  <c:v>42638.875</c:v>
                </c:pt>
                <c:pt idx="871">
                  <c:v>42639</c:v>
                </c:pt>
                <c:pt idx="872">
                  <c:v>42639.125</c:v>
                </c:pt>
                <c:pt idx="873">
                  <c:v>42639.25</c:v>
                </c:pt>
                <c:pt idx="874">
                  <c:v>42639.375</c:v>
                </c:pt>
                <c:pt idx="875">
                  <c:v>42639.5</c:v>
                </c:pt>
                <c:pt idx="876">
                  <c:v>42639.625</c:v>
                </c:pt>
                <c:pt idx="877">
                  <c:v>42639.75</c:v>
                </c:pt>
                <c:pt idx="878">
                  <c:v>42639.875</c:v>
                </c:pt>
                <c:pt idx="879">
                  <c:v>42640</c:v>
                </c:pt>
                <c:pt idx="880">
                  <c:v>42640.125</c:v>
                </c:pt>
                <c:pt idx="881">
                  <c:v>42640.25</c:v>
                </c:pt>
                <c:pt idx="882">
                  <c:v>42640.375</c:v>
                </c:pt>
                <c:pt idx="883">
                  <c:v>42640.5</c:v>
                </c:pt>
                <c:pt idx="884">
                  <c:v>42640.625</c:v>
                </c:pt>
                <c:pt idx="885">
                  <c:v>42640.75</c:v>
                </c:pt>
                <c:pt idx="886">
                  <c:v>42640.875</c:v>
                </c:pt>
                <c:pt idx="887">
                  <c:v>42641</c:v>
                </c:pt>
                <c:pt idx="888">
                  <c:v>42641.125</c:v>
                </c:pt>
                <c:pt idx="889">
                  <c:v>42641.25</c:v>
                </c:pt>
                <c:pt idx="890">
                  <c:v>42641.375</c:v>
                </c:pt>
                <c:pt idx="891">
                  <c:v>42641.5</c:v>
                </c:pt>
                <c:pt idx="892">
                  <c:v>42641.625</c:v>
                </c:pt>
                <c:pt idx="893">
                  <c:v>42641.75</c:v>
                </c:pt>
                <c:pt idx="894">
                  <c:v>42641.875</c:v>
                </c:pt>
                <c:pt idx="895">
                  <c:v>42642</c:v>
                </c:pt>
                <c:pt idx="896">
                  <c:v>42642.125</c:v>
                </c:pt>
                <c:pt idx="897">
                  <c:v>42642.25</c:v>
                </c:pt>
                <c:pt idx="898">
                  <c:v>42642.375</c:v>
                </c:pt>
                <c:pt idx="899">
                  <c:v>42642.5</c:v>
                </c:pt>
                <c:pt idx="900">
                  <c:v>42642.625</c:v>
                </c:pt>
                <c:pt idx="901">
                  <c:v>42642.75</c:v>
                </c:pt>
                <c:pt idx="902">
                  <c:v>42642.875</c:v>
                </c:pt>
                <c:pt idx="903">
                  <c:v>42643</c:v>
                </c:pt>
                <c:pt idx="904">
                  <c:v>42643.125</c:v>
                </c:pt>
                <c:pt idx="905">
                  <c:v>42643.25</c:v>
                </c:pt>
                <c:pt idx="906">
                  <c:v>42643.375</c:v>
                </c:pt>
                <c:pt idx="907">
                  <c:v>42643.5</c:v>
                </c:pt>
                <c:pt idx="908">
                  <c:v>42643.625</c:v>
                </c:pt>
                <c:pt idx="909">
                  <c:v>42643.75</c:v>
                </c:pt>
                <c:pt idx="910">
                  <c:v>42643.875</c:v>
                </c:pt>
                <c:pt idx="911">
                  <c:v>42644</c:v>
                </c:pt>
                <c:pt idx="912">
                  <c:v>42644.125</c:v>
                </c:pt>
                <c:pt idx="913">
                  <c:v>42644.25</c:v>
                </c:pt>
                <c:pt idx="914">
                  <c:v>42644.375</c:v>
                </c:pt>
                <c:pt idx="915">
                  <c:v>42644.5</c:v>
                </c:pt>
                <c:pt idx="916">
                  <c:v>42644.625</c:v>
                </c:pt>
                <c:pt idx="917">
                  <c:v>42644.75</c:v>
                </c:pt>
                <c:pt idx="918">
                  <c:v>42644.875</c:v>
                </c:pt>
                <c:pt idx="919">
                  <c:v>42645</c:v>
                </c:pt>
                <c:pt idx="920">
                  <c:v>42645.125</c:v>
                </c:pt>
                <c:pt idx="921">
                  <c:v>42645.25</c:v>
                </c:pt>
                <c:pt idx="922">
                  <c:v>42645.375</c:v>
                </c:pt>
                <c:pt idx="923">
                  <c:v>42645.5</c:v>
                </c:pt>
                <c:pt idx="924">
                  <c:v>42645.625</c:v>
                </c:pt>
                <c:pt idx="925">
                  <c:v>42645.75</c:v>
                </c:pt>
                <c:pt idx="926">
                  <c:v>42645.875</c:v>
                </c:pt>
                <c:pt idx="927">
                  <c:v>42646</c:v>
                </c:pt>
                <c:pt idx="928">
                  <c:v>42646.125</c:v>
                </c:pt>
                <c:pt idx="929">
                  <c:v>42646.25</c:v>
                </c:pt>
                <c:pt idx="930">
                  <c:v>42646.375</c:v>
                </c:pt>
                <c:pt idx="931">
                  <c:v>42646.5</c:v>
                </c:pt>
                <c:pt idx="932">
                  <c:v>42646.625</c:v>
                </c:pt>
                <c:pt idx="933">
                  <c:v>42646.75</c:v>
                </c:pt>
                <c:pt idx="934">
                  <c:v>42646.875</c:v>
                </c:pt>
                <c:pt idx="935">
                  <c:v>42647</c:v>
                </c:pt>
                <c:pt idx="936">
                  <c:v>42647.125</c:v>
                </c:pt>
                <c:pt idx="937">
                  <c:v>42647.25</c:v>
                </c:pt>
                <c:pt idx="938">
                  <c:v>42647.375</c:v>
                </c:pt>
                <c:pt idx="939">
                  <c:v>42647.5</c:v>
                </c:pt>
                <c:pt idx="940">
                  <c:v>42647.625</c:v>
                </c:pt>
                <c:pt idx="941">
                  <c:v>42647.75</c:v>
                </c:pt>
                <c:pt idx="942">
                  <c:v>42647.875</c:v>
                </c:pt>
                <c:pt idx="943">
                  <c:v>42648</c:v>
                </c:pt>
                <c:pt idx="944">
                  <c:v>42648.125</c:v>
                </c:pt>
                <c:pt idx="945">
                  <c:v>42648.25</c:v>
                </c:pt>
                <c:pt idx="946">
                  <c:v>42648.375</c:v>
                </c:pt>
                <c:pt idx="947">
                  <c:v>42648.5</c:v>
                </c:pt>
                <c:pt idx="948">
                  <c:v>42648.625</c:v>
                </c:pt>
                <c:pt idx="949">
                  <c:v>42648.75</c:v>
                </c:pt>
                <c:pt idx="950">
                  <c:v>42648.875</c:v>
                </c:pt>
                <c:pt idx="951">
                  <c:v>42649</c:v>
                </c:pt>
                <c:pt idx="952">
                  <c:v>42649.125</c:v>
                </c:pt>
                <c:pt idx="953">
                  <c:v>42649.25</c:v>
                </c:pt>
                <c:pt idx="954">
                  <c:v>42649.375</c:v>
                </c:pt>
                <c:pt idx="955">
                  <c:v>42649.5</c:v>
                </c:pt>
                <c:pt idx="956">
                  <c:v>42649.625</c:v>
                </c:pt>
                <c:pt idx="957">
                  <c:v>42649.75</c:v>
                </c:pt>
                <c:pt idx="958">
                  <c:v>42649.875</c:v>
                </c:pt>
                <c:pt idx="959">
                  <c:v>42650</c:v>
                </c:pt>
                <c:pt idx="960">
                  <c:v>42650.125</c:v>
                </c:pt>
                <c:pt idx="961">
                  <c:v>42650.25</c:v>
                </c:pt>
                <c:pt idx="962">
                  <c:v>42650.375</c:v>
                </c:pt>
                <c:pt idx="963">
                  <c:v>42650.5</c:v>
                </c:pt>
                <c:pt idx="964">
                  <c:v>42650.625</c:v>
                </c:pt>
                <c:pt idx="965">
                  <c:v>42650.75</c:v>
                </c:pt>
                <c:pt idx="966">
                  <c:v>42650.875</c:v>
                </c:pt>
                <c:pt idx="967">
                  <c:v>42651</c:v>
                </c:pt>
                <c:pt idx="968">
                  <c:v>42651.125</c:v>
                </c:pt>
                <c:pt idx="969">
                  <c:v>42651.25</c:v>
                </c:pt>
                <c:pt idx="970">
                  <c:v>42651.375</c:v>
                </c:pt>
                <c:pt idx="971">
                  <c:v>42651.5</c:v>
                </c:pt>
                <c:pt idx="972">
                  <c:v>42651.625</c:v>
                </c:pt>
                <c:pt idx="973">
                  <c:v>42651.75</c:v>
                </c:pt>
                <c:pt idx="974">
                  <c:v>42651.875</c:v>
                </c:pt>
                <c:pt idx="975">
                  <c:v>42652</c:v>
                </c:pt>
                <c:pt idx="976">
                  <c:v>42652.125</c:v>
                </c:pt>
                <c:pt idx="977">
                  <c:v>42652.25</c:v>
                </c:pt>
                <c:pt idx="978">
                  <c:v>42652.375</c:v>
                </c:pt>
                <c:pt idx="979">
                  <c:v>42652.5</c:v>
                </c:pt>
                <c:pt idx="980">
                  <c:v>42652.625</c:v>
                </c:pt>
                <c:pt idx="981">
                  <c:v>42652.75</c:v>
                </c:pt>
                <c:pt idx="982">
                  <c:v>42652.875</c:v>
                </c:pt>
                <c:pt idx="983">
                  <c:v>42653</c:v>
                </c:pt>
                <c:pt idx="984">
                  <c:v>42653.125</c:v>
                </c:pt>
                <c:pt idx="985">
                  <c:v>42653.25</c:v>
                </c:pt>
                <c:pt idx="986">
                  <c:v>42653.375</c:v>
                </c:pt>
                <c:pt idx="987">
                  <c:v>42653.5</c:v>
                </c:pt>
                <c:pt idx="988">
                  <c:v>42653.625</c:v>
                </c:pt>
                <c:pt idx="989">
                  <c:v>42653.75</c:v>
                </c:pt>
                <c:pt idx="990">
                  <c:v>42653.875</c:v>
                </c:pt>
                <c:pt idx="991">
                  <c:v>42654</c:v>
                </c:pt>
                <c:pt idx="992">
                  <c:v>42654.125</c:v>
                </c:pt>
                <c:pt idx="993">
                  <c:v>42654.25</c:v>
                </c:pt>
                <c:pt idx="994">
                  <c:v>42654.375</c:v>
                </c:pt>
                <c:pt idx="995">
                  <c:v>42654.5</c:v>
                </c:pt>
                <c:pt idx="996">
                  <c:v>42654.625</c:v>
                </c:pt>
                <c:pt idx="997">
                  <c:v>42654.75</c:v>
                </c:pt>
                <c:pt idx="998">
                  <c:v>42654.875</c:v>
                </c:pt>
                <c:pt idx="999">
                  <c:v>42655</c:v>
                </c:pt>
                <c:pt idx="1000">
                  <c:v>42655.125</c:v>
                </c:pt>
                <c:pt idx="1001">
                  <c:v>42655.25</c:v>
                </c:pt>
                <c:pt idx="1002">
                  <c:v>42655.375</c:v>
                </c:pt>
                <c:pt idx="1003">
                  <c:v>42655.5</c:v>
                </c:pt>
                <c:pt idx="1004">
                  <c:v>42655.625</c:v>
                </c:pt>
                <c:pt idx="1005">
                  <c:v>42655.75</c:v>
                </c:pt>
                <c:pt idx="1006">
                  <c:v>42655.875</c:v>
                </c:pt>
                <c:pt idx="1007">
                  <c:v>42656</c:v>
                </c:pt>
                <c:pt idx="1008">
                  <c:v>42656.125</c:v>
                </c:pt>
                <c:pt idx="1009">
                  <c:v>42656.25</c:v>
                </c:pt>
                <c:pt idx="1010">
                  <c:v>42656.375</c:v>
                </c:pt>
                <c:pt idx="1011">
                  <c:v>42656.5</c:v>
                </c:pt>
                <c:pt idx="1012">
                  <c:v>42656.625</c:v>
                </c:pt>
                <c:pt idx="1013">
                  <c:v>42656.75</c:v>
                </c:pt>
                <c:pt idx="1014">
                  <c:v>42656.875</c:v>
                </c:pt>
                <c:pt idx="1015">
                  <c:v>42657</c:v>
                </c:pt>
                <c:pt idx="1016">
                  <c:v>42657.125</c:v>
                </c:pt>
                <c:pt idx="1017">
                  <c:v>42657.25</c:v>
                </c:pt>
                <c:pt idx="1018">
                  <c:v>42657.375</c:v>
                </c:pt>
                <c:pt idx="1019">
                  <c:v>42657.5</c:v>
                </c:pt>
                <c:pt idx="1020">
                  <c:v>42657.625</c:v>
                </c:pt>
                <c:pt idx="1021">
                  <c:v>42657.75</c:v>
                </c:pt>
                <c:pt idx="1022">
                  <c:v>42657.875</c:v>
                </c:pt>
                <c:pt idx="1023">
                  <c:v>42658</c:v>
                </c:pt>
                <c:pt idx="1024">
                  <c:v>42658.125</c:v>
                </c:pt>
                <c:pt idx="1025">
                  <c:v>42658.25</c:v>
                </c:pt>
                <c:pt idx="1026">
                  <c:v>42658.375</c:v>
                </c:pt>
                <c:pt idx="1027">
                  <c:v>42658.5</c:v>
                </c:pt>
                <c:pt idx="1028">
                  <c:v>42658.625</c:v>
                </c:pt>
                <c:pt idx="1029">
                  <c:v>42658.75</c:v>
                </c:pt>
                <c:pt idx="1030">
                  <c:v>42658.875</c:v>
                </c:pt>
                <c:pt idx="1031">
                  <c:v>42659</c:v>
                </c:pt>
                <c:pt idx="1032">
                  <c:v>42659.125</c:v>
                </c:pt>
                <c:pt idx="1033">
                  <c:v>42659.25</c:v>
                </c:pt>
                <c:pt idx="1034">
                  <c:v>42659.375</c:v>
                </c:pt>
                <c:pt idx="1035">
                  <c:v>42659.5</c:v>
                </c:pt>
                <c:pt idx="1036">
                  <c:v>42659.625</c:v>
                </c:pt>
                <c:pt idx="1037">
                  <c:v>42659.75</c:v>
                </c:pt>
                <c:pt idx="1038">
                  <c:v>42659.75</c:v>
                </c:pt>
                <c:pt idx="1039">
                  <c:v>42659.875</c:v>
                </c:pt>
                <c:pt idx="1040">
                  <c:v>42660</c:v>
                </c:pt>
                <c:pt idx="1041">
                  <c:v>42660.125</c:v>
                </c:pt>
                <c:pt idx="1042">
                  <c:v>42660.25</c:v>
                </c:pt>
                <c:pt idx="1043">
                  <c:v>42660.375</c:v>
                </c:pt>
                <c:pt idx="1044">
                  <c:v>42660.5</c:v>
                </c:pt>
                <c:pt idx="1045">
                  <c:v>42660.625</c:v>
                </c:pt>
                <c:pt idx="1046">
                  <c:v>42660.75</c:v>
                </c:pt>
                <c:pt idx="1047">
                  <c:v>42660.875</c:v>
                </c:pt>
                <c:pt idx="1048">
                  <c:v>42661</c:v>
                </c:pt>
                <c:pt idx="1049">
                  <c:v>42661.125</c:v>
                </c:pt>
                <c:pt idx="1050">
                  <c:v>42661.25</c:v>
                </c:pt>
                <c:pt idx="1051">
                  <c:v>42661.375</c:v>
                </c:pt>
                <c:pt idx="1052">
                  <c:v>42661.5</c:v>
                </c:pt>
                <c:pt idx="1053">
                  <c:v>42661.625</c:v>
                </c:pt>
                <c:pt idx="1054">
                  <c:v>42661.75</c:v>
                </c:pt>
                <c:pt idx="1055">
                  <c:v>42661.875</c:v>
                </c:pt>
                <c:pt idx="1056">
                  <c:v>42662</c:v>
                </c:pt>
                <c:pt idx="1057">
                  <c:v>42662.125</c:v>
                </c:pt>
                <c:pt idx="1058">
                  <c:v>42662.25</c:v>
                </c:pt>
                <c:pt idx="1059">
                  <c:v>42662.375</c:v>
                </c:pt>
                <c:pt idx="1060">
                  <c:v>42662.5</c:v>
                </c:pt>
                <c:pt idx="1061">
                  <c:v>42662.625</c:v>
                </c:pt>
                <c:pt idx="1062">
                  <c:v>42662.75</c:v>
                </c:pt>
                <c:pt idx="1063">
                  <c:v>42662.875</c:v>
                </c:pt>
                <c:pt idx="1064">
                  <c:v>42663</c:v>
                </c:pt>
                <c:pt idx="1065">
                  <c:v>42663.125</c:v>
                </c:pt>
                <c:pt idx="1066">
                  <c:v>42663.25</c:v>
                </c:pt>
                <c:pt idx="1067">
                  <c:v>42663.375</c:v>
                </c:pt>
                <c:pt idx="1068">
                  <c:v>42663.5</c:v>
                </c:pt>
                <c:pt idx="1069">
                  <c:v>42663.875</c:v>
                </c:pt>
                <c:pt idx="1070">
                  <c:v>42664</c:v>
                </c:pt>
                <c:pt idx="1071">
                  <c:v>42664.125</c:v>
                </c:pt>
                <c:pt idx="1072">
                  <c:v>42664.25</c:v>
                </c:pt>
                <c:pt idx="1073">
                  <c:v>42664.375</c:v>
                </c:pt>
                <c:pt idx="1074">
                  <c:v>42664.5</c:v>
                </c:pt>
                <c:pt idx="1075">
                  <c:v>42664.625</c:v>
                </c:pt>
                <c:pt idx="1076">
                  <c:v>42664.75</c:v>
                </c:pt>
                <c:pt idx="1077">
                  <c:v>42664.875</c:v>
                </c:pt>
                <c:pt idx="1078">
                  <c:v>42665</c:v>
                </c:pt>
                <c:pt idx="1079">
                  <c:v>42665.125</c:v>
                </c:pt>
                <c:pt idx="1080">
                  <c:v>42665.25</c:v>
                </c:pt>
                <c:pt idx="1081">
                  <c:v>42665.375</c:v>
                </c:pt>
                <c:pt idx="1082">
                  <c:v>42665.5</c:v>
                </c:pt>
                <c:pt idx="1083">
                  <c:v>42665.625</c:v>
                </c:pt>
                <c:pt idx="1084">
                  <c:v>42665.75</c:v>
                </c:pt>
                <c:pt idx="1085">
                  <c:v>42665.875</c:v>
                </c:pt>
                <c:pt idx="1086">
                  <c:v>42666</c:v>
                </c:pt>
                <c:pt idx="1087">
                  <c:v>42666.125</c:v>
                </c:pt>
                <c:pt idx="1088">
                  <c:v>42666.25</c:v>
                </c:pt>
                <c:pt idx="1089">
                  <c:v>42666.375</c:v>
                </c:pt>
                <c:pt idx="1090">
                  <c:v>42666.5</c:v>
                </c:pt>
                <c:pt idx="1091">
                  <c:v>42666.625</c:v>
                </c:pt>
                <c:pt idx="1092">
                  <c:v>42666.75</c:v>
                </c:pt>
                <c:pt idx="1093">
                  <c:v>42666.875</c:v>
                </c:pt>
                <c:pt idx="1094">
                  <c:v>42667</c:v>
                </c:pt>
                <c:pt idx="1095">
                  <c:v>42667.125</c:v>
                </c:pt>
                <c:pt idx="1096">
                  <c:v>42667.25</c:v>
                </c:pt>
                <c:pt idx="1097">
                  <c:v>42667.375</c:v>
                </c:pt>
                <c:pt idx="1098">
                  <c:v>42667.5</c:v>
                </c:pt>
                <c:pt idx="1099">
                  <c:v>42667.625</c:v>
                </c:pt>
                <c:pt idx="1100">
                  <c:v>42667.75</c:v>
                </c:pt>
                <c:pt idx="1101">
                  <c:v>42667.875</c:v>
                </c:pt>
                <c:pt idx="1102">
                  <c:v>42668</c:v>
                </c:pt>
                <c:pt idx="1103">
                  <c:v>42668.125</c:v>
                </c:pt>
                <c:pt idx="1104">
                  <c:v>42668.25</c:v>
                </c:pt>
                <c:pt idx="1105">
                  <c:v>42668.375</c:v>
                </c:pt>
                <c:pt idx="1106">
                  <c:v>42668.5</c:v>
                </c:pt>
                <c:pt idx="1107">
                  <c:v>42668.625</c:v>
                </c:pt>
                <c:pt idx="1108">
                  <c:v>42668.75</c:v>
                </c:pt>
                <c:pt idx="1109">
                  <c:v>42668.875</c:v>
                </c:pt>
                <c:pt idx="1110">
                  <c:v>42669</c:v>
                </c:pt>
                <c:pt idx="1111">
                  <c:v>42669.125</c:v>
                </c:pt>
                <c:pt idx="1112">
                  <c:v>42669.25</c:v>
                </c:pt>
                <c:pt idx="1113">
                  <c:v>42669.375</c:v>
                </c:pt>
                <c:pt idx="1114">
                  <c:v>42669.5</c:v>
                </c:pt>
                <c:pt idx="1115">
                  <c:v>42669.625</c:v>
                </c:pt>
                <c:pt idx="1116">
                  <c:v>42669.75</c:v>
                </c:pt>
                <c:pt idx="1117">
                  <c:v>42669.875</c:v>
                </c:pt>
                <c:pt idx="1118">
                  <c:v>42670</c:v>
                </c:pt>
                <c:pt idx="1119">
                  <c:v>42670.125</c:v>
                </c:pt>
                <c:pt idx="1120">
                  <c:v>42670.25</c:v>
                </c:pt>
                <c:pt idx="1121">
                  <c:v>42670.375</c:v>
                </c:pt>
                <c:pt idx="1122">
                  <c:v>42670.5</c:v>
                </c:pt>
                <c:pt idx="1123">
                  <c:v>42670.625</c:v>
                </c:pt>
                <c:pt idx="1124">
                  <c:v>42670.75</c:v>
                </c:pt>
                <c:pt idx="1125">
                  <c:v>42670.875</c:v>
                </c:pt>
                <c:pt idx="1126">
                  <c:v>42671</c:v>
                </c:pt>
                <c:pt idx="1127">
                  <c:v>42671.125</c:v>
                </c:pt>
                <c:pt idx="1128">
                  <c:v>42671.25</c:v>
                </c:pt>
                <c:pt idx="1129">
                  <c:v>42671.375</c:v>
                </c:pt>
                <c:pt idx="1130">
                  <c:v>42671.5</c:v>
                </c:pt>
                <c:pt idx="1131">
                  <c:v>42671.625</c:v>
                </c:pt>
                <c:pt idx="1132">
                  <c:v>42671.75</c:v>
                </c:pt>
                <c:pt idx="1133">
                  <c:v>42671.875</c:v>
                </c:pt>
                <c:pt idx="1134">
                  <c:v>42672</c:v>
                </c:pt>
                <c:pt idx="1135">
                  <c:v>42672.125</c:v>
                </c:pt>
                <c:pt idx="1136">
                  <c:v>42672.25</c:v>
                </c:pt>
                <c:pt idx="1137">
                  <c:v>42672.375</c:v>
                </c:pt>
                <c:pt idx="1138">
                  <c:v>42672.5</c:v>
                </c:pt>
                <c:pt idx="1139">
                  <c:v>42672.625</c:v>
                </c:pt>
                <c:pt idx="1140">
                  <c:v>42672.75</c:v>
                </c:pt>
                <c:pt idx="1141">
                  <c:v>42672.875</c:v>
                </c:pt>
                <c:pt idx="1142">
                  <c:v>42673</c:v>
                </c:pt>
                <c:pt idx="1143">
                  <c:v>42673.125</c:v>
                </c:pt>
                <c:pt idx="1144">
                  <c:v>42673.25</c:v>
                </c:pt>
                <c:pt idx="1145">
                  <c:v>42673.375</c:v>
                </c:pt>
                <c:pt idx="1146">
                  <c:v>42673.5</c:v>
                </c:pt>
                <c:pt idx="1147">
                  <c:v>42673.625</c:v>
                </c:pt>
                <c:pt idx="1148">
                  <c:v>42673.75</c:v>
                </c:pt>
                <c:pt idx="1149">
                  <c:v>42673.875</c:v>
                </c:pt>
                <c:pt idx="1150">
                  <c:v>42674</c:v>
                </c:pt>
                <c:pt idx="1151">
                  <c:v>42674.125</c:v>
                </c:pt>
                <c:pt idx="1152">
                  <c:v>42674.25</c:v>
                </c:pt>
                <c:pt idx="1153">
                  <c:v>42674.375</c:v>
                </c:pt>
                <c:pt idx="1154">
                  <c:v>42674.5</c:v>
                </c:pt>
                <c:pt idx="1155">
                  <c:v>42674.625</c:v>
                </c:pt>
                <c:pt idx="1156">
                  <c:v>42674.75</c:v>
                </c:pt>
                <c:pt idx="1157">
                  <c:v>42674.875</c:v>
                </c:pt>
                <c:pt idx="1158">
                  <c:v>42675</c:v>
                </c:pt>
                <c:pt idx="1159">
                  <c:v>42675.125</c:v>
                </c:pt>
                <c:pt idx="1160">
                  <c:v>42675.25</c:v>
                </c:pt>
                <c:pt idx="1161">
                  <c:v>42675.375</c:v>
                </c:pt>
                <c:pt idx="1162">
                  <c:v>42675.5</c:v>
                </c:pt>
                <c:pt idx="1163">
                  <c:v>42675.625</c:v>
                </c:pt>
                <c:pt idx="1164">
                  <c:v>42675.75</c:v>
                </c:pt>
                <c:pt idx="1165">
                  <c:v>42675.875</c:v>
                </c:pt>
                <c:pt idx="1166">
                  <c:v>42676</c:v>
                </c:pt>
                <c:pt idx="1167">
                  <c:v>42676.125</c:v>
                </c:pt>
                <c:pt idx="1168">
                  <c:v>42676.25</c:v>
                </c:pt>
                <c:pt idx="1169">
                  <c:v>42676.375</c:v>
                </c:pt>
                <c:pt idx="1170">
                  <c:v>42676.5</c:v>
                </c:pt>
                <c:pt idx="1171">
                  <c:v>42676.625</c:v>
                </c:pt>
                <c:pt idx="1172">
                  <c:v>42676.75</c:v>
                </c:pt>
                <c:pt idx="1173">
                  <c:v>42676.875</c:v>
                </c:pt>
                <c:pt idx="1174">
                  <c:v>42677</c:v>
                </c:pt>
                <c:pt idx="1175">
                  <c:v>42677.125</c:v>
                </c:pt>
                <c:pt idx="1176">
                  <c:v>42677.25</c:v>
                </c:pt>
                <c:pt idx="1177">
                  <c:v>42677.375</c:v>
                </c:pt>
                <c:pt idx="1178">
                  <c:v>42677.5</c:v>
                </c:pt>
                <c:pt idx="1179">
                  <c:v>42677.625</c:v>
                </c:pt>
                <c:pt idx="1180">
                  <c:v>42677.75</c:v>
                </c:pt>
                <c:pt idx="1181">
                  <c:v>42677.875</c:v>
                </c:pt>
                <c:pt idx="1182">
                  <c:v>42678</c:v>
                </c:pt>
                <c:pt idx="1183">
                  <c:v>42678.125</c:v>
                </c:pt>
                <c:pt idx="1184">
                  <c:v>42678.25</c:v>
                </c:pt>
                <c:pt idx="1185">
                  <c:v>42678.375</c:v>
                </c:pt>
                <c:pt idx="1186">
                  <c:v>42678.5</c:v>
                </c:pt>
                <c:pt idx="1187">
                  <c:v>42678.625</c:v>
                </c:pt>
                <c:pt idx="1188">
                  <c:v>42678.75</c:v>
                </c:pt>
                <c:pt idx="1189">
                  <c:v>42678.875</c:v>
                </c:pt>
                <c:pt idx="1190">
                  <c:v>42679</c:v>
                </c:pt>
                <c:pt idx="1191">
                  <c:v>42679.125</c:v>
                </c:pt>
                <c:pt idx="1192">
                  <c:v>42679.25</c:v>
                </c:pt>
                <c:pt idx="1193">
                  <c:v>42679.375</c:v>
                </c:pt>
                <c:pt idx="1194">
                  <c:v>42679.5</c:v>
                </c:pt>
                <c:pt idx="1195">
                  <c:v>42679.625</c:v>
                </c:pt>
                <c:pt idx="1196">
                  <c:v>42679.75</c:v>
                </c:pt>
                <c:pt idx="1197">
                  <c:v>42679.875</c:v>
                </c:pt>
                <c:pt idx="1198">
                  <c:v>42680</c:v>
                </c:pt>
                <c:pt idx="1199">
                  <c:v>42680.125</c:v>
                </c:pt>
                <c:pt idx="1200">
                  <c:v>42680.25</c:v>
                </c:pt>
                <c:pt idx="1201">
                  <c:v>42680.375</c:v>
                </c:pt>
                <c:pt idx="1202">
                  <c:v>42680.5</c:v>
                </c:pt>
                <c:pt idx="1203">
                  <c:v>42680.625</c:v>
                </c:pt>
                <c:pt idx="1204">
                  <c:v>42680.75</c:v>
                </c:pt>
                <c:pt idx="1205">
                  <c:v>42680.875</c:v>
                </c:pt>
                <c:pt idx="1206">
                  <c:v>42681</c:v>
                </c:pt>
                <c:pt idx="1207">
                  <c:v>42681.125</c:v>
                </c:pt>
                <c:pt idx="1208">
                  <c:v>42681.25</c:v>
                </c:pt>
                <c:pt idx="1209">
                  <c:v>42681.375</c:v>
                </c:pt>
                <c:pt idx="1210">
                  <c:v>42681.5</c:v>
                </c:pt>
                <c:pt idx="1211">
                  <c:v>42681.625</c:v>
                </c:pt>
                <c:pt idx="1212">
                  <c:v>42681.75</c:v>
                </c:pt>
                <c:pt idx="1213">
                  <c:v>42681.875</c:v>
                </c:pt>
                <c:pt idx="1214">
                  <c:v>42682</c:v>
                </c:pt>
                <c:pt idx="1215">
                  <c:v>42682.125</c:v>
                </c:pt>
                <c:pt idx="1216">
                  <c:v>42682.25</c:v>
                </c:pt>
                <c:pt idx="1217">
                  <c:v>42682.375</c:v>
                </c:pt>
                <c:pt idx="1218">
                  <c:v>42682.5</c:v>
                </c:pt>
                <c:pt idx="1219">
                  <c:v>42682.625</c:v>
                </c:pt>
                <c:pt idx="1220">
                  <c:v>42682.75</c:v>
                </c:pt>
                <c:pt idx="1221">
                  <c:v>42682.875</c:v>
                </c:pt>
                <c:pt idx="1222">
                  <c:v>42683</c:v>
                </c:pt>
                <c:pt idx="1223">
                  <c:v>42683.125</c:v>
                </c:pt>
                <c:pt idx="1224">
                  <c:v>42683.25</c:v>
                </c:pt>
                <c:pt idx="1225">
                  <c:v>42683.375</c:v>
                </c:pt>
                <c:pt idx="1226">
                  <c:v>42683.5</c:v>
                </c:pt>
                <c:pt idx="1227">
                  <c:v>42683.625</c:v>
                </c:pt>
                <c:pt idx="1228">
                  <c:v>42683.75</c:v>
                </c:pt>
                <c:pt idx="1229">
                  <c:v>42683.875</c:v>
                </c:pt>
                <c:pt idx="1230">
                  <c:v>42684</c:v>
                </c:pt>
                <c:pt idx="1231">
                  <c:v>42684.125</c:v>
                </c:pt>
                <c:pt idx="1232">
                  <c:v>42684.25</c:v>
                </c:pt>
                <c:pt idx="1233">
                  <c:v>42684.375</c:v>
                </c:pt>
                <c:pt idx="1234">
                  <c:v>42684.375</c:v>
                </c:pt>
                <c:pt idx="1235">
                  <c:v>42684.5</c:v>
                </c:pt>
                <c:pt idx="1236">
                  <c:v>42684.625</c:v>
                </c:pt>
                <c:pt idx="1237">
                  <c:v>42684.75</c:v>
                </c:pt>
                <c:pt idx="1238">
                  <c:v>42684.875</c:v>
                </c:pt>
                <c:pt idx="1239">
                  <c:v>42685</c:v>
                </c:pt>
                <c:pt idx="1240">
                  <c:v>42685.125</c:v>
                </c:pt>
                <c:pt idx="1241">
                  <c:v>42685.25</c:v>
                </c:pt>
                <c:pt idx="1242">
                  <c:v>42685.375</c:v>
                </c:pt>
                <c:pt idx="1243">
                  <c:v>42685.5</c:v>
                </c:pt>
                <c:pt idx="1244">
                  <c:v>42685.625</c:v>
                </c:pt>
                <c:pt idx="1245">
                  <c:v>42685.75</c:v>
                </c:pt>
                <c:pt idx="1246">
                  <c:v>42685.875</c:v>
                </c:pt>
                <c:pt idx="1247">
                  <c:v>42686</c:v>
                </c:pt>
                <c:pt idx="1248">
                  <c:v>42686.125</c:v>
                </c:pt>
                <c:pt idx="1249">
                  <c:v>42686.25</c:v>
                </c:pt>
                <c:pt idx="1250">
                  <c:v>42686.375</c:v>
                </c:pt>
                <c:pt idx="1251">
                  <c:v>42686.5</c:v>
                </c:pt>
                <c:pt idx="1252">
                  <c:v>42686.625</c:v>
                </c:pt>
                <c:pt idx="1253">
                  <c:v>42686.75</c:v>
                </c:pt>
                <c:pt idx="1254">
                  <c:v>42686.875</c:v>
                </c:pt>
                <c:pt idx="1255">
                  <c:v>42687</c:v>
                </c:pt>
                <c:pt idx="1256">
                  <c:v>42687.125</c:v>
                </c:pt>
                <c:pt idx="1257">
                  <c:v>42687.25</c:v>
                </c:pt>
                <c:pt idx="1258">
                  <c:v>42687.375</c:v>
                </c:pt>
                <c:pt idx="1259">
                  <c:v>42687.5</c:v>
                </c:pt>
                <c:pt idx="1260">
                  <c:v>42687.625</c:v>
                </c:pt>
                <c:pt idx="1261">
                  <c:v>42687.75</c:v>
                </c:pt>
                <c:pt idx="1262">
                  <c:v>42687.875</c:v>
                </c:pt>
                <c:pt idx="1263">
                  <c:v>42688</c:v>
                </c:pt>
                <c:pt idx="1264">
                  <c:v>42688.125</c:v>
                </c:pt>
                <c:pt idx="1265">
                  <c:v>42688.25</c:v>
                </c:pt>
                <c:pt idx="1266">
                  <c:v>42688.375</c:v>
                </c:pt>
                <c:pt idx="1267">
                  <c:v>42688.5</c:v>
                </c:pt>
                <c:pt idx="1268">
                  <c:v>42688.625</c:v>
                </c:pt>
                <c:pt idx="1269">
                  <c:v>42688.75</c:v>
                </c:pt>
                <c:pt idx="1270">
                  <c:v>42688.875</c:v>
                </c:pt>
                <c:pt idx="1271">
                  <c:v>42689</c:v>
                </c:pt>
                <c:pt idx="1272">
                  <c:v>42689.125</c:v>
                </c:pt>
                <c:pt idx="1273">
                  <c:v>42689.25</c:v>
                </c:pt>
                <c:pt idx="1274">
                  <c:v>42689.375</c:v>
                </c:pt>
                <c:pt idx="1275">
                  <c:v>42689.5</c:v>
                </c:pt>
                <c:pt idx="1276">
                  <c:v>42689.625</c:v>
                </c:pt>
                <c:pt idx="1277">
                  <c:v>42689.75</c:v>
                </c:pt>
                <c:pt idx="1278">
                  <c:v>42689.875</c:v>
                </c:pt>
                <c:pt idx="1279">
                  <c:v>42690</c:v>
                </c:pt>
                <c:pt idx="1280">
                  <c:v>42690.125</c:v>
                </c:pt>
                <c:pt idx="1281">
                  <c:v>42690.25</c:v>
                </c:pt>
                <c:pt idx="1282">
                  <c:v>42690.375</c:v>
                </c:pt>
                <c:pt idx="1283">
                  <c:v>42690.5</c:v>
                </c:pt>
                <c:pt idx="1284">
                  <c:v>42690.625</c:v>
                </c:pt>
                <c:pt idx="1285">
                  <c:v>42690.75</c:v>
                </c:pt>
                <c:pt idx="1286">
                  <c:v>42690.875</c:v>
                </c:pt>
                <c:pt idx="1287">
                  <c:v>42691</c:v>
                </c:pt>
                <c:pt idx="1288">
                  <c:v>42691.125</c:v>
                </c:pt>
                <c:pt idx="1289">
                  <c:v>42691.25</c:v>
                </c:pt>
                <c:pt idx="1290">
                  <c:v>42691.375</c:v>
                </c:pt>
                <c:pt idx="1291">
                  <c:v>42691.5</c:v>
                </c:pt>
                <c:pt idx="1292">
                  <c:v>42691.625</c:v>
                </c:pt>
                <c:pt idx="1293">
                  <c:v>42691.75</c:v>
                </c:pt>
                <c:pt idx="1294">
                  <c:v>42691.875</c:v>
                </c:pt>
                <c:pt idx="1295">
                  <c:v>42692</c:v>
                </c:pt>
                <c:pt idx="1296">
                  <c:v>42692.125</c:v>
                </c:pt>
                <c:pt idx="1297">
                  <c:v>42692.25</c:v>
                </c:pt>
                <c:pt idx="1298">
                  <c:v>42692.375</c:v>
                </c:pt>
                <c:pt idx="1299">
                  <c:v>42692.5</c:v>
                </c:pt>
                <c:pt idx="1300">
                  <c:v>42692.625</c:v>
                </c:pt>
                <c:pt idx="1301">
                  <c:v>42692.75</c:v>
                </c:pt>
                <c:pt idx="1302">
                  <c:v>42692.875</c:v>
                </c:pt>
                <c:pt idx="1303">
                  <c:v>42693</c:v>
                </c:pt>
                <c:pt idx="1304">
                  <c:v>42693.125</c:v>
                </c:pt>
                <c:pt idx="1305">
                  <c:v>42693.25</c:v>
                </c:pt>
                <c:pt idx="1306">
                  <c:v>42693.375</c:v>
                </c:pt>
                <c:pt idx="1307">
                  <c:v>42693.5</c:v>
                </c:pt>
                <c:pt idx="1308">
                  <c:v>42693.625</c:v>
                </c:pt>
                <c:pt idx="1309">
                  <c:v>42693.75</c:v>
                </c:pt>
                <c:pt idx="1310">
                  <c:v>42693.875</c:v>
                </c:pt>
                <c:pt idx="1311">
                  <c:v>42694</c:v>
                </c:pt>
                <c:pt idx="1312">
                  <c:v>42694.125</c:v>
                </c:pt>
                <c:pt idx="1313">
                  <c:v>42694.25</c:v>
                </c:pt>
                <c:pt idx="1314">
                  <c:v>42694.375</c:v>
                </c:pt>
                <c:pt idx="1315">
                  <c:v>42694.5</c:v>
                </c:pt>
                <c:pt idx="1316">
                  <c:v>42694.625</c:v>
                </c:pt>
                <c:pt idx="1317">
                  <c:v>42694.75</c:v>
                </c:pt>
                <c:pt idx="1318">
                  <c:v>42694.875</c:v>
                </c:pt>
                <c:pt idx="1319">
                  <c:v>42695</c:v>
                </c:pt>
                <c:pt idx="1320">
                  <c:v>42695.125</c:v>
                </c:pt>
                <c:pt idx="1321">
                  <c:v>42695.25</c:v>
                </c:pt>
                <c:pt idx="1322">
                  <c:v>42695.375</c:v>
                </c:pt>
                <c:pt idx="1323">
                  <c:v>42695.5</c:v>
                </c:pt>
                <c:pt idx="1324">
                  <c:v>42695.625</c:v>
                </c:pt>
                <c:pt idx="1325">
                  <c:v>42695.75</c:v>
                </c:pt>
                <c:pt idx="1326">
                  <c:v>42695.875</c:v>
                </c:pt>
                <c:pt idx="1327">
                  <c:v>42696</c:v>
                </c:pt>
                <c:pt idx="1328">
                  <c:v>42696.125</c:v>
                </c:pt>
                <c:pt idx="1329">
                  <c:v>42696.25</c:v>
                </c:pt>
                <c:pt idx="1330">
                  <c:v>42696.375</c:v>
                </c:pt>
                <c:pt idx="1331">
                  <c:v>42696.5</c:v>
                </c:pt>
                <c:pt idx="1332">
                  <c:v>42696.625</c:v>
                </c:pt>
                <c:pt idx="1333">
                  <c:v>42696.75</c:v>
                </c:pt>
                <c:pt idx="1334">
                  <c:v>42696.875</c:v>
                </c:pt>
                <c:pt idx="1335">
                  <c:v>42697</c:v>
                </c:pt>
                <c:pt idx="1336">
                  <c:v>42697.125</c:v>
                </c:pt>
                <c:pt idx="1337">
                  <c:v>42697.25</c:v>
                </c:pt>
                <c:pt idx="1338">
                  <c:v>42697.375</c:v>
                </c:pt>
                <c:pt idx="1339">
                  <c:v>42697.5</c:v>
                </c:pt>
                <c:pt idx="1340">
                  <c:v>42697.625</c:v>
                </c:pt>
                <c:pt idx="1341">
                  <c:v>42697.75</c:v>
                </c:pt>
                <c:pt idx="1342">
                  <c:v>42697.875</c:v>
                </c:pt>
                <c:pt idx="1343">
                  <c:v>42698</c:v>
                </c:pt>
                <c:pt idx="1344">
                  <c:v>42698.125</c:v>
                </c:pt>
                <c:pt idx="1345">
                  <c:v>42698.25</c:v>
                </c:pt>
                <c:pt idx="1346">
                  <c:v>42698.375</c:v>
                </c:pt>
                <c:pt idx="1347">
                  <c:v>42698.5</c:v>
                </c:pt>
                <c:pt idx="1348">
                  <c:v>42698.625</c:v>
                </c:pt>
                <c:pt idx="1349">
                  <c:v>42698.75</c:v>
                </c:pt>
                <c:pt idx="1350">
                  <c:v>42698.875</c:v>
                </c:pt>
                <c:pt idx="1351">
                  <c:v>42699</c:v>
                </c:pt>
                <c:pt idx="1352">
                  <c:v>42699.125</c:v>
                </c:pt>
                <c:pt idx="1353">
                  <c:v>42699.25</c:v>
                </c:pt>
                <c:pt idx="1354">
                  <c:v>42699.375</c:v>
                </c:pt>
                <c:pt idx="1355">
                  <c:v>42699.5</c:v>
                </c:pt>
                <c:pt idx="1356">
                  <c:v>42699.625</c:v>
                </c:pt>
                <c:pt idx="1357">
                  <c:v>42699.75</c:v>
                </c:pt>
                <c:pt idx="1358">
                  <c:v>42699.875</c:v>
                </c:pt>
                <c:pt idx="1359">
                  <c:v>42700</c:v>
                </c:pt>
                <c:pt idx="1360">
                  <c:v>42700.125</c:v>
                </c:pt>
                <c:pt idx="1361">
                  <c:v>42700.25</c:v>
                </c:pt>
                <c:pt idx="1362">
                  <c:v>42700.375</c:v>
                </c:pt>
                <c:pt idx="1363">
                  <c:v>42700.375</c:v>
                </c:pt>
                <c:pt idx="1364">
                  <c:v>42700.5</c:v>
                </c:pt>
                <c:pt idx="1365">
                  <c:v>42700.625</c:v>
                </c:pt>
                <c:pt idx="1366">
                  <c:v>42700.75</c:v>
                </c:pt>
                <c:pt idx="1367">
                  <c:v>42700.875</c:v>
                </c:pt>
                <c:pt idx="1368">
                  <c:v>42701</c:v>
                </c:pt>
                <c:pt idx="1369">
                  <c:v>42701.125</c:v>
                </c:pt>
                <c:pt idx="1370">
                  <c:v>42701.25</c:v>
                </c:pt>
                <c:pt idx="1371">
                  <c:v>42701.375</c:v>
                </c:pt>
                <c:pt idx="1372">
                  <c:v>42701.5</c:v>
                </c:pt>
                <c:pt idx="1373">
                  <c:v>42701.625</c:v>
                </c:pt>
                <c:pt idx="1374">
                  <c:v>42701.75</c:v>
                </c:pt>
                <c:pt idx="1375">
                  <c:v>42701.875</c:v>
                </c:pt>
                <c:pt idx="1376">
                  <c:v>42702</c:v>
                </c:pt>
                <c:pt idx="1377">
                  <c:v>42702.125</c:v>
                </c:pt>
                <c:pt idx="1378">
                  <c:v>42702.25</c:v>
                </c:pt>
                <c:pt idx="1379">
                  <c:v>42702.375</c:v>
                </c:pt>
                <c:pt idx="1380">
                  <c:v>42702.5</c:v>
                </c:pt>
                <c:pt idx="1381">
                  <c:v>42702.625</c:v>
                </c:pt>
                <c:pt idx="1382">
                  <c:v>42702.75</c:v>
                </c:pt>
                <c:pt idx="1383">
                  <c:v>42702.875</c:v>
                </c:pt>
                <c:pt idx="1384">
                  <c:v>42703</c:v>
                </c:pt>
                <c:pt idx="1385">
                  <c:v>42703.125</c:v>
                </c:pt>
                <c:pt idx="1386">
                  <c:v>42703.25</c:v>
                </c:pt>
                <c:pt idx="1387">
                  <c:v>42703.375</c:v>
                </c:pt>
                <c:pt idx="1388">
                  <c:v>42703.5</c:v>
                </c:pt>
                <c:pt idx="1389">
                  <c:v>42703.625</c:v>
                </c:pt>
                <c:pt idx="1390">
                  <c:v>42703.75</c:v>
                </c:pt>
                <c:pt idx="1391">
                  <c:v>42703.875</c:v>
                </c:pt>
                <c:pt idx="1392">
                  <c:v>42704</c:v>
                </c:pt>
                <c:pt idx="1393">
                  <c:v>42704.125</c:v>
                </c:pt>
                <c:pt idx="1394">
                  <c:v>42704.25</c:v>
                </c:pt>
                <c:pt idx="1395">
                  <c:v>42704.375</c:v>
                </c:pt>
                <c:pt idx="1396">
                  <c:v>42704.5</c:v>
                </c:pt>
                <c:pt idx="1397">
                  <c:v>42704.625</c:v>
                </c:pt>
                <c:pt idx="1398">
                  <c:v>42704.75</c:v>
                </c:pt>
                <c:pt idx="1399">
                  <c:v>42704.875</c:v>
                </c:pt>
                <c:pt idx="1400">
                  <c:v>42705</c:v>
                </c:pt>
                <c:pt idx="1401">
                  <c:v>42705.125</c:v>
                </c:pt>
                <c:pt idx="1402">
                  <c:v>42705.25</c:v>
                </c:pt>
                <c:pt idx="1403">
                  <c:v>42705.375</c:v>
                </c:pt>
                <c:pt idx="1404">
                  <c:v>42705.5</c:v>
                </c:pt>
                <c:pt idx="1405">
                  <c:v>42705.625</c:v>
                </c:pt>
                <c:pt idx="1406">
                  <c:v>42705.75</c:v>
                </c:pt>
                <c:pt idx="1407">
                  <c:v>42705.875</c:v>
                </c:pt>
                <c:pt idx="1408">
                  <c:v>42706</c:v>
                </c:pt>
                <c:pt idx="1409">
                  <c:v>42706.125</c:v>
                </c:pt>
                <c:pt idx="1410">
                  <c:v>42706.25</c:v>
                </c:pt>
                <c:pt idx="1411">
                  <c:v>42706.375</c:v>
                </c:pt>
                <c:pt idx="1412">
                  <c:v>42706.5</c:v>
                </c:pt>
                <c:pt idx="1413">
                  <c:v>42706.625</c:v>
                </c:pt>
                <c:pt idx="1414">
                  <c:v>42706.75</c:v>
                </c:pt>
                <c:pt idx="1415">
                  <c:v>42706.875</c:v>
                </c:pt>
                <c:pt idx="1416">
                  <c:v>42707</c:v>
                </c:pt>
                <c:pt idx="1417">
                  <c:v>42707.125</c:v>
                </c:pt>
                <c:pt idx="1418">
                  <c:v>42707.25</c:v>
                </c:pt>
                <c:pt idx="1419">
                  <c:v>42707.375</c:v>
                </c:pt>
                <c:pt idx="1420">
                  <c:v>42707.5</c:v>
                </c:pt>
                <c:pt idx="1421">
                  <c:v>42707.625</c:v>
                </c:pt>
                <c:pt idx="1422">
                  <c:v>42707.75</c:v>
                </c:pt>
                <c:pt idx="1423">
                  <c:v>42707.875</c:v>
                </c:pt>
                <c:pt idx="1424">
                  <c:v>42708</c:v>
                </c:pt>
                <c:pt idx="1425">
                  <c:v>42708.125</c:v>
                </c:pt>
                <c:pt idx="1426">
                  <c:v>42708.25</c:v>
                </c:pt>
                <c:pt idx="1427">
                  <c:v>42708.375</c:v>
                </c:pt>
                <c:pt idx="1428">
                  <c:v>42708.5</c:v>
                </c:pt>
                <c:pt idx="1429">
                  <c:v>42708.625</c:v>
                </c:pt>
                <c:pt idx="1430">
                  <c:v>42708.75</c:v>
                </c:pt>
                <c:pt idx="1431">
                  <c:v>42708.875</c:v>
                </c:pt>
                <c:pt idx="1432">
                  <c:v>42709</c:v>
                </c:pt>
                <c:pt idx="1433">
                  <c:v>42709.125</c:v>
                </c:pt>
                <c:pt idx="1434">
                  <c:v>42709.25</c:v>
                </c:pt>
                <c:pt idx="1435">
                  <c:v>42709.375</c:v>
                </c:pt>
                <c:pt idx="1436">
                  <c:v>42709.5</c:v>
                </c:pt>
                <c:pt idx="1437">
                  <c:v>42709.625</c:v>
                </c:pt>
                <c:pt idx="1438">
                  <c:v>42709.75</c:v>
                </c:pt>
                <c:pt idx="1439">
                  <c:v>42709.875</c:v>
                </c:pt>
                <c:pt idx="1440">
                  <c:v>42710</c:v>
                </c:pt>
                <c:pt idx="1441">
                  <c:v>42710.125</c:v>
                </c:pt>
                <c:pt idx="1442">
                  <c:v>42710.25</c:v>
                </c:pt>
                <c:pt idx="1443">
                  <c:v>42710.375</c:v>
                </c:pt>
                <c:pt idx="1444">
                  <c:v>42710.5</c:v>
                </c:pt>
                <c:pt idx="1445">
                  <c:v>42710.625</c:v>
                </c:pt>
                <c:pt idx="1446">
                  <c:v>42710.75</c:v>
                </c:pt>
                <c:pt idx="1447">
                  <c:v>42710.875</c:v>
                </c:pt>
                <c:pt idx="1448">
                  <c:v>42711</c:v>
                </c:pt>
                <c:pt idx="1449">
                  <c:v>42711.125</c:v>
                </c:pt>
                <c:pt idx="1450">
                  <c:v>42711.25</c:v>
                </c:pt>
                <c:pt idx="1451">
                  <c:v>42711.375</c:v>
                </c:pt>
                <c:pt idx="1452">
                  <c:v>42711.375</c:v>
                </c:pt>
                <c:pt idx="1453">
                  <c:v>42711.5</c:v>
                </c:pt>
                <c:pt idx="1454">
                  <c:v>42711.625</c:v>
                </c:pt>
                <c:pt idx="1455">
                  <c:v>42711.75</c:v>
                </c:pt>
                <c:pt idx="1456">
                  <c:v>42711.875</c:v>
                </c:pt>
                <c:pt idx="1457">
                  <c:v>42712</c:v>
                </c:pt>
                <c:pt idx="1458">
                  <c:v>42712.125</c:v>
                </c:pt>
                <c:pt idx="1459">
                  <c:v>42712.25</c:v>
                </c:pt>
                <c:pt idx="1460">
                  <c:v>42712.375</c:v>
                </c:pt>
                <c:pt idx="1461">
                  <c:v>42712.5</c:v>
                </c:pt>
                <c:pt idx="1462">
                  <c:v>42712.625</c:v>
                </c:pt>
                <c:pt idx="1463">
                  <c:v>42712.75</c:v>
                </c:pt>
                <c:pt idx="1464">
                  <c:v>42712.875</c:v>
                </c:pt>
                <c:pt idx="1465">
                  <c:v>42713</c:v>
                </c:pt>
                <c:pt idx="1466">
                  <c:v>42713.125</c:v>
                </c:pt>
                <c:pt idx="1467">
                  <c:v>42713.25</c:v>
                </c:pt>
                <c:pt idx="1468">
                  <c:v>42713.375</c:v>
                </c:pt>
                <c:pt idx="1469">
                  <c:v>42713.5</c:v>
                </c:pt>
                <c:pt idx="1470">
                  <c:v>42713.625</c:v>
                </c:pt>
                <c:pt idx="1471">
                  <c:v>42713.75</c:v>
                </c:pt>
                <c:pt idx="1472">
                  <c:v>42713.875</c:v>
                </c:pt>
                <c:pt idx="1473">
                  <c:v>42714</c:v>
                </c:pt>
                <c:pt idx="1474">
                  <c:v>42714.125</c:v>
                </c:pt>
                <c:pt idx="1475">
                  <c:v>42714.25</c:v>
                </c:pt>
                <c:pt idx="1476">
                  <c:v>42714.375</c:v>
                </c:pt>
                <c:pt idx="1477">
                  <c:v>42714.5</c:v>
                </c:pt>
                <c:pt idx="1478">
                  <c:v>42714.625</c:v>
                </c:pt>
                <c:pt idx="1479">
                  <c:v>42714.75</c:v>
                </c:pt>
                <c:pt idx="1480">
                  <c:v>42714.875</c:v>
                </c:pt>
                <c:pt idx="1481">
                  <c:v>42715</c:v>
                </c:pt>
                <c:pt idx="1482">
                  <c:v>42715.125</c:v>
                </c:pt>
                <c:pt idx="1483">
                  <c:v>42715.25</c:v>
                </c:pt>
                <c:pt idx="1484">
                  <c:v>42715.375</c:v>
                </c:pt>
                <c:pt idx="1485">
                  <c:v>42715.5</c:v>
                </c:pt>
                <c:pt idx="1486">
                  <c:v>42715.625</c:v>
                </c:pt>
                <c:pt idx="1487">
                  <c:v>42715.75</c:v>
                </c:pt>
                <c:pt idx="1488">
                  <c:v>42715.875</c:v>
                </c:pt>
                <c:pt idx="1489">
                  <c:v>42716</c:v>
                </c:pt>
                <c:pt idx="1490">
                  <c:v>42716.125</c:v>
                </c:pt>
                <c:pt idx="1491">
                  <c:v>42716.25</c:v>
                </c:pt>
                <c:pt idx="1492">
                  <c:v>42716.375</c:v>
                </c:pt>
                <c:pt idx="1493">
                  <c:v>42716.5</c:v>
                </c:pt>
                <c:pt idx="1494">
                  <c:v>42716.625</c:v>
                </c:pt>
                <c:pt idx="1495">
                  <c:v>42716.75</c:v>
                </c:pt>
                <c:pt idx="1496">
                  <c:v>42716.875</c:v>
                </c:pt>
                <c:pt idx="1497">
                  <c:v>42717</c:v>
                </c:pt>
                <c:pt idx="1498">
                  <c:v>42717.125</c:v>
                </c:pt>
                <c:pt idx="1499">
                  <c:v>42717.25</c:v>
                </c:pt>
                <c:pt idx="1500">
                  <c:v>42717.375</c:v>
                </c:pt>
                <c:pt idx="1501">
                  <c:v>42717.5</c:v>
                </c:pt>
                <c:pt idx="1502">
                  <c:v>42717.625</c:v>
                </c:pt>
                <c:pt idx="1503">
                  <c:v>42717.75</c:v>
                </c:pt>
                <c:pt idx="1504">
                  <c:v>42717.875</c:v>
                </c:pt>
                <c:pt idx="1505">
                  <c:v>42718</c:v>
                </c:pt>
                <c:pt idx="1506">
                  <c:v>42718.125</c:v>
                </c:pt>
                <c:pt idx="1507">
                  <c:v>42718.25</c:v>
                </c:pt>
                <c:pt idx="1508">
                  <c:v>42718.375</c:v>
                </c:pt>
                <c:pt idx="1509">
                  <c:v>42718.5</c:v>
                </c:pt>
                <c:pt idx="1510">
                  <c:v>42718.625</c:v>
                </c:pt>
                <c:pt idx="1511">
                  <c:v>42718.75</c:v>
                </c:pt>
                <c:pt idx="1512">
                  <c:v>42718.875</c:v>
                </c:pt>
                <c:pt idx="1513">
                  <c:v>42719</c:v>
                </c:pt>
                <c:pt idx="1514">
                  <c:v>42719.125</c:v>
                </c:pt>
                <c:pt idx="1515">
                  <c:v>42719.25</c:v>
                </c:pt>
                <c:pt idx="1516">
                  <c:v>42719.375</c:v>
                </c:pt>
                <c:pt idx="1517">
                  <c:v>42719.5</c:v>
                </c:pt>
                <c:pt idx="1518">
                  <c:v>42719.625</c:v>
                </c:pt>
                <c:pt idx="1519">
                  <c:v>42719.75</c:v>
                </c:pt>
                <c:pt idx="1520">
                  <c:v>42719.875</c:v>
                </c:pt>
                <c:pt idx="1521">
                  <c:v>42720</c:v>
                </c:pt>
                <c:pt idx="1522">
                  <c:v>42720.125</c:v>
                </c:pt>
                <c:pt idx="1523">
                  <c:v>42720.25</c:v>
                </c:pt>
                <c:pt idx="1524">
                  <c:v>42720.375</c:v>
                </c:pt>
                <c:pt idx="1525">
                  <c:v>42720.5</c:v>
                </c:pt>
                <c:pt idx="1526">
                  <c:v>42720.625</c:v>
                </c:pt>
                <c:pt idx="1527">
                  <c:v>42720.75</c:v>
                </c:pt>
                <c:pt idx="1528">
                  <c:v>42720.875</c:v>
                </c:pt>
                <c:pt idx="1529">
                  <c:v>42721</c:v>
                </c:pt>
                <c:pt idx="1530">
                  <c:v>42721.125</c:v>
                </c:pt>
                <c:pt idx="1531">
                  <c:v>42721.25</c:v>
                </c:pt>
                <c:pt idx="1532">
                  <c:v>42721.375</c:v>
                </c:pt>
                <c:pt idx="1533">
                  <c:v>42721.5</c:v>
                </c:pt>
                <c:pt idx="1534">
                  <c:v>42721.625</c:v>
                </c:pt>
                <c:pt idx="1535">
                  <c:v>42721.75</c:v>
                </c:pt>
                <c:pt idx="1536">
                  <c:v>42721.875</c:v>
                </c:pt>
                <c:pt idx="1537">
                  <c:v>42722</c:v>
                </c:pt>
                <c:pt idx="1538">
                  <c:v>42722.125</c:v>
                </c:pt>
                <c:pt idx="1539">
                  <c:v>42722.25</c:v>
                </c:pt>
                <c:pt idx="1540">
                  <c:v>42722.375</c:v>
                </c:pt>
                <c:pt idx="1541">
                  <c:v>42722.5</c:v>
                </c:pt>
                <c:pt idx="1542">
                  <c:v>42722.625</c:v>
                </c:pt>
                <c:pt idx="1543">
                  <c:v>42722.75</c:v>
                </c:pt>
                <c:pt idx="1544">
                  <c:v>42722.875</c:v>
                </c:pt>
                <c:pt idx="1545">
                  <c:v>42723</c:v>
                </c:pt>
                <c:pt idx="1546">
                  <c:v>42723.125</c:v>
                </c:pt>
                <c:pt idx="1547">
                  <c:v>42723.25</c:v>
                </c:pt>
                <c:pt idx="1548">
                  <c:v>42723.375</c:v>
                </c:pt>
                <c:pt idx="1549">
                  <c:v>42723.5</c:v>
                </c:pt>
                <c:pt idx="1550">
                  <c:v>42723.625</c:v>
                </c:pt>
                <c:pt idx="1551">
                  <c:v>42723.625</c:v>
                </c:pt>
                <c:pt idx="1552">
                  <c:v>42723.75</c:v>
                </c:pt>
                <c:pt idx="1553">
                  <c:v>42723.875</c:v>
                </c:pt>
                <c:pt idx="1554">
                  <c:v>42724</c:v>
                </c:pt>
                <c:pt idx="1555">
                  <c:v>42724.125</c:v>
                </c:pt>
                <c:pt idx="1556">
                  <c:v>42724.25</c:v>
                </c:pt>
                <c:pt idx="1557">
                  <c:v>42724.375</c:v>
                </c:pt>
                <c:pt idx="1558">
                  <c:v>42724.5</c:v>
                </c:pt>
                <c:pt idx="1559">
                  <c:v>42724.625</c:v>
                </c:pt>
                <c:pt idx="1560">
                  <c:v>42724.75</c:v>
                </c:pt>
                <c:pt idx="1561">
                  <c:v>42724.875</c:v>
                </c:pt>
                <c:pt idx="1562">
                  <c:v>42725</c:v>
                </c:pt>
                <c:pt idx="1563">
                  <c:v>42725.125</c:v>
                </c:pt>
                <c:pt idx="1564">
                  <c:v>42725.25</c:v>
                </c:pt>
                <c:pt idx="1565">
                  <c:v>42725.375</c:v>
                </c:pt>
                <c:pt idx="1566">
                  <c:v>42725.375</c:v>
                </c:pt>
                <c:pt idx="1567">
                  <c:v>42725.5</c:v>
                </c:pt>
                <c:pt idx="1568">
                  <c:v>42725.625</c:v>
                </c:pt>
                <c:pt idx="1569">
                  <c:v>42725.75</c:v>
                </c:pt>
                <c:pt idx="1570">
                  <c:v>42725.875</c:v>
                </c:pt>
                <c:pt idx="1571">
                  <c:v>42726</c:v>
                </c:pt>
                <c:pt idx="1572">
                  <c:v>42726.125</c:v>
                </c:pt>
                <c:pt idx="1573">
                  <c:v>42726.25</c:v>
                </c:pt>
                <c:pt idx="1574">
                  <c:v>42726.375</c:v>
                </c:pt>
                <c:pt idx="1575">
                  <c:v>42726.5</c:v>
                </c:pt>
                <c:pt idx="1576">
                  <c:v>42726.625</c:v>
                </c:pt>
                <c:pt idx="1577">
                  <c:v>42726.75</c:v>
                </c:pt>
                <c:pt idx="1578">
                  <c:v>42726.875</c:v>
                </c:pt>
                <c:pt idx="1579">
                  <c:v>42727</c:v>
                </c:pt>
                <c:pt idx="1580">
                  <c:v>42727.125</c:v>
                </c:pt>
                <c:pt idx="1581">
                  <c:v>42727.25</c:v>
                </c:pt>
                <c:pt idx="1582">
                  <c:v>42727.375</c:v>
                </c:pt>
                <c:pt idx="1583">
                  <c:v>42727.5</c:v>
                </c:pt>
                <c:pt idx="1584">
                  <c:v>42727.625</c:v>
                </c:pt>
                <c:pt idx="1585">
                  <c:v>42727.75</c:v>
                </c:pt>
                <c:pt idx="1586">
                  <c:v>42727.875</c:v>
                </c:pt>
                <c:pt idx="1587">
                  <c:v>42728</c:v>
                </c:pt>
                <c:pt idx="1588">
                  <c:v>42728.125</c:v>
                </c:pt>
                <c:pt idx="1589">
                  <c:v>42728.25</c:v>
                </c:pt>
                <c:pt idx="1590">
                  <c:v>42728.375</c:v>
                </c:pt>
                <c:pt idx="1591">
                  <c:v>42728.5</c:v>
                </c:pt>
                <c:pt idx="1592">
                  <c:v>42728.625</c:v>
                </c:pt>
                <c:pt idx="1593">
                  <c:v>42728.75</c:v>
                </c:pt>
                <c:pt idx="1594">
                  <c:v>42728.875</c:v>
                </c:pt>
                <c:pt idx="1595">
                  <c:v>42729</c:v>
                </c:pt>
                <c:pt idx="1596">
                  <c:v>42729.125</c:v>
                </c:pt>
                <c:pt idx="1597">
                  <c:v>42729.25</c:v>
                </c:pt>
                <c:pt idx="1598">
                  <c:v>42729.375</c:v>
                </c:pt>
                <c:pt idx="1599">
                  <c:v>42729.5</c:v>
                </c:pt>
                <c:pt idx="1600">
                  <c:v>42729.625</c:v>
                </c:pt>
                <c:pt idx="1601">
                  <c:v>42729.75</c:v>
                </c:pt>
                <c:pt idx="1602">
                  <c:v>42729.875</c:v>
                </c:pt>
                <c:pt idx="1603">
                  <c:v>42730</c:v>
                </c:pt>
                <c:pt idx="1604">
                  <c:v>42730.125</c:v>
                </c:pt>
                <c:pt idx="1605">
                  <c:v>42730.25</c:v>
                </c:pt>
                <c:pt idx="1606">
                  <c:v>42730.375</c:v>
                </c:pt>
                <c:pt idx="1607">
                  <c:v>42730.5</c:v>
                </c:pt>
                <c:pt idx="1608">
                  <c:v>42730.625</c:v>
                </c:pt>
                <c:pt idx="1609">
                  <c:v>42730.75</c:v>
                </c:pt>
                <c:pt idx="1610">
                  <c:v>42730.875</c:v>
                </c:pt>
                <c:pt idx="1611">
                  <c:v>42731</c:v>
                </c:pt>
                <c:pt idx="1612">
                  <c:v>42731.125</c:v>
                </c:pt>
                <c:pt idx="1613">
                  <c:v>42731.25</c:v>
                </c:pt>
                <c:pt idx="1614">
                  <c:v>42731.375</c:v>
                </c:pt>
                <c:pt idx="1615">
                  <c:v>42731.5</c:v>
                </c:pt>
                <c:pt idx="1616">
                  <c:v>42731.625</c:v>
                </c:pt>
                <c:pt idx="1617">
                  <c:v>42731.75</c:v>
                </c:pt>
                <c:pt idx="1618">
                  <c:v>42731.875</c:v>
                </c:pt>
                <c:pt idx="1619">
                  <c:v>42732</c:v>
                </c:pt>
                <c:pt idx="1620">
                  <c:v>42732.125</c:v>
                </c:pt>
                <c:pt idx="1621">
                  <c:v>42732.25</c:v>
                </c:pt>
                <c:pt idx="1622">
                  <c:v>42732.375</c:v>
                </c:pt>
                <c:pt idx="1623">
                  <c:v>42732.5</c:v>
                </c:pt>
                <c:pt idx="1624">
                  <c:v>42732.625</c:v>
                </c:pt>
                <c:pt idx="1625">
                  <c:v>42732.75</c:v>
                </c:pt>
                <c:pt idx="1626">
                  <c:v>42732.875</c:v>
                </c:pt>
                <c:pt idx="1627">
                  <c:v>42733</c:v>
                </c:pt>
                <c:pt idx="1628">
                  <c:v>42733.125</c:v>
                </c:pt>
                <c:pt idx="1629">
                  <c:v>42733.25</c:v>
                </c:pt>
                <c:pt idx="1630">
                  <c:v>42733.375</c:v>
                </c:pt>
                <c:pt idx="1631">
                  <c:v>42733.5</c:v>
                </c:pt>
                <c:pt idx="1632">
                  <c:v>42733.625</c:v>
                </c:pt>
                <c:pt idx="1633">
                  <c:v>42733.75</c:v>
                </c:pt>
                <c:pt idx="1634">
                  <c:v>42733.875</c:v>
                </c:pt>
                <c:pt idx="1635">
                  <c:v>42734</c:v>
                </c:pt>
                <c:pt idx="1636">
                  <c:v>42734.125</c:v>
                </c:pt>
                <c:pt idx="1637">
                  <c:v>42734.25</c:v>
                </c:pt>
                <c:pt idx="1638">
                  <c:v>42734.375</c:v>
                </c:pt>
                <c:pt idx="1639">
                  <c:v>42734.5</c:v>
                </c:pt>
                <c:pt idx="1640">
                  <c:v>42734.625</c:v>
                </c:pt>
                <c:pt idx="1641">
                  <c:v>42734.75</c:v>
                </c:pt>
                <c:pt idx="1642">
                  <c:v>42734.875</c:v>
                </c:pt>
                <c:pt idx="1643">
                  <c:v>42735</c:v>
                </c:pt>
                <c:pt idx="1644">
                  <c:v>42735.125</c:v>
                </c:pt>
                <c:pt idx="1645">
                  <c:v>42735.25</c:v>
                </c:pt>
                <c:pt idx="1646">
                  <c:v>42735.375</c:v>
                </c:pt>
                <c:pt idx="1647">
                  <c:v>42735.5</c:v>
                </c:pt>
                <c:pt idx="1648">
                  <c:v>42735.625</c:v>
                </c:pt>
                <c:pt idx="1649">
                  <c:v>42735.75</c:v>
                </c:pt>
                <c:pt idx="1650">
                  <c:v>42735.875</c:v>
                </c:pt>
              </c:numCache>
            </c:numRef>
          </c:xVal>
          <c:yVal>
            <c:numRef>
              <c:f>Kaktovik_Hr3!$J$10:$J$1660</c:f>
              <c:numCache>
                <c:formatCode>0.0</c:formatCode>
                <c:ptCount val="1651"/>
                <c:pt idx="0">
                  <c:v>24.36</c:v>
                </c:pt>
                <c:pt idx="1">
                  <c:v>24.32</c:v>
                </c:pt>
                <c:pt idx="2">
                  <c:v>27.87</c:v>
                </c:pt>
                <c:pt idx="3">
                  <c:v>25.19</c:v>
                </c:pt>
                <c:pt idx="4">
                  <c:v>24.89</c:v>
                </c:pt>
                <c:pt idx="5">
                  <c:v>24.71</c:v>
                </c:pt>
                <c:pt idx="6">
                  <c:v>24.66</c:v>
                </c:pt>
                <c:pt idx="7">
                  <c:v>24.79</c:v>
                </c:pt>
                <c:pt idx="8">
                  <c:v>25.3</c:v>
                </c:pt>
                <c:pt idx="9">
                  <c:v>25.11</c:v>
                </c:pt>
                <c:pt idx="10">
                  <c:v>25.15</c:v>
                </c:pt>
                <c:pt idx="11">
                  <c:v>24.83</c:v>
                </c:pt>
                <c:pt idx="12">
                  <c:v>24.6</c:v>
                </c:pt>
                <c:pt idx="13">
                  <c:v>24.44</c:v>
                </c:pt>
                <c:pt idx="14">
                  <c:v>24.3</c:v>
                </c:pt>
                <c:pt idx="15">
                  <c:v>24.24</c:v>
                </c:pt>
                <c:pt idx="16">
                  <c:v>24.17</c:v>
                </c:pt>
                <c:pt idx="17">
                  <c:v>24.11</c:v>
                </c:pt>
                <c:pt idx="18">
                  <c:v>24.09</c:v>
                </c:pt>
                <c:pt idx="19">
                  <c:v>24.06</c:v>
                </c:pt>
                <c:pt idx="20">
                  <c:v>24.06</c:v>
                </c:pt>
                <c:pt idx="21">
                  <c:v>24.11</c:v>
                </c:pt>
                <c:pt idx="22">
                  <c:v>24.15</c:v>
                </c:pt>
                <c:pt idx="23">
                  <c:v>24.18</c:v>
                </c:pt>
                <c:pt idx="24">
                  <c:v>24.19</c:v>
                </c:pt>
                <c:pt idx="25">
                  <c:v>24.25</c:v>
                </c:pt>
                <c:pt idx="26">
                  <c:v>24.27</c:v>
                </c:pt>
                <c:pt idx="27">
                  <c:v>24.31</c:v>
                </c:pt>
                <c:pt idx="28">
                  <c:v>24.39</c:v>
                </c:pt>
                <c:pt idx="29">
                  <c:v>24.43</c:v>
                </c:pt>
                <c:pt idx="30">
                  <c:v>24.52</c:v>
                </c:pt>
                <c:pt idx="31">
                  <c:v>24.64</c:v>
                </c:pt>
                <c:pt idx="32">
                  <c:v>24.66</c:v>
                </c:pt>
                <c:pt idx="33">
                  <c:v>24.9</c:v>
                </c:pt>
                <c:pt idx="34">
                  <c:v>25.33</c:v>
                </c:pt>
                <c:pt idx="35">
                  <c:v>25.37</c:v>
                </c:pt>
                <c:pt idx="36">
                  <c:v>25.52</c:v>
                </c:pt>
                <c:pt idx="37">
                  <c:v>25.17</c:v>
                </c:pt>
                <c:pt idx="38">
                  <c:v>25.09</c:v>
                </c:pt>
                <c:pt idx="39">
                  <c:v>25.05</c:v>
                </c:pt>
                <c:pt idx="40">
                  <c:v>25.04</c:v>
                </c:pt>
                <c:pt idx="41">
                  <c:v>25</c:v>
                </c:pt>
                <c:pt idx="42">
                  <c:v>24.92</c:v>
                </c:pt>
                <c:pt idx="43">
                  <c:v>24.84</c:v>
                </c:pt>
                <c:pt idx="44">
                  <c:v>24.84</c:v>
                </c:pt>
                <c:pt idx="45">
                  <c:v>24.88</c:v>
                </c:pt>
                <c:pt idx="46">
                  <c:v>24.89</c:v>
                </c:pt>
                <c:pt idx="47">
                  <c:v>24.85</c:v>
                </c:pt>
                <c:pt idx="48">
                  <c:v>24.8</c:v>
                </c:pt>
                <c:pt idx="49">
                  <c:v>24.76</c:v>
                </c:pt>
                <c:pt idx="50">
                  <c:v>24.72</c:v>
                </c:pt>
                <c:pt idx="51">
                  <c:v>24.72</c:v>
                </c:pt>
                <c:pt idx="52">
                  <c:v>24.72</c:v>
                </c:pt>
                <c:pt idx="53">
                  <c:v>24.8</c:v>
                </c:pt>
                <c:pt idx="54">
                  <c:v>24.84</c:v>
                </c:pt>
                <c:pt idx="55">
                  <c:v>24.84</c:v>
                </c:pt>
                <c:pt idx="56">
                  <c:v>24.88</c:v>
                </c:pt>
                <c:pt idx="57">
                  <c:v>24.8</c:v>
                </c:pt>
                <c:pt idx="58">
                  <c:v>24.78</c:v>
                </c:pt>
                <c:pt idx="59">
                  <c:v>24.75</c:v>
                </c:pt>
                <c:pt idx="60">
                  <c:v>24.66</c:v>
                </c:pt>
                <c:pt idx="61">
                  <c:v>24.74</c:v>
                </c:pt>
                <c:pt idx="62">
                  <c:v>24.74</c:v>
                </c:pt>
                <c:pt idx="63">
                  <c:v>24.72</c:v>
                </c:pt>
                <c:pt idx="64">
                  <c:v>24.8</c:v>
                </c:pt>
                <c:pt idx="65">
                  <c:v>24.88</c:v>
                </c:pt>
                <c:pt idx="66">
                  <c:v>24.88</c:v>
                </c:pt>
                <c:pt idx="67">
                  <c:v>24.92</c:v>
                </c:pt>
                <c:pt idx="68">
                  <c:v>25</c:v>
                </c:pt>
                <c:pt idx="69">
                  <c:v>25.04</c:v>
                </c:pt>
                <c:pt idx="70">
                  <c:v>25.06</c:v>
                </c:pt>
                <c:pt idx="71">
                  <c:v>25.06</c:v>
                </c:pt>
                <c:pt idx="72">
                  <c:v>25.12</c:v>
                </c:pt>
                <c:pt idx="73">
                  <c:v>25.07</c:v>
                </c:pt>
                <c:pt idx="74">
                  <c:v>25.04</c:v>
                </c:pt>
                <c:pt idx="75">
                  <c:v>25.08</c:v>
                </c:pt>
                <c:pt idx="76">
                  <c:v>25.08</c:v>
                </c:pt>
                <c:pt idx="77">
                  <c:v>25.09</c:v>
                </c:pt>
                <c:pt idx="78">
                  <c:v>25.09</c:v>
                </c:pt>
                <c:pt idx="79">
                  <c:v>25.13</c:v>
                </c:pt>
                <c:pt idx="80">
                  <c:v>25.09</c:v>
                </c:pt>
                <c:pt idx="81">
                  <c:v>25.13</c:v>
                </c:pt>
                <c:pt idx="82">
                  <c:v>25.17</c:v>
                </c:pt>
                <c:pt idx="83">
                  <c:v>25.16</c:v>
                </c:pt>
                <c:pt idx="84">
                  <c:v>25.23</c:v>
                </c:pt>
                <c:pt idx="85">
                  <c:v>25.24</c:v>
                </c:pt>
                <c:pt idx="86">
                  <c:v>25.24</c:v>
                </c:pt>
                <c:pt idx="87">
                  <c:v>25.2</c:v>
                </c:pt>
                <c:pt idx="88">
                  <c:v>25.2</c:v>
                </c:pt>
                <c:pt idx="89">
                  <c:v>25.2</c:v>
                </c:pt>
                <c:pt idx="90">
                  <c:v>25.22</c:v>
                </c:pt>
                <c:pt idx="91">
                  <c:v>25.22</c:v>
                </c:pt>
                <c:pt idx="92">
                  <c:v>25.24</c:v>
                </c:pt>
                <c:pt idx="93">
                  <c:v>25.28</c:v>
                </c:pt>
                <c:pt idx="94">
                  <c:v>25.29</c:v>
                </c:pt>
                <c:pt idx="95">
                  <c:v>25.3</c:v>
                </c:pt>
                <c:pt idx="96">
                  <c:v>25.32</c:v>
                </c:pt>
                <c:pt idx="97">
                  <c:v>25.99</c:v>
                </c:pt>
                <c:pt idx="98">
                  <c:v>25.95</c:v>
                </c:pt>
                <c:pt idx="99">
                  <c:v>26.35</c:v>
                </c:pt>
                <c:pt idx="100">
                  <c:v>26.39</c:v>
                </c:pt>
                <c:pt idx="101">
                  <c:v>26.3</c:v>
                </c:pt>
                <c:pt idx="102">
                  <c:v>26.16</c:v>
                </c:pt>
                <c:pt idx="103">
                  <c:v>25.94</c:v>
                </c:pt>
                <c:pt idx="104">
                  <c:v>26.14</c:v>
                </c:pt>
                <c:pt idx="105">
                  <c:v>25.82</c:v>
                </c:pt>
                <c:pt idx="106">
                  <c:v>25.66</c:v>
                </c:pt>
                <c:pt idx="107">
                  <c:v>25.51</c:v>
                </c:pt>
                <c:pt idx="108">
                  <c:v>25.51</c:v>
                </c:pt>
                <c:pt idx="109">
                  <c:v>25.55</c:v>
                </c:pt>
                <c:pt idx="110">
                  <c:v>25.51</c:v>
                </c:pt>
                <c:pt idx="111">
                  <c:v>25.51</c:v>
                </c:pt>
                <c:pt idx="112">
                  <c:v>25.51</c:v>
                </c:pt>
                <c:pt idx="113">
                  <c:v>25.51</c:v>
                </c:pt>
                <c:pt idx="114">
                  <c:v>25.43</c:v>
                </c:pt>
                <c:pt idx="115">
                  <c:v>25.43</c:v>
                </c:pt>
                <c:pt idx="116">
                  <c:v>25.52</c:v>
                </c:pt>
                <c:pt idx="117">
                  <c:v>25.64</c:v>
                </c:pt>
                <c:pt idx="118">
                  <c:v>25.68</c:v>
                </c:pt>
                <c:pt idx="119">
                  <c:v>25.68</c:v>
                </c:pt>
                <c:pt idx="120">
                  <c:v>25.72</c:v>
                </c:pt>
                <c:pt idx="121">
                  <c:v>25.72</c:v>
                </c:pt>
                <c:pt idx="122">
                  <c:v>25.84</c:v>
                </c:pt>
                <c:pt idx="123">
                  <c:v>25.92</c:v>
                </c:pt>
                <c:pt idx="124">
                  <c:v>26.01</c:v>
                </c:pt>
                <c:pt idx="125">
                  <c:v>26.17</c:v>
                </c:pt>
                <c:pt idx="126">
                  <c:v>26.33</c:v>
                </c:pt>
                <c:pt idx="127">
                  <c:v>26.45</c:v>
                </c:pt>
                <c:pt idx="128">
                  <c:v>26.49</c:v>
                </c:pt>
                <c:pt idx="129">
                  <c:v>26.85</c:v>
                </c:pt>
                <c:pt idx="130">
                  <c:v>26.84</c:v>
                </c:pt>
                <c:pt idx="131">
                  <c:v>26.8</c:v>
                </c:pt>
                <c:pt idx="132">
                  <c:v>26.8</c:v>
                </c:pt>
                <c:pt idx="133">
                  <c:v>26.64</c:v>
                </c:pt>
                <c:pt idx="134">
                  <c:v>26.55</c:v>
                </c:pt>
                <c:pt idx="135">
                  <c:v>26.56</c:v>
                </c:pt>
                <c:pt idx="136">
                  <c:v>26.49</c:v>
                </c:pt>
                <c:pt idx="137">
                  <c:v>26.52</c:v>
                </c:pt>
                <c:pt idx="138">
                  <c:v>26.56</c:v>
                </c:pt>
                <c:pt idx="139">
                  <c:v>26.51</c:v>
                </c:pt>
                <c:pt idx="140">
                  <c:v>26.44</c:v>
                </c:pt>
                <c:pt idx="141">
                  <c:v>26.44</c:v>
                </c:pt>
                <c:pt idx="142">
                  <c:v>27.12</c:v>
                </c:pt>
                <c:pt idx="143">
                  <c:v>27.23</c:v>
                </c:pt>
                <c:pt idx="144">
                  <c:v>27.04</c:v>
                </c:pt>
                <c:pt idx="145">
                  <c:v>26.92</c:v>
                </c:pt>
                <c:pt idx="146">
                  <c:v>26.79</c:v>
                </c:pt>
                <c:pt idx="147">
                  <c:v>26.75</c:v>
                </c:pt>
                <c:pt idx="148">
                  <c:v>26.63</c:v>
                </c:pt>
                <c:pt idx="149">
                  <c:v>26.59</c:v>
                </c:pt>
                <c:pt idx="150">
                  <c:v>26.47</c:v>
                </c:pt>
                <c:pt idx="151">
                  <c:v>26.43</c:v>
                </c:pt>
                <c:pt idx="152">
                  <c:v>26.39</c:v>
                </c:pt>
                <c:pt idx="153">
                  <c:v>26.35</c:v>
                </c:pt>
                <c:pt idx="154">
                  <c:v>26.35</c:v>
                </c:pt>
                <c:pt idx="155">
                  <c:v>26.4</c:v>
                </c:pt>
                <c:pt idx="156">
                  <c:v>26.48</c:v>
                </c:pt>
                <c:pt idx="157">
                  <c:v>26.57</c:v>
                </c:pt>
                <c:pt idx="158">
                  <c:v>26.61</c:v>
                </c:pt>
                <c:pt idx="159">
                  <c:v>26.81</c:v>
                </c:pt>
                <c:pt idx="160">
                  <c:v>27.3</c:v>
                </c:pt>
                <c:pt idx="161">
                  <c:v>27.13</c:v>
                </c:pt>
                <c:pt idx="162">
                  <c:v>27.05</c:v>
                </c:pt>
                <c:pt idx="163">
                  <c:v>27.05</c:v>
                </c:pt>
                <c:pt idx="164">
                  <c:v>27.05</c:v>
                </c:pt>
                <c:pt idx="165">
                  <c:v>26.97</c:v>
                </c:pt>
                <c:pt idx="166">
                  <c:v>26.92</c:v>
                </c:pt>
                <c:pt idx="167">
                  <c:v>26.95</c:v>
                </c:pt>
                <c:pt idx="168">
                  <c:v>26.96</c:v>
                </c:pt>
                <c:pt idx="169">
                  <c:v>27</c:v>
                </c:pt>
                <c:pt idx="170">
                  <c:v>27.04</c:v>
                </c:pt>
                <c:pt idx="171">
                  <c:v>27.08</c:v>
                </c:pt>
                <c:pt idx="172">
                  <c:v>27.12</c:v>
                </c:pt>
                <c:pt idx="173">
                  <c:v>27.2</c:v>
                </c:pt>
                <c:pt idx="174">
                  <c:v>27.2</c:v>
                </c:pt>
                <c:pt idx="175">
                  <c:v>27.16</c:v>
                </c:pt>
                <c:pt idx="176">
                  <c:v>27.2</c:v>
                </c:pt>
                <c:pt idx="177">
                  <c:v>27.22</c:v>
                </c:pt>
                <c:pt idx="178">
                  <c:v>27.24</c:v>
                </c:pt>
                <c:pt idx="179">
                  <c:v>27.28</c:v>
                </c:pt>
                <c:pt idx="180">
                  <c:v>27.32</c:v>
                </c:pt>
                <c:pt idx="181">
                  <c:v>27.32</c:v>
                </c:pt>
                <c:pt idx="182">
                  <c:v>27.36</c:v>
                </c:pt>
                <c:pt idx="183">
                  <c:v>27.36</c:v>
                </c:pt>
                <c:pt idx="184">
                  <c:v>27.27</c:v>
                </c:pt>
                <c:pt idx="185">
                  <c:v>27.2</c:v>
                </c:pt>
                <c:pt idx="186">
                  <c:v>27.12</c:v>
                </c:pt>
                <c:pt idx="187">
                  <c:v>27.14</c:v>
                </c:pt>
                <c:pt idx="188">
                  <c:v>27.12</c:v>
                </c:pt>
                <c:pt idx="189">
                  <c:v>27.1</c:v>
                </c:pt>
                <c:pt idx="190">
                  <c:v>27.12</c:v>
                </c:pt>
                <c:pt idx="191">
                  <c:v>27.12</c:v>
                </c:pt>
                <c:pt idx="192">
                  <c:v>27.12</c:v>
                </c:pt>
                <c:pt idx="193">
                  <c:v>27.08</c:v>
                </c:pt>
                <c:pt idx="194">
                  <c:v>27.04</c:v>
                </c:pt>
                <c:pt idx="195">
                  <c:v>26.99</c:v>
                </c:pt>
                <c:pt idx="196">
                  <c:v>27.1</c:v>
                </c:pt>
                <c:pt idx="197">
                  <c:v>27.2</c:v>
                </c:pt>
                <c:pt idx="198">
                  <c:v>27.2</c:v>
                </c:pt>
                <c:pt idx="199">
                  <c:v>27.16</c:v>
                </c:pt>
                <c:pt idx="200">
                  <c:v>27.16</c:v>
                </c:pt>
                <c:pt idx="201">
                  <c:v>27.16</c:v>
                </c:pt>
                <c:pt idx="202">
                  <c:v>27.16</c:v>
                </c:pt>
                <c:pt idx="203">
                  <c:v>27.08</c:v>
                </c:pt>
                <c:pt idx="204">
                  <c:v>27.08</c:v>
                </c:pt>
                <c:pt idx="205">
                  <c:v>27.12</c:v>
                </c:pt>
                <c:pt idx="206">
                  <c:v>27.12</c:v>
                </c:pt>
                <c:pt idx="207">
                  <c:v>27.12</c:v>
                </c:pt>
                <c:pt idx="208">
                  <c:v>27.12</c:v>
                </c:pt>
                <c:pt idx="209">
                  <c:v>27.03</c:v>
                </c:pt>
                <c:pt idx="210">
                  <c:v>27.04</c:v>
                </c:pt>
                <c:pt idx="211">
                  <c:v>27.08</c:v>
                </c:pt>
                <c:pt idx="212">
                  <c:v>27.04</c:v>
                </c:pt>
                <c:pt idx="213">
                  <c:v>27.12</c:v>
                </c:pt>
                <c:pt idx="214">
                  <c:v>27.2</c:v>
                </c:pt>
                <c:pt idx="215">
                  <c:v>27.27</c:v>
                </c:pt>
                <c:pt idx="216">
                  <c:v>27.2</c:v>
                </c:pt>
                <c:pt idx="217">
                  <c:v>27.16</c:v>
                </c:pt>
                <c:pt idx="218">
                  <c:v>27.12</c:v>
                </c:pt>
                <c:pt idx="219">
                  <c:v>27.04</c:v>
                </c:pt>
                <c:pt idx="220">
                  <c:v>27.04</c:v>
                </c:pt>
                <c:pt idx="221">
                  <c:v>27.16</c:v>
                </c:pt>
                <c:pt idx="222">
                  <c:v>27.08</c:v>
                </c:pt>
                <c:pt idx="223">
                  <c:v>27.05</c:v>
                </c:pt>
                <c:pt idx="224">
                  <c:v>26.88</c:v>
                </c:pt>
                <c:pt idx="225">
                  <c:v>26.91</c:v>
                </c:pt>
                <c:pt idx="226">
                  <c:v>27.04</c:v>
                </c:pt>
                <c:pt idx="227">
                  <c:v>27.08</c:v>
                </c:pt>
                <c:pt idx="228">
                  <c:v>27.16</c:v>
                </c:pt>
                <c:pt idx="229">
                  <c:v>27.12</c:v>
                </c:pt>
                <c:pt idx="230">
                  <c:v>27.12</c:v>
                </c:pt>
                <c:pt idx="231">
                  <c:v>27.2</c:v>
                </c:pt>
                <c:pt idx="232">
                  <c:v>27.28</c:v>
                </c:pt>
                <c:pt idx="233">
                  <c:v>27.24</c:v>
                </c:pt>
                <c:pt idx="234">
                  <c:v>27.46</c:v>
                </c:pt>
                <c:pt idx="235">
                  <c:v>27.32</c:v>
                </c:pt>
                <c:pt idx="236">
                  <c:v>27.32</c:v>
                </c:pt>
                <c:pt idx="237">
                  <c:v>27.3</c:v>
                </c:pt>
                <c:pt idx="238">
                  <c:v>27.28</c:v>
                </c:pt>
                <c:pt idx="239">
                  <c:v>27.28</c:v>
                </c:pt>
                <c:pt idx="240">
                  <c:v>27.36</c:v>
                </c:pt>
                <c:pt idx="241">
                  <c:v>27.32</c:v>
                </c:pt>
                <c:pt idx="242">
                  <c:v>27.36</c:v>
                </c:pt>
                <c:pt idx="243">
                  <c:v>27.4</c:v>
                </c:pt>
                <c:pt idx="244">
                  <c:v>27.38</c:v>
                </c:pt>
                <c:pt idx="245">
                  <c:v>27.4</c:v>
                </c:pt>
                <c:pt idx="246">
                  <c:v>27.48</c:v>
                </c:pt>
                <c:pt idx="247">
                  <c:v>27.54</c:v>
                </c:pt>
                <c:pt idx="248">
                  <c:v>27.52</c:v>
                </c:pt>
                <c:pt idx="249">
                  <c:v>27.56</c:v>
                </c:pt>
                <c:pt idx="250">
                  <c:v>27.52</c:v>
                </c:pt>
                <c:pt idx="251">
                  <c:v>27.52</c:v>
                </c:pt>
                <c:pt idx="252">
                  <c:v>27.56</c:v>
                </c:pt>
                <c:pt idx="253">
                  <c:v>27.6</c:v>
                </c:pt>
                <c:pt idx="254">
                  <c:v>27.62</c:v>
                </c:pt>
                <c:pt idx="255">
                  <c:v>27.64</c:v>
                </c:pt>
                <c:pt idx="256">
                  <c:v>27.77</c:v>
                </c:pt>
                <c:pt idx="257">
                  <c:v>27.85</c:v>
                </c:pt>
                <c:pt idx="258">
                  <c:v>27.77</c:v>
                </c:pt>
                <c:pt idx="259">
                  <c:v>28.05</c:v>
                </c:pt>
                <c:pt idx="260">
                  <c:v>27.81</c:v>
                </c:pt>
                <c:pt idx="261">
                  <c:v>27.77</c:v>
                </c:pt>
                <c:pt idx="262">
                  <c:v>27.72</c:v>
                </c:pt>
                <c:pt idx="263">
                  <c:v>27.72</c:v>
                </c:pt>
                <c:pt idx="264">
                  <c:v>27.68</c:v>
                </c:pt>
                <c:pt idx="265">
                  <c:v>27.68</c:v>
                </c:pt>
                <c:pt idx="266">
                  <c:v>27.64</c:v>
                </c:pt>
                <c:pt idx="267">
                  <c:v>27.7</c:v>
                </c:pt>
                <c:pt idx="268">
                  <c:v>27.73</c:v>
                </c:pt>
                <c:pt idx="269">
                  <c:v>27.78</c:v>
                </c:pt>
                <c:pt idx="270">
                  <c:v>27.94</c:v>
                </c:pt>
                <c:pt idx="271">
                  <c:v>27.99</c:v>
                </c:pt>
                <c:pt idx="272">
                  <c:v>27.99</c:v>
                </c:pt>
                <c:pt idx="273">
                  <c:v>28.01</c:v>
                </c:pt>
                <c:pt idx="274">
                  <c:v>28.02</c:v>
                </c:pt>
                <c:pt idx="275">
                  <c:v>28.06</c:v>
                </c:pt>
                <c:pt idx="276">
                  <c:v>28.11</c:v>
                </c:pt>
                <c:pt idx="277">
                  <c:v>28.19</c:v>
                </c:pt>
                <c:pt idx="278">
                  <c:v>28.25</c:v>
                </c:pt>
                <c:pt idx="279">
                  <c:v>28.35</c:v>
                </c:pt>
                <c:pt idx="280">
                  <c:v>28.43</c:v>
                </c:pt>
                <c:pt idx="281">
                  <c:v>28.8</c:v>
                </c:pt>
                <c:pt idx="282">
                  <c:v>28.84</c:v>
                </c:pt>
                <c:pt idx="283">
                  <c:v>28.89</c:v>
                </c:pt>
                <c:pt idx="284">
                  <c:v>28.97</c:v>
                </c:pt>
                <c:pt idx="285">
                  <c:v>29.14</c:v>
                </c:pt>
                <c:pt idx="286">
                  <c:v>29.26</c:v>
                </c:pt>
                <c:pt idx="287">
                  <c:v>29.35</c:v>
                </c:pt>
                <c:pt idx="288">
                  <c:v>29.51</c:v>
                </c:pt>
                <c:pt idx="289">
                  <c:v>29.67</c:v>
                </c:pt>
                <c:pt idx="290">
                  <c:v>30.63</c:v>
                </c:pt>
                <c:pt idx="291">
                  <c:v>30.6</c:v>
                </c:pt>
                <c:pt idx="292">
                  <c:v>31.45</c:v>
                </c:pt>
                <c:pt idx="293">
                  <c:v>31.65</c:v>
                </c:pt>
                <c:pt idx="294">
                  <c:v>31.56</c:v>
                </c:pt>
                <c:pt idx="295">
                  <c:v>31.34</c:v>
                </c:pt>
                <c:pt idx="296">
                  <c:v>31.09</c:v>
                </c:pt>
                <c:pt idx="297">
                  <c:v>30.79</c:v>
                </c:pt>
                <c:pt idx="298">
                  <c:v>30.58</c:v>
                </c:pt>
                <c:pt idx="299">
                  <c:v>30.3</c:v>
                </c:pt>
                <c:pt idx="300">
                  <c:v>30.12</c:v>
                </c:pt>
                <c:pt idx="301">
                  <c:v>29.87</c:v>
                </c:pt>
                <c:pt idx="302">
                  <c:v>29.79</c:v>
                </c:pt>
                <c:pt idx="303">
                  <c:v>29.75</c:v>
                </c:pt>
                <c:pt idx="304">
                  <c:v>29.67</c:v>
                </c:pt>
                <c:pt idx="305">
                  <c:v>29.58</c:v>
                </c:pt>
                <c:pt idx="306">
                  <c:v>29.62</c:v>
                </c:pt>
                <c:pt idx="307">
                  <c:v>30.45</c:v>
                </c:pt>
                <c:pt idx="308">
                  <c:v>30.37</c:v>
                </c:pt>
                <c:pt idx="309">
                  <c:v>30.09</c:v>
                </c:pt>
                <c:pt idx="310">
                  <c:v>29.91</c:v>
                </c:pt>
                <c:pt idx="311">
                  <c:v>29.61</c:v>
                </c:pt>
                <c:pt idx="312">
                  <c:v>29.49</c:v>
                </c:pt>
                <c:pt idx="313">
                  <c:v>29.49</c:v>
                </c:pt>
                <c:pt idx="314">
                  <c:v>29.78</c:v>
                </c:pt>
                <c:pt idx="315">
                  <c:v>30.19</c:v>
                </c:pt>
                <c:pt idx="316">
                  <c:v>30.28</c:v>
                </c:pt>
                <c:pt idx="317">
                  <c:v>30.09</c:v>
                </c:pt>
                <c:pt idx="318">
                  <c:v>30.15</c:v>
                </c:pt>
                <c:pt idx="319">
                  <c:v>30.19</c:v>
                </c:pt>
                <c:pt idx="320">
                  <c:v>30.18</c:v>
                </c:pt>
                <c:pt idx="321">
                  <c:v>29.94</c:v>
                </c:pt>
                <c:pt idx="322">
                  <c:v>30.31</c:v>
                </c:pt>
                <c:pt idx="323">
                  <c:v>30.31</c:v>
                </c:pt>
                <c:pt idx="324">
                  <c:v>30.18</c:v>
                </c:pt>
                <c:pt idx="325">
                  <c:v>29.76</c:v>
                </c:pt>
                <c:pt idx="326">
                  <c:v>29.59</c:v>
                </c:pt>
                <c:pt idx="327">
                  <c:v>29.68</c:v>
                </c:pt>
                <c:pt idx="328">
                  <c:v>29.55</c:v>
                </c:pt>
                <c:pt idx="329">
                  <c:v>29.22</c:v>
                </c:pt>
                <c:pt idx="330">
                  <c:v>28.97</c:v>
                </c:pt>
                <c:pt idx="331">
                  <c:v>29.02</c:v>
                </c:pt>
                <c:pt idx="332">
                  <c:v>28.97</c:v>
                </c:pt>
                <c:pt idx="333">
                  <c:v>28.89</c:v>
                </c:pt>
                <c:pt idx="334">
                  <c:v>28.89</c:v>
                </c:pt>
                <c:pt idx="335">
                  <c:v>28.69</c:v>
                </c:pt>
                <c:pt idx="336">
                  <c:v>28.64</c:v>
                </c:pt>
                <c:pt idx="337">
                  <c:v>28.6</c:v>
                </c:pt>
                <c:pt idx="338">
                  <c:v>28.48</c:v>
                </c:pt>
                <c:pt idx="339">
                  <c:v>28.48</c:v>
                </c:pt>
                <c:pt idx="340">
                  <c:v>28.48</c:v>
                </c:pt>
                <c:pt idx="341">
                  <c:v>28.36</c:v>
                </c:pt>
                <c:pt idx="342">
                  <c:v>28.36</c:v>
                </c:pt>
                <c:pt idx="343">
                  <c:v>28.36</c:v>
                </c:pt>
                <c:pt idx="344">
                  <c:v>28.4</c:v>
                </c:pt>
                <c:pt idx="345">
                  <c:v>28.24</c:v>
                </c:pt>
                <c:pt idx="346">
                  <c:v>28.24</c:v>
                </c:pt>
                <c:pt idx="347">
                  <c:v>28.19</c:v>
                </c:pt>
                <c:pt idx="348">
                  <c:v>28.03</c:v>
                </c:pt>
                <c:pt idx="349">
                  <c:v>27.99</c:v>
                </c:pt>
                <c:pt idx="350">
                  <c:v>27.91</c:v>
                </c:pt>
                <c:pt idx="351">
                  <c:v>27.85</c:v>
                </c:pt>
                <c:pt idx="352">
                  <c:v>27.88</c:v>
                </c:pt>
                <c:pt idx="353">
                  <c:v>27.92</c:v>
                </c:pt>
                <c:pt idx="354">
                  <c:v>27.92</c:v>
                </c:pt>
                <c:pt idx="355">
                  <c:v>27.87</c:v>
                </c:pt>
                <c:pt idx="356">
                  <c:v>27.85</c:v>
                </c:pt>
                <c:pt idx="357">
                  <c:v>27.85</c:v>
                </c:pt>
                <c:pt idx="358">
                  <c:v>27.75</c:v>
                </c:pt>
                <c:pt idx="359">
                  <c:v>27.81</c:v>
                </c:pt>
                <c:pt idx="360">
                  <c:v>27.83</c:v>
                </c:pt>
                <c:pt idx="361">
                  <c:v>27.83</c:v>
                </c:pt>
                <c:pt idx="362">
                  <c:v>27.9</c:v>
                </c:pt>
                <c:pt idx="363">
                  <c:v>27.91</c:v>
                </c:pt>
                <c:pt idx="364">
                  <c:v>27.91</c:v>
                </c:pt>
                <c:pt idx="365">
                  <c:v>27.91</c:v>
                </c:pt>
                <c:pt idx="366">
                  <c:v>27.87</c:v>
                </c:pt>
                <c:pt idx="367">
                  <c:v>27.96</c:v>
                </c:pt>
                <c:pt idx="368">
                  <c:v>27.92</c:v>
                </c:pt>
                <c:pt idx="369">
                  <c:v>27.96</c:v>
                </c:pt>
                <c:pt idx="370">
                  <c:v>27.96</c:v>
                </c:pt>
                <c:pt idx="371">
                  <c:v>27.92</c:v>
                </c:pt>
                <c:pt idx="372">
                  <c:v>27.87</c:v>
                </c:pt>
                <c:pt idx="373">
                  <c:v>27.88</c:v>
                </c:pt>
                <c:pt idx="374">
                  <c:v>28</c:v>
                </c:pt>
                <c:pt idx="375">
                  <c:v>28.04</c:v>
                </c:pt>
                <c:pt idx="376">
                  <c:v>28.04</c:v>
                </c:pt>
                <c:pt idx="377">
                  <c:v>28.04</c:v>
                </c:pt>
                <c:pt idx="378">
                  <c:v>28.04</c:v>
                </c:pt>
                <c:pt idx="379">
                  <c:v>28</c:v>
                </c:pt>
                <c:pt idx="380">
                  <c:v>28</c:v>
                </c:pt>
                <c:pt idx="381">
                  <c:v>28</c:v>
                </c:pt>
                <c:pt idx="382">
                  <c:v>28.05</c:v>
                </c:pt>
                <c:pt idx="383">
                  <c:v>28.09</c:v>
                </c:pt>
                <c:pt idx="384">
                  <c:v>28.09</c:v>
                </c:pt>
                <c:pt idx="385">
                  <c:v>28.19</c:v>
                </c:pt>
                <c:pt idx="386">
                  <c:v>28.25</c:v>
                </c:pt>
                <c:pt idx="387">
                  <c:v>28.34</c:v>
                </c:pt>
                <c:pt idx="388">
                  <c:v>28.34</c:v>
                </c:pt>
                <c:pt idx="389">
                  <c:v>32.07</c:v>
                </c:pt>
                <c:pt idx="390">
                  <c:v>31.56</c:v>
                </c:pt>
                <c:pt idx="391">
                  <c:v>30.95</c:v>
                </c:pt>
                <c:pt idx="392">
                  <c:v>30.51</c:v>
                </c:pt>
                <c:pt idx="393">
                  <c:v>30.34</c:v>
                </c:pt>
                <c:pt idx="394">
                  <c:v>30.18</c:v>
                </c:pt>
                <c:pt idx="395">
                  <c:v>35.840000000000003</c:v>
                </c:pt>
                <c:pt idx="396">
                  <c:v>32.619999999999997</c:v>
                </c:pt>
                <c:pt idx="397">
                  <c:v>35.25</c:v>
                </c:pt>
                <c:pt idx="398">
                  <c:v>32.4</c:v>
                </c:pt>
                <c:pt idx="399">
                  <c:v>32.229999999999997</c:v>
                </c:pt>
                <c:pt idx="400">
                  <c:v>32.450000000000003</c:v>
                </c:pt>
                <c:pt idx="401">
                  <c:v>32.1</c:v>
                </c:pt>
                <c:pt idx="402">
                  <c:v>31.88</c:v>
                </c:pt>
                <c:pt idx="403">
                  <c:v>31.75</c:v>
                </c:pt>
                <c:pt idx="404">
                  <c:v>33.299999999999997</c:v>
                </c:pt>
                <c:pt idx="405">
                  <c:v>33.299999999999997</c:v>
                </c:pt>
                <c:pt idx="406">
                  <c:v>32.14</c:v>
                </c:pt>
                <c:pt idx="407">
                  <c:v>31.84</c:v>
                </c:pt>
                <c:pt idx="408">
                  <c:v>31.67</c:v>
                </c:pt>
                <c:pt idx="409">
                  <c:v>31.57</c:v>
                </c:pt>
                <c:pt idx="410">
                  <c:v>31.33</c:v>
                </c:pt>
                <c:pt idx="411">
                  <c:v>31.41</c:v>
                </c:pt>
                <c:pt idx="412">
                  <c:v>32.18</c:v>
                </c:pt>
                <c:pt idx="413">
                  <c:v>34.840000000000003</c:v>
                </c:pt>
                <c:pt idx="414">
                  <c:v>32.25</c:v>
                </c:pt>
                <c:pt idx="415">
                  <c:v>31.92</c:v>
                </c:pt>
                <c:pt idx="416">
                  <c:v>31.81</c:v>
                </c:pt>
                <c:pt idx="417">
                  <c:v>31.59</c:v>
                </c:pt>
                <c:pt idx="418">
                  <c:v>31.5</c:v>
                </c:pt>
                <c:pt idx="419">
                  <c:v>32.39</c:v>
                </c:pt>
                <c:pt idx="420">
                  <c:v>35.64</c:v>
                </c:pt>
                <c:pt idx="421">
                  <c:v>33.04</c:v>
                </c:pt>
                <c:pt idx="422">
                  <c:v>32.49</c:v>
                </c:pt>
                <c:pt idx="423">
                  <c:v>32.14</c:v>
                </c:pt>
                <c:pt idx="424">
                  <c:v>32.01</c:v>
                </c:pt>
                <c:pt idx="425">
                  <c:v>32.01</c:v>
                </c:pt>
                <c:pt idx="426">
                  <c:v>31.92</c:v>
                </c:pt>
                <c:pt idx="427">
                  <c:v>32.479999999999997</c:v>
                </c:pt>
                <c:pt idx="428">
                  <c:v>33.83</c:v>
                </c:pt>
                <c:pt idx="429">
                  <c:v>34.49</c:v>
                </c:pt>
                <c:pt idx="430">
                  <c:v>32.54</c:v>
                </c:pt>
                <c:pt idx="431">
                  <c:v>32.47</c:v>
                </c:pt>
                <c:pt idx="432">
                  <c:v>32.270000000000003</c:v>
                </c:pt>
                <c:pt idx="433">
                  <c:v>32.200000000000003</c:v>
                </c:pt>
                <c:pt idx="434">
                  <c:v>32.11</c:v>
                </c:pt>
                <c:pt idx="435">
                  <c:v>32.020000000000003</c:v>
                </c:pt>
                <c:pt idx="436">
                  <c:v>32.42</c:v>
                </c:pt>
                <c:pt idx="437">
                  <c:v>32.42</c:v>
                </c:pt>
                <c:pt idx="438">
                  <c:v>32.22</c:v>
                </c:pt>
                <c:pt idx="439">
                  <c:v>32.049999999999997</c:v>
                </c:pt>
                <c:pt idx="440">
                  <c:v>31.92</c:v>
                </c:pt>
                <c:pt idx="441">
                  <c:v>31.69</c:v>
                </c:pt>
                <c:pt idx="442">
                  <c:v>31.53</c:v>
                </c:pt>
                <c:pt idx="443">
                  <c:v>31.4</c:v>
                </c:pt>
                <c:pt idx="444">
                  <c:v>31.25</c:v>
                </c:pt>
                <c:pt idx="445">
                  <c:v>31.15</c:v>
                </c:pt>
                <c:pt idx="446">
                  <c:v>30.94</c:v>
                </c:pt>
                <c:pt idx="447">
                  <c:v>30.8</c:v>
                </c:pt>
                <c:pt idx="448">
                  <c:v>30.69</c:v>
                </c:pt>
                <c:pt idx="449">
                  <c:v>30.56</c:v>
                </c:pt>
                <c:pt idx="450">
                  <c:v>30.39</c:v>
                </c:pt>
                <c:pt idx="451">
                  <c:v>30.22</c:v>
                </c:pt>
                <c:pt idx="452">
                  <c:v>30.14</c:v>
                </c:pt>
                <c:pt idx="453">
                  <c:v>29.98</c:v>
                </c:pt>
                <c:pt idx="454">
                  <c:v>29.93</c:v>
                </c:pt>
                <c:pt idx="455">
                  <c:v>29.85</c:v>
                </c:pt>
                <c:pt idx="456">
                  <c:v>29.81</c:v>
                </c:pt>
                <c:pt idx="457">
                  <c:v>29.77</c:v>
                </c:pt>
                <c:pt idx="458">
                  <c:v>29.72</c:v>
                </c:pt>
                <c:pt idx="459">
                  <c:v>29.72</c:v>
                </c:pt>
                <c:pt idx="460">
                  <c:v>29.72</c:v>
                </c:pt>
                <c:pt idx="461">
                  <c:v>29.7</c:v>
                </c:pt>
                <c:pt idx="462">
                  <c:v>29.81</c:v>
                </c:pt>
                <c:pt idx="463">
                  <c:v>29.89</c:v>
                </c:pt>
                <c:pt idx="464">
                  <c:v>29.91</c:v>
                </c:pt>
                <c:pt idx="465">
                  <c:v>29.93</c:v>
                </c:pt>
                <c:pt idx="466">
                  <c:v>29.85</c:v>
                </c:pt>
                <c:pt idx="467">
                  <c:v>29.81</c:v>
                </c:pt>
                <c:pt idx="468">
                  <c:v>29.77</c:v>
                </c:pt>
                <c:pt idx="469">
                  <c:v>29.78</c:v>
                </c:pt>
                <c:pt idx="470">
                  <c:v>29.78</c:v>
                </c:pt>
                <c:pt idx="471">
                  <c:v>29.82</c:v>
                </c:pt>
                <c:pt idx="472">
                  <c:v>29.86</c:v>
                </c:pt>
                <c:pt idx="473">
                  <c:v>29.9</c:v>
                </c:pt>
                <c:pt idx="474">
                  <c:v>29.83</c:v>
                </c:pt>
                <c:pt idx="475">
                  <c:v>29.82</c:v>
                </c:pt>
                <c:pt idx="476">
                  <c:v>29.78</c:v>
                </c:pt>
                <c:pt idx="477">
                  <c:v>29.82</c:v>
                </c:pt>
                <c:pt idx="478">
                  <c:v>29.82</c:v>
                </c:pt>
                <c:pt idx="479">
                  <c:v>29.83</c:v>
                </c:pt>
                <c:pt idx="480">
                  <c:v>29.87</c:v>
                </c:pt>
                <c:pt idx="481">
                  <c:v>29.87</c:v>
                </c:pt>
                <c:pt idx="482">
                  <c:v>29.86</c:v>
                </c:pt>
                <c:pt idx="483">
                  <c:v>29.86</c:v>
                </c:pt>
                <c:pt idx="484">
                  <c:v>29.86</c:v>
                </c:pt>
                <c:pt idx="485">
                  <c:v>29.84</c:v>
                </c:pt>
                <c:pt idx="486">
                  <c:v>29.86</c:v>
                </c:pt>
                <c:pt idx="487">
                  <c:v>29.91</c:v>
                </c:pt>
                <c:pt idx="488">
                  <c:v>29.87</c:v>
                </c:pt>
                <c:pt idx="489">
                  <c:v>29.86</c:v>
                </c:pt>
                <c:pt idx="490">
                  <c:v>29.85</c:v>
                </c:pt>
                <c:pt idx="491">
                  <c:v>29.84</c:v>
                </c:pt>
                <c:pt idx="492">
                  <c:v>29.82</c:v>
                </c:pt>
                <c:pt idx="493">
                  <c:v>29.84</c:v>
                </c:pt>
                <c:pt idx="494">
                  <c:v>29.74</c:v>
                </c:pt>
                <c:pt idx="495">
                  <c:v>29.69</c:v>
                </c:pt>
                <c:pt idx="496">
                  <c:v>29.65</c:v>
                </c:pt>
                <c:pt idx="497">
                  <c:v>29.61</c:v>
                </c:pt>
                <c:pt idx="498">
                  <c:v>29.57</c:v>
                </c:pt>
                <c:pt idx="499">
                  <c:v>29.94</c:v>
                </c:pt>
                <c:pt idx="500">
                  <c:v>29.52</c:v>
                </c:pt>
                <c:pt idx="501">
                  <c:v>29.52</c:v>
                </c:pt>
                <c:pt idx="502">
                  <c:v>29.53</c:v>
                </c:pt>
                <c:pt idx="503">
                  <c:v>29.44</c:v>
                </c:pt>
                <c:pt idx="504">
                  <c:v>29.4</c:v>
                </c:pt>
                <c:pt idx="505">
                  <c:v>29.36</c:v>
                </c:pt>
                <c:pt idx="506">
                  <c:v>29.36</c:v>
                </c:pt>
                <c:pt idx="507">
                  <c:v>29.35</c:v>
                </c:pt>
                <c:pt idx="508">
                  <c:v>29.39</c:v>
                </c:pt>
                <c:pt idx="509">
                  <c:v>29.4</c:v>
                </c:pt>
                <c:pt idx="510">
                  <c:v>29.44</c:v>
                </c:pt>
                <c:pt idx="511">
                  <c:v>29.44</c:v>
                </c:pt>
                <c:pt idx="512">
                  <c:v>29.48</c:v>
                </c:pt>
                <c:pt idx="513">
                  <c:v>29.48</c:v>
                </c:pt>
                <c:pt idx="514">
                  <c:v>29.44</c:v>
                </c:pt>
                <c:pt idx="515">
                  <c:v>29.39</c:v>
                </c:pt>
                <c:pt idx="516">
                  <c:v>29.35</c:v>
                </c:pt>
                <c:pt idx="517">
                  <c:v>29.35</c:v>
                </c:pt>
                <c:pt idx="518">
                  <c:v>29.35</c:v>
                </c:pt>
                <c:pt idx="519">
                  <c:v>29.35</c:v>
                </c:pt>
                <c:pt idx="520">
                  <c:v>29.35</c:v>
                </c:pt>
                <c:pt idx="521">
                  <c:v>29.31</c:v>
                </c:pt>
                <c:pt idx="522">
                  <c:v>29.27</c:v>
                </c:pt>
                <c:pt idx="523">
                  <c:v>29.31</c:v>
                </c:pt>
                <c:pt idx="524">
                  <c:v>29.27</c:v>
                </c:pt>
                <c:pt idx="525">
                  <c:v>29.27</c:v>
                </c:pt>
                <c:pt idx="526">
                  <c:v>29.23</c:v>
                </c:pt>
                <c:pt idx="527">
                  <c:v>29.23</c:v>
                </c:pt>
                <c:pt idx="528">
                  <c:v>29.25</c:v>
                </c:pt>
                <c:pt idx="529">
                  <c:v>29.23</c:v>
                </c:pt>
                <c:pt idx="530">
                  <c:v>29.23</c:v>
                </c:pt>
                <c:pt idx="531">
                  <c:v>29.23</c:v>
                </c:pt>
                <c:pt idx="532">
                  <c:v>29.23</c:v>
                </c:pt>
                <c:pt idx="533">
                  <c:v>29.24</c:v>
                </c:pt>
                <c:pt idx="534">
                  <c:v>29.24</c:v>
                </c:pt>
                <c:pt idx="535">
                  <c:v>29.28</c:v>
                </c:pt>
                <c:pt idx="536">
                  <c:v>29.28</c:v>
                </c:pt>
                <c:pt idx="537">
                  <c:v>29.32</c:v>
                </c:pt>
                <c:pt idx="538">
                  <c:v>29.32</c:v>
                </c:pt>
                <c:pt idx="539">
                  <c:v>29.32</c:v>
                </c:pt>
                <c:pt idx="540">
                  <c:v>29.36</c:v>
                </c:pt>
                <c:pt idx="541">
                  <c:v>29.4</c:v>
                </c:pt>
                <c:pt idx="542">
                  <c:v>29.39</c:v>
                </c:pt>
                <c:pt idx="543">
                  <c:v>29.44</c:v>
                </c:pt>
                <c:pt idx="544">
                  <c:v>29.44</c:v>
                </c:pt>
                <c:pt idx="545">
                  <c:v>29.49</c:v>
                </c:pt>
                <c:pt idx="546">
                  <c:v>29.53</c:v>
                </c:pt>
                <c:pt idx="547">
                  <c:v>29.53</c:v>
                </c:pt>
                <c:pt idx="548">
                  <c:v>30.03</c:v>
                </c:pt>
                <c:pt idx="549">
                  <c:v>29.86</c:v>
                </c:pt>
                <c:pt idx="550">
                  <c:v>29.73</c:v>
                </c:pt>
                <c:pt idx="551">
                  <c:v>29.69</c:v>
                </c:pt>
                <c:pt idx="552">
                  <c:v>29.57</c:v>
                </c:pt>
                <c:pt idx="553">
                  <c:v>29.57</c:v>
                </c:pt>
                <c:pt idx="554">
                  <c:v>29.52</c:v>
                </c:pt>
                <c:pt idx="555">
                  <c:v>29.52</c:v>
                </c:pt>
                <c:pt idx="556">
                  <c:v>29.44</c:v>
                </c:pt>
                <c:pt idx="557">
                  <c:v>29.4</c:v>
                </c:pt>
                <c:pt idx="558">
                  <c:v>29.36</c:v>
                </c:pt>
                <c:pt idx="559">
                  <c:v>29.4</c:v>
                </c:pt>
                <c:pt idx="560">
                  <c:v>29.4</c:v>
                </c:pt>
                <c:pt idx="561">
                  <c:v>29.4</c:v>
                </c:pt>
                <c:pt idx="562">
                  <c:v>29.44</c:v>
                </c:pt>
                <c:pt idx="563">
                  <c:v>29.57</c:v>
                </c:pt>
                <c:pt idx="564">
                  <c:v>29.57</c:v>
                </c:pt>
                <c:pt idx="565">
                  <c:v>29.77</c:v>
                </c:pt>
                <c:pt idx="566">
                  <c:v>30.42</c:v>
                </c:pt>
                <c:pt idx="567">
                  <c:v>30.16</c:v>
                </c:pt>
                <c:pt idx="568">
                  <c:v>30.25</c:v>
                </c:pt>
                <c:pt idx="569">
                  <c:v>30.54</c:v>
                </c:pt>
                <c:pt idx="570">
                  <c:v>30.39</c:v>
                </c:pt>
                <c:pt idx="571">
                  <c:v>30.33</c:v>
                </c:pt>
                <c:pt idx="572">
                  <c:v>30.37</c:v>
                </c:pt>
                <c:pt idx="573">
                  <c:v>30.37</c:v>
                </c:pt>
                <c:pt idx="574">
                  <c:v>30.24</c:v>
                </c:pt>
                <c:pt idx="575">
                  <c:v>30.19</c:v>
                </c:pt>
                <c:pt idx="576">
                  <c:v>30.15</c:v>
                </c:pt>
                <c:pt idx="577">
                  <c:v>30.23</c:v>
                </c:pt>
                <c:pt idx="578">
                  <c:v>30.23</c:v>
                </c:pt>
                <c:pt idx="579">
                  <c:v>30.44</c:v>
                </c:pt>
                <c:pt idx="580">
                  <c:v>30.57</c:v>
                </c:pt>
                <c:pt idx="581">
                  <c:v>30.53</c:v>
                </c:pt>
                <c:pt idx="582">
                  <c:v>30.44</c:v>
                </c:pt>
                <c:pt idx="583">
                  <c:v>30.4</c:v>
                </c:pt>
                <c:pt idx="584">
                  <c:v>30.4</c:v>
                </c:pt>
                <c:pt idx="585">
                  <c:v>30.42</c:v>
                </c:pt>
                <c:pt idx="586">
                  <c:v>30.42</c:v>
                </c:pt>
                <c:pt idx="587">
                  <c:v>30.35</c:v>
                </c:pt>
                <c:pt idx="588">
                  <c:v>30.35</c:v>
                </c:pt>
                <c:pt idx="589">
                  <c:v>30.31</c:v>
                </c:pt>
                <c:pt idx="590">
                  <c:v>30.31</c:v>
                </c:pt>
                <c:pt idx="591">
                  <c:v>30.23</c:v>
                </c:pt>
                <c:pt idx="592">
                  <c:v>30.23</c:v>
                </c:pt>
                <c:pt idx="593">
                  <c:v>30.19</c:v>
                </c:pt>
                <c:pt idx="594">
                  <c:v>30.23</c:v>
                </c:pt>
                <c:pt idx="595">
                  <c:v>30.56</c:v>
                </c:pt>
                <c:pt idx="596">
                  <c:v>30.39</c:v>
                </c:pt>
                <c:pt idx="597">
                  <c:v>30.31</c:v>
                </c:pt>
                <c:pt idx="598">
                  <c:v>30.31</c:v>
                </c:pt>
                <c:pt idx="599">
                  <c:v>30.19</c:v>
                </c:pt>
                <c:pt idx="600">
                  <c:v>30.14</c:v>
                </c:pt>
                <c:pt idx="601">
                  <c:v>30.14</c:v>
                </c:pt>
                <c:pt idx="602">
                  <c:v>30.18</c:v>
                </c:pt>
                <c:pt idx="603">
                  <c:v>30.18</c:v>
                </c:pt>
                <c:pt idx="604">
                  <c:v>30.18</c:v>
                </c:pt>
                <c:pt idx="605">
                  <c:v>30.16</c:v>
                </c:pt>
                <c:pt idx="606">
                  <c:v>30.18</c:v>
                </c:pt>
                <c:pt idx="607">
                  <c:v>30.14</c:v>
                </c:pt>
                <c:pt idx="608">
                  <c:v>30.22</c:v>
                </c:pt>
                <c:pt idx="609">
                  <c:v>30.22</c:v>
                </c:pt>
                <c:pt idx="610">
                  <c:v>30.23</c:v>
                </c:pt>
                <c:pt idx="611">
                  <c:v>30.23</c:v>
                </c:pt>
                <c:pt idx="612">
                  <c:v>30.25</c:v>
                </c:pt>
                <c:pt idx="613">
                  <c:v>30.31</c:v>
                </c:pt>
                <c:pt idx="614">
                  <c:v>30.3</c:v>
                </c:pt>
                <c:pt idx="615">
                  <c:v>30.32</c:v>
                </c:pt>
                <c:pt idx="616">
                  <c:v>30.32</c:v>
                </c:pt>
                <c:pt idx="617">
                  <c:v>30.36</c:v>
                </c:pt>
                <c:pt idx="618">
                  <c:v>30.36</c:v>
                </c:pt>
                <c:pt idx="619">
                  <c:v>30.36</c:v>
                </c:pt>
                <c:pt idx="620">
                  <c:v>30.57</c:v>
                </c:pt>
                <c:pt idx="621">
                  <c:v>31.71</c:v>
                </c:pt>
                <c:pt idx="622">
                  <c:v>23.64</c:v>
                </c:pt>
                <c:pt idx="623">
                  <c:v>31.33</c:v>
                </c:pt>
                <c:pt idx="624">
                  <c:v>25.21</c:v>
                </c:pt>
                <c:pt idx="625">
                  <c:v>25.06</c:v>
                </c:pt>
                <c:pt idx="626">
                  <c:v>24.97</c:v>
                </c:pt>
                <c:pt idx="627">
                  <c:v>24.93</c:v>
                </c:pt>
                <c:pt idx="628">
                  <c:v>25.01</c:v>
                </c:pt>
                <c:pt idx="629">
                  <c:v>24.89</c:v>
                </c:pt>
                <c:pt idx="630">
                  <c:v>24.85</c:v>
                </c:pt>
                <c:pt idx="631">
                  <c:v>24.81</c:v>
                </c:pt>
                <c:pt idx="632">
                  <c:v>24.77</c:v>
                </c:pt>
                <c:pt idx="633">
                  <c:v>24.73</c:v>
                </c:pt>
                <c:pt idx="634">
                  <c:v>24.73</c:v>
                </c:pt>
                <c:pt idx="635">
                  <c:v>24.69</c:v>
                </c:pt>
                <c:pt idx="636">
                  <c:v>24.69</c:v>
                </c:pt>
                <c:pt idx="637">
                  <c:v>24.67</c:v>
                </c:pt>
                <c:pt idx="638">
                  <c:v>24.66</c:v>
                </c:pt>
                <c:pt idx="639">
                  <c:v>24.66</c:v>
                </c:pt>
                <c:pt idx="640">
                  <c:v>24.66</c:v>
                </c:pt>
                <c:pt idx="641">
                  <c:v>24.62</c:v>
                </c:pt>
                <c:pt idx="642">
                  <c:v>24.62</c:v>
                </c:pt>
                <c:pt idx="643">
                  <c:v>24.62</c:v>
                </c:pt>
                <c:pt idx="644">
                  <c:v>24.65</c:v>
                </c:pt>
                <c:pt idx="645">
                  <c:v>24.63</c:v>
                </c:pt>
                <c:pt idx="646">
                  <c:v>24.62</c:v>
                </c:pt>
                <c:pt idx="647">
                  <c:v>24.66</c:v>
                </c:pt>
                <c:pt idx="648">
                  <c:v>24.62</c:v>
                </c:pt>
                <c:pt idx="649">
                  <c:v>24.62</c:v>
                </c:pt>
                <c:pt idx="650">
                  <c:v>24.62</c:v>
                </c:pt>
                <c:pt idx="651">
                  <c:v>24.63</c:v>
                </c:pt>
                <c:pt idx="652">
                  <c:v>24.65</c:v>
                </c:pt>
                <c:pt idx="653">
                  <c:v>24.65</c:v>
                </c:pt>
                <c:pt idx="654">
                  <c:v>24.67</c:v>
                </c:pt>
                <c:pt idx="655">
                  <c:v>24.69</c:v>
                </c:pt>
                <c:pt idx="656">
                  <c:v>24.69</c:v>
                </c:pt>
                <c:pt idx="657">
                  <c:v>24.68</c:v>
                </c:pt>
                <c:pt idx="658">
                  <c:v>24.7</c:v>
                </c:pt>
                <c:pt idx="659">
                  <c:v>24.68</c:v>
                </c:pt>
                <c:pt idx="660">
                  <c:v>24.68</c:v>
                </c:pt>
                <c:pt idx="661">
                  <c:v>24.72</c:v>
                </c:pt>
                <c:pt idx="662">
                  <c:v>24.73</c:v>
                </c:pt>
                <c:pt idx="663">
                  <c:v>24.73</c:v>
                </c:pt>
                <c:pt idx="664">
                  <c:v>24.73</c:v>
                </c:pt>
                <c:pt idx="665">
                  <c:v>24.73</c:v>
                </c:pt>
                <c:pt idx="666">
                  <c:v>24.73</c:v>
                </c:pt>
                <c:pt idx="667">
                  <c:v>24.73</c:v>
                </c:pt>
                <c:pt idx="668">
                  <c:v>24.81</c:v>
                </c:pt>
                <c:pt idx="669">
                  <c:v>24.93</c:v>
                </c:pt>
                <c:pt idx="670">
                  <c:v>25.01</c:v>
                </c:pt>
                <c:pt idx="671">
                  <c:v>25.05</c:v>
                </c:pt>
                <c:pt idx="672">
                  <c:v>25.08</c:v>
                </c:pt>
                <c:pt idx="673">
                  <c:v>25.12</c:v>
                </c:pt>
                <c:pt idx="674">
                  <c:v>25.16</c:v>
                </c:pt>
                <c:pt idx="675">
                  <c:v>25.17</c:v>
                </c:pt>
                <c:pt idx="676">
                  <c:v>25.2</c:v>
                </c:pt>
                <c:pt idx="677">
                  <c:v>25.2</c:v>
                </c:pt>
                <c:pt idx="678">
                  <c:v>25.2</c:v>
                </c:pt>
                <c:pt idx="679">
                  <c:v>25.2</c:v>
                </c:pt>
                <c:pt idx="680">
                  <c:v>25.16</c:v>
                </c:pt>
                <c:pt idx="681">
                  <c:v>25.16</c:v>
                </c:pt>
                <c:pt idx="682">
                  <c:v>25.16</c:v>
                </c:pt>
                <c:pt idx="683">
                  <c:v>25.16</c:v>
                </c:pt>
                <c:pt idx="684">
                  <c:v>25.15</c:v>
                </c:pt>
                <c:pt idx="685">
                  <c:v>25.15</c:v>
                </c:pt>
                <c:pt idx="686">
                  <c:v>25.19</c:v>
                </c:pt>
                <c:pt idx="687">
                  <c:v>25.16</c:v>
                </c:pt>
                <c:pt idx="688">
                  <c:v>25.15</c:v>
                </c:pt>
                <c:pt idx="689">
                  <c:v>25.15</c:v>
                </c:pt>
                <c:pt idx="690">
                  <c:v>25.12</c:v>
                </c:pt>
                <c:pt idx="691">
                  <c:v>25.11</c:v>
                </c:pt>
                <c:pt idx="692">
                  <c:v>25.15</c:v>
                </c:pt>
                <c:pt idx="693">
                  <c:v>25.16</c:v>
                </c:pt>
                <c:pt idx="694">
                  <c:v>25.12</c:v>
                </c:pt>
                <c:pt idx="695">
                  <c:v>25.11</c:v>
                </c:pt>
                <c:pt idx="696">
                  <c:v>25.08</c:v>
                </c:pt>
                <c:pt idx="697">
                  <c:v>25.06</c:v>
                </c:pt>
                <c:pt idx="698">
                  <c:v>25.06</c:v>
                </c:pt>
                <c:pt idx="699">
                  <c:v>25.08</c:v>
                </c:pt>
                <c:pt idx="700">
                  <c:v>25.15</c:v>
                </c:pt>
                <c:pt idx="701">
                  <c:v>25.19</c:v>
                </c:pt>
                <c:pt idx="702">
                  <c:v>25.2</c:v>
                </c:pt>
                <c:pt idx="703">
                  <c:v>25.2</c:v>
                </c:pt>
                <c:pt idx="704">
                  <c:v>25.2</c:v>
                </c:pt>
                <c:pt idx="705">
                  <c:v>25.17</c:v>
                </c:pt>
                <c:pt idx="706">
                  <c:v>25.19</c:v>
                </c:pt>
                <c:pt idx="707">
                  <c:v>25.19</c:v>
                </c:pt>
                <c:pt idx="708">
                  <c:v>25.19</c:v>
                </c:pt>
                <c:pt idx="709">
                  <c:v>25.19</c:v>
                </c:pt>
                <c:pt idx="710">
                  <c:v>25.23</c:v>
                </c:pt>
                <c:pt idx="711">
                  <c:v>25.23</c:v>
                </c:pt>
                <c:pt idx="712">
                  <c:v>25.23</c:v>
                </c:pt>
                <c:pt idx="713">
                  <c:v>25.21</c:v>
                </c:pt>
                <c:pt idx="714">
                  <c:v>25.19</c:v>
                </c:pt>
                <c:pt idx="715">
                  <c:v>25.19</c:v>
                </c:pt>
                <c:pt idx="716">
                  <c:v>25.19</c:v>
                </c:pt>
                <c:pt idx="717">
                  <c:v>25.19</c:v>
                </c:pt>
                <c:pt idx="718">
                  <c:v>25.19</c:v>
                </c:pt>
                <c:pt idx="719">
                  <c:v>25.15</c:v>
                </c:pt>
                <c:pt idx="720">
                  <c:v>25.15</c:v>
                </c:pt>
                <c:pt idx="721">
                  <c:v>25.15</c:v>
                </c:pt>
                <c:pt idx="722">
                  <c:v>25.15</c:v>
                </c:pt>
                <c:pt idx="723">
                  <c:v>25.11</c:v>
                </c:pt>
                <c:pt idx="724">
                  <c:v>25.11</c:v>
                </c:pt>
                <c:pt idx="725">
                  <c:v>25.19</c:v>
                </c:pt>
                <c:pt idx="726">
                  <c:v>25.28</c:v>
                </c:pt>
                <c:pt idx="727">
                  <c:v>25.3</c:v>
                </c:pt>
                <c:pt idx="728">
                  <c:v>25.27</c:v>
                </c:pt>
                <c:pt idx="729">
                  <c:v>25.27</c:v>
                </c:pt>
                <c:pt idx="730">
                  <c:v>25.21</c:v>
                </c:pt>
                <c:pt idx="731">
                  <c:v>25.2</c:v>
                </c:pt>
                <c:pt idx="732">
                  <c:v>25.19</c:v>
                </c:pt>
                <c:pt idx="733">
                  <c:v>25.19</c:v>
                </c:pt>
                <c:pt idx="734">
                  <c:v>25.17</c:v>
                </c:pt>
                <c:pt idx="735">
                  <c:v>25.15</c:v>
                </c:pt>
                <c:pt idx="736">
                  <c:v>25.13</c:v>
                </c:pt>
                <c:pt idx="737">
                  <c:v>25.12</c:v>
                </c:pt>
                <c:pt idx="738">
                  <c:v>25.11</c:v>
                </c:pt>
                <c:pt idx="739">
                  <c:v>25.15</c:v>
                </c:pt>
                <c:pt idx="740">
                  <c:v>25.19</c:v>
                </c:pt>
                <c:pt idx="741">
                  <c:v>25.19</c:v>
                </c:pt>
                <c:pt idx="742">
                  <c:v>25.15</c:v>
                </c:pt>
                <c:pt idx="743">
                  <c:v>25.11</c:v>
                </c:pt>
                <c:pt idx="744">
                  <c:v>25.11</c:v>
                </c:pt>
                <c:pt idx="745">
                  <c:v>25.11</c:v>
                </c:pt>
                <c:pt idx="746">
                  <c:v>25.08</c:v>
                </c:pt>
                <c:pt idx="747">
                  <c:v>25.07</c:v>
                </c:pt>
                <c:pt idx="748">
                  <c:v>25.07</c:v>
                </c:pt>
                <c:pt idx="749">
                  <c:v>25.15</c:v>
                </c:pt>
                <c:pt idx="750">
                  <c:v>25.19</c:v>
                </c:pt>
                <c:pt idx="751">
                  <c:v>25.2</c:v>
                </c:pt>
                <c:pt idx="752">
                  <c:v>25.21</c:v>
                </c:pt>
                <c:pt idx="753">
                  <c:v>25.22</c:v>
                </c:pt>
                <c:pt idx="754">
                  <c:v>25.23</c:v>
                </c:pt>
                <c:pt idx="755">
                  <c:v>25.25</c:v>
                </c:pt>
                <c:pt idx="756">
                  <c:v>25.27</c:v>
                </c:pt>
                <c:pt idx="757">
                  <c:v>25.23</c:v>
                </c:pt>
                <c:pt idx="758">
                  <c:v>25.23</c:v>
                </c:pt>
                <c:pt idx="759">
                  <c:v>25.19</c:v>
                </c:pt>
                <c:pt idx="760">
                  <c:v>25.19</c:v>
                </c:pt>
                <c:pt idx="761">
                  <c:v>25.19</c:v>
                </c:pt>
                <c:pt idx="762">
                  <c:v>25.19</c:v>
                </c:pt>
                <c:pt idx="763">
                  <c:v>25.17</c:v>
                </c:pt>
                <c:pt idx="764">
                  <c:v>25.18</c:v>
                </c:pt>
                <c:pt idx="765">
                  <c:v>25.19</c:v>
                </c:pt>
                <c:pt idx="766">
                  <c:v>25.17</c:v>
                </c:pt>
                <c:pt idx="767">
                  <c:v>25.15</c:v>
                </c:pt>
                <c:pt idx="768">
                  <c:v>25.15</c:v>
                </c:pt>
                <c:pt idx="769">
                  <c:v>25.15</c:v>
                </c:pt>
                <c:pt idx="770">
                  <c:v>25.15</c:v>
                </c:pt>
                <c:pt idx="771">
                  <c:v>25.15</c:v>
                </c:pt>
                <c:pt idx="772">
                  <c:v>25.15</c:v>
                </c:pt>
                <c:pt idx="773">
                  <c:v>25.15</c:v>
                </c:pt>
                <c:pt idx="774">
                  <c:v>25.15</c:v>
                </c:pt>
                <c:pt idx="775">
                  <c:v>25.13</c:v>
                </c:pt>
                <c:pt idx="776">
                  <c:v>25.12</c:v>
                </c:pt>
                <c:pt idx="777">
                  <c:v>25.13</c:v>
                </c:pt>
                <c:pt idx="778">
                  <c:v>25.11</c:v>
                </c:pt>
                <c:pt idx="779">
                  <c:v>25.11</c:v>
                </c:pt>
                <c:pt idx="780">
                  <c:v>25.11</c:v>
                </c:pt>
                <c:pt idx="781">
                  <c:v>25.11</c:v>
                </c:pt>
                <c:pt idx="782">
                  <c:v>25.11</c:v>
                </c:pt>
                <c:pt idx="783">
                  <c:v>25.11</c:v>
                </c:pt>
                <c:pt idx="784">
                  <c:v>25.09</c:v>
                </c:pt>
                <c:pt idx="785">
                  <c:v>25.07</c:v>
                </c:pt>
                <c:pt idx="786">
                  <c:v>25.07</c:v>
                </c:pt>
                <c:pt idx="787">
                  <c:v>25.09</c:v>
                </c:pt>
                <c:pt idx="788">
                  <c:v>25.1</c:v>
                </c:pt>
                <c:pt idx="789">
                  <c:v>25.09</c:v>
                </c:pt>
                <c:pt idx="790">
                  <c:v>25.07</c:v>
                </c:pt>
                <c:pt idx="791">
                  <c:v>25.07</c:v>
                </c:pt>
                <c:pt idx="792">
                  <c:v>25.07</c:v>
                </c:pt>
                <c:pt idx="793">
                  <c:v>25.07</c:v>
                </c:pt>
                <c:pt idx="794">
                  <c:v>25.07</c:v>
                </c:pt>
                <c:pt idx="795">
                  <c:v>25.07</c:v>
                </c:pt>
                <c:pt idx="796">
                  <c:v>25.06</c:v>
                </c:pt>
                <c:pt idx="797">
                  <c:v>25.07</c:v>
                </c:pt>
                <c:pt idx="798">
                  <c:v>25.07</c:v>
                </c:pt>
                <c:pt idx="799">
                  <c:v>25.07</c:v>
                </c:pt>
                <c:pt idx="800">
                  <c:v>25.11</c:v>
                </c:pt>
                <c:pt idx="801">
                  <c:v>25.11</c:v>
                </c:pt>
                <c:pt idx="802">
                  <c:v>25.09</c:v>
                </c:pt>
                <c:pt idx="803">
                  <c:v>25.08</c:v>
                </c:pt>
                <c:pt idx="804">
                  <c:v>25.07</c:v>
                </c:pt>
                <c:pt idx="805">
                  <c:v>25.07</c:v>
                </c:pt>
                <c:pt idx="806">
                  <c:v>25.07</c:v>
                </c:pt>
                <c:pt idx="807">
                  <c:v>25.09</c:v>
                </c:pt>
                <c:pt idx="808">
                  <c:v>25.11</c:v>
                </c:pt>
                <c:pt idx="809">
                  <c:v>25.07</c:v>
                </c:pt>
                <c:pt idx="810">
                  <c:v>25.07</c:v>
                </c:pt>
                <c:pt idx="811">
                  <c:v>25.11</c:v>
                </c:pt>
                <c:pt idx="812">
                  <c:v>25.11</c:v>
                </c:pt>
                <c:pt idx="813">
                  <c:v>25.13</c:v>
                </c:pt>
                <c:pt idx="814">
                  <c:v>25.15</c:v>
                </c:pt>
                <c:pt idx="815">
                  <c:v>25.15</c:v>
                </c:pt>
                <c:pt idx="816">
                  <c:v>25.15</c:v>
                </c:pt>
                <c:pt idx="817">
                  <c:v>25.15</c:v>
                </c:pt>
                <c:pt idx="818">
                  <c:v>25.13</c:v>
                </c:pt>
                <c:pt idx="819">
                  <c:v>25.15</c:v>
                </c:pt>
                <c:pt idx="820">
                  <c:v>25.15</c:v>
                </c:pt>
                <c:pt idx="821">
                  <c:v>25.14</c:v>
                </c:pt>
                <c:pt idx="822">
                  <c:v>25.11</c:v>
                </c:pt>
                <c:pt idx="823">
                  <c:v>25.11</c:v>
                </c:pt>
                <c:pt idx="824">
                  <c:v>25.11</c:v>
                </c:pt>
                <c:pt idx="825">
                  <c:v>25.11</c:v>
                </c:pt>
                <c:pt idx="826">
                  <c:v>25.11</c:v>
                </c:pt>
                <c:pt idx="827">
                  <c:v>25.11</c:v>
                </c:pt>
                <c:pt idx="828">
                  <c:v>25.11</c:v>
                </c:pt>
                <c:pt idx="829">
                  <c:v>25.12</c:v>
                </c:pt>
                <c:pt idx="830">
                  <c:v>25.12</c:v>
                </c:pt>
                <c:pt idx="831">
                  <c:v>25.12</c:v>
                </c:pt>
                <c:pt idx="832">
                  <c:v>25.11</c:v>
                </c:pt>
                <c:pt idx="833">
                  <c:v>25.09</c:v>
                </c:pt>
                <c:pt idx="834">
                  <c:v>25.08</c:v>
                </c:pt>
                <c:pt idx="835">
                  <c:v>25.12</c:v>
                </c:pt>
                <c:pt idx="836">
                  <c:v>25.12</c:v>
                </c:pt>
                <c:pt idx="837">
                  <c:v>25.13</c:v>
                </c:pt>
                <c:pt idx="838">
                  <c:v>25.09</c:v>
                </c:pt>
                <c:pt idx="839">
                  <c:v>25.09</c:v>
                </c:pt>
                <c:pt idx="840">
                  <c:v>25.09</c:v>
                </c:pt>
                <c:pt idx="841">
                  <c:v>25.09</c:v>
                </c:pt>
                <c:pt idx="842">
                  <c:v>25.11</c:v>
                </c:pt>
                <c:pt idx="843">
                  <c:v>25.12</c:v>
                </c:pt>
                <c:pt idx="844">
                  <c:v>25.12</c:v>
                </c:pt>
                <c:pt idx="845">
                  <c:v>25.12</c:v>
                </c:pt>
                <c:pt idx="846">
                  <c:v>25.12</c:v>
                </c:pt>
                <c:pt idx="847">
                  <c:v>25.12</c:v>
                </c:pt>
                <c:pt idx="848">
                  <c:v>25.12</c:v>
                </c:pt>
                <c:pt idx="849">
                  <c:v>25.11</c:v>
                </c:pt>
                <c:pt idx="850">
                  <c:v>25.11</c:v>
                </c:pt>
                <c:pt idx="851">
                  <c:v>25.12</c:v>
                </c:pt>
                <c:pt idx="852">
                  <c:v>25.15</c:v>
                </c:pt>
                <c:pt idx="853">
                  <c:v>25.14</c:v>
                </c:pt>
                <c:pt idx="854">
                  <c:v>25.14</c:v>
                </c:pt>
                <c:pt idx="855">
                  <c:v>25.12</c:v>
                </c:pt>
                <c:pt idx="856">
                  <c:v>25.13</c:v>
                </c:pt>
                <c:pt idx="857">
                  <c:v>25.15</c:v>
                </c:pt>
                <c:pt idx="858">
                  <c:v>25.19</c:v>
                </c:pt>
                <c:pt idx="859">
                  <c:v>25.15</c:v>
                </c:pt>
                <c:pt idx="860">
                  <c:v>25.15</c:v>
                </c:pt>
                <c:pt idx="861">
                  <c:v>25.15</c:v>
                </c:pt>
                <c:pt idx="862">
                  <c:v>25.15</c:v>
                </c:pt>
                <c:pt idx="863">
                  <c:v>25.15</c:v>
                </c:pt>
                <c:pt idx="864">
                  <c:v>25.15</c:v>
                </c:pt>
                <c:pt idx="865">
                  <c:v>25.15</c:v>
                </c:pt>
                <c:pt idx="866">
                  <c:v>25.15</c:v>
                </c:pt>
                <c:pt idx="867">
                  <c:v>25.15</c:v>
                </c:pt>
                <c:pt idx="868">
                  <c:v>25.15</c:v>
                </c:pt>
                <c:pt idx="869">
                  <c:v>25.15</c:v>
                </c:pt>
                <c:pt idx="870">
                  <c:v>25.15</c:v>
                </c:pt>
                <c:pt idx="871">
                  <c:v>25.15</c:v>
                </c:pt>
                <c:pt idx="872">
                  <c:v>25.15</c:v>
                </c:pt>
                <c:pt idx="873">
                  <c:v>25.15</c:v>
                </c:pt>
                <c:pt idx="874">
                  <c:v>25.15</c:v>
                </c:pt>
                <c:pt idx="875">
                  <c:v>25.15</c:v>
                </c:pt>
                <c:pt idx="876">
                  <c:v>25.15</c:v>
                </c:pt>
                <c:pt idx="877">
                  <c:v>25.19</c:v>
                </c:pt>
                <c:pt idx="878">
                  <c:v>25.19</c:v>
                </c:pt>
                <c:pt idx="879">
                  <c:v>25.19</c:v>
                </c:pt>
                <c:pt idx="880">
                  <c:v>25.2</c:v>
                </c:pt>
                <c:pt idx="881">
                  <c:v>25.19</c:v>
                </c:pt>
                <c:pt idx="882">
                  <c:v>25.19</c:v>
                </c:pt>
                <c:pt idx="883">
                  <c:v>25.22</c:v>
                </c:pt>
                <c:pt idx="884">
                  <c:v>25.21</c:v>
                </c:pt>
                <c:pt idx="885">
                  <c:v>25.2</c:v>
                </c:pt>
                <c:pt idx="886">
                  <c:v>25.19</c:v>
                </c:pt>
                <c:pt idx="887">
                  <c:v>25.19</c:v>
                </c:pt>
                <c:pt idx="888">
                  <c:v>25.19</c:v>
                </c:pt>
                <c:pt idx="889">
                  <c:v>25.18</c:v>
                </c:pt>
                <c:pt idx="890">
                  <c:v>25.18</c:v>
                </c:pt>
                <c:pt idx="891">
                  <c:v>25.17</c:v>
                </c:pt>
                <c:pt idx="892">
                  <c:v>25.18</c:v>
                </c:pt>
                <c:pt idx="893">
                  <c:v>25.18</c:v>
                </c:pt>
                <c:pt idx="894">
                  <c:v>25.18</c:v>
                </c:pt>
                <c:pt idx="895">
                  <c:v>25.18</c:v>
                </c:pt>
                <c:pt idx="896">
                  <c:v>25.2</c:v>
                </c:pt>
                <c:pt idx="897">
                  <c:v>25.19</c:v>
                </c:pt>
                <c:pt idx="898">
                  <c:v>25.19</c:v>
                </c:pt>
                <c:pt idx="899">
                  <c:v>25.19</c:v>
                </c:pt>
                <c:pt idx="900">
                  <c:v>25.21</c:v>
                </c:pt>
                <c:pt idx="901">
                  <c:v>25.21</c:v>
                </c:pt>
                <c:pt idx="902">
                  <c:v>25.19</c:v>
                </c:pt>
                <c:pt idx="903">
                  <c:v>25.19</c:v>
                </c:pt>
                <c:pt idx="904">
                  <c:v>25.19</c:v>
                </c:pt>
                <c:pt idx="905">
                  <c:v>25.21</c:v>
                </c:pt>
                <c:pt idx="906">
                  <c:v>25.19</c:v>
                </c:pt>
                <c:pt idx="907">
                  <c:v>25.19</c:v>
                </c:pt>
                <c:pt idx="908">
                  <c:v>25.23</c:v>
                </c:pt>
                <c:pt idx="909">
                  <c:v>25.22</c:v>
                </c:pt>
                <c:pt idx="910">
                  <c:v>25.21</c:v>
                </c:pt>
                <c:pt idx="911">
                  <c:v>25.22</c:v>
                </c:pt>
                <c:pt idx="912">
                  <c:v>25.22</c:v>
                </c:pt>
                <c:pt idx="913">
                  <c:v>25.23</c:v>
                </c:pt>
                <c:pt idx="914">
                  <c:v>25.23</c:v>
                </c:pt>
                <c:pt idx="915">
                  <c:v>25.27</c:v>
                </c:pt>
                <c:pt idx="916">
                  <c:v>25.27</c:v>
                </c:pt>
                <c:pt idx="917">
                  <c:v>25.27</c:v>
                </c:pt>
                <c:pt idx="918">
                  <c:v>25.27</c:v>
                </c:pt>
                <c:pt idx="919">
                  <c:v>25.26</c:v>
                </c:pt>
                <c:pt idx="920">
                  <c:v>25.25</c:v>
                </c:pt>
                <c:pt idx="921">
                  <c:v>25.25</c:v>
                </c:pt>
                <c:pt idx="922">
                  <c:v>25.27</c:v>
                </c:pt>
                <c:pt idx="923">
                  <c:v>25.27</c:v>
                </c:pt>
                <c:pt idx="924">
                  <c:v>25.27</c:v>
                </c:pt>
                <c:pt idx="925">
                  <c:v>25.27</c:v>
                </c:pt>
                <c:pt idx="926">
                  <c:v>25.27</c:v>
                </c:pt>
                <c:pt idx="927">
                  <c:v>25.27</c:v>
                </c:pt>
                <c:pt idx="928">
                  <c:v>25.27</c:v>
                </c:pt>
                <c:pt idx="929">
                  <c:v>25.27</c:v>
                </c:pt>
                <c:pt idx="930">
                  <c:v>25.27</c:v>
                </c:pt>
                <c:pt idx="931">
                  <c:v>25.29</c:v>
                </c:pt>
                <c:pt idx="932">
                  <c:v>25.27</c:v>
                </c:pt>
                <c:pt idx="933">
                  <c:v>25.27</c:v>
                </c:pt>
                <c:pt idx="934">
                  <c:v>25.27</c:v>
                </c:pt>
                <c:pt idx="935">
                  <c:v>25.27</c:v>
                </c:pt>
                <c:pt idx="936">
                  <c:v>25.27</c:v>
                </c:pt>
                <c:pt idx="937">
                  <c:v>25.27</c:v>
                </c:pt>
                <c:pt idx="938">
                  <c:v>25.27</c:v>
                </c:pt>
                <c:pt idx="939">
                  <c:v>25.29</c:v>
                </c:pt>
                <c:pt idx="940">
                  <c:v>25.29</c:v>
                </c:pt>
                <c:pt idx="941">
                  <c:v>25.29</c:v>
                </c:pt>
                <c:pt idx="942">
                  <c:v>25.27</c:v>
                </c:pt>
                <c:pt idx="943">
                  <c:v>25.27</c:v>
                </c:pt>
                <c:pt idx="944">
                  <c:v>25.27</c:v>
                </c:pt>
                <c:pt idx="945">
                  <c:v>25.27</c:v>
                </c:pt>
                <c:pt idx="946">
                  <c:v>25.27</c:v>
                </c:pt>
                <c:pt idx="947">
                  <c:v>25.3</c:v>
                </c:pt>
                <c:pt idx="948">
                  <c:v>25.32</c:v>
                </c:pt>
                <c:pt idx="949">
                  <c:v>25.3</c:v>
                </c:pt>
                <c:pt idx="950">
                  <c:v>25.3</c:v>
                </c:pt>
                <c:pt idx="951">
                  <c:v>25.3</c:v>
                </c:pt>
                <c:pt idx="952">
                  <c:v>25.29</c:v>
                </c:pt>
                <c:pt idx="953">
                  <c:v>25.3</c:v>
                </c:pt>
                <c:pt idx="954">
                  <c:v>25.3</c:v>
                </c:pt>
                <c:pt idx="955">
                  <c:v>25.3</c:v>
                </c:pt>
                <c:pt idx="956">
                  <c:v>25.3</c:v>
                </c:pt>
                <c:pt idx="957">
                  <c:v>25.3</c:v>
                </c:pt>
                <c:pt idx="958">
                  <c:v>25.3</c:v>
                </c:pt>
                <c:pt idx="959">
                  <c:v>25.3</c:v>
                </c:pt>
                <c:pt idx="960">
                  <c:v>25.3</c:v>
                </c:pt>
                <c:pt idx="961">
                  <c:v>25.3</c:v>
                </c:pt>
                <c:pt idx="962">
                  <c:v>25.3</c:v>
                </c:pt>
                <c:pt idx="963">
                  <c:v>25.34</c:v>
                </c:pt>
                <c:pt idx="964">
                  <c:v>25.34</c:v>
                </c:pt>
                <c:pt idx="965">
                  <c:v>25.34</c:v>
                </c:pt>
                <c:pt idx="966">
                  <c:v>25.34</c:v>
                </c:pt>
                <c:pt idx="967">
                  <c:v>25.34</c:v>
                </c:pt>
                <c:pt idx="968">
                  <c:v>25.34</c:v>
                </c:pt>
                <c:pt idx="969">
                  <c:v>25.34</c:v>
                </c:pt>
                <c:pt idx="970">
                  <c:v>25.34</c:v>
                </c:pt>
                <c:pt idx="971">
                  <c:v>25.34</c:v>
                </c:pt>
                <c:pt idx="972">
                  <c:v>25.34</c:v>
                </c:pt>
                <c:pt idx="973">
                  <c:v>25.34</c:v>
                </c:pt>
                <c:pt idx="974">
                  <c:v>25.34</c:v>
                </c:pt>
                <c:pt idx="975">
                  <c:v>25.34</c:v>
                </c:pt>
                <c:pt idx="976">
                  <c:v>25.34</c:v>
                </c:pt>
                <c:pt idx="977">
                  <c:v>25.35</c:v>
                </c:pt>
                <c:pt idx="978">
                  <c:v>25.37</c:v>
                </c:pt>
                <c:pt idx="979">
                  <c:v>25.38</c:v>
                </c:pt>
                <c:pt idx="980">
                  <c:v>25.38</c:v>
                </c:pt>
                <c:pt idx="981">
                  <c:v>25.37</c:v>
                </c:pt>
                <c:pt idx="982">
                  <c:v>25.36</c:v>
                </c:pt>
                <c:pt idx="983">
                  <c:v>25.34</c:v>
                </c:pt>
                <c:pt idx="984">
                  <c:v>25.34</c:v>
                </c:pt>
                <c:pt idx="985">
                  <c:v>25.34</c:v>
                </c:pt>
                <c:pt idx="986">
                  <c:v>25.34</c:v>
                </c:pt>
                <c:pt idx="987">
                  <c:v>25.34</c:v>
                </c:pt>
                <c:pt idx="988">
                  <c:v>25.34</c:v>
                </c:pt>
                <c:pt idx="989">
                  <c:v>25.35</c:v>
                </c:pt>
                <c:pt idx="990">
                  <c:v>25.36</c:v>
                </c:pt>
                <c:pt idx="991">
                  <c:v>25.36</c:v>
                </c:pt>
                <c:pt idx="992">
                  <c:v>25.38</c:v>
                </c:pt>
                <c:pt idx="993">
                  <c:v>25.36</c:v>
                </c:pt>
                <c:pt idx="994">
                  <c:v>25.38</c:v>
                </c:pt>
                <c:pt idx="995">
                  <c:v>25.38</c:v>
                </c:pt>
                <c:pt idx="996">
                  <c:v>25.4</c:v>
                </c:pt>
                <c:pt idx="997">
                  <c:v>25.42</c:v>
                </c:pt>
                <c:pt idx="998">
                  <c:v>25.42</c:v>
                </c:pt>
                <c:pt idx="999">
                  <c:v>25.42</c:v>
                </c:pt>
                <c:pt idx="1000">
                  <c:v>25.42</c:v>
                </c:pt>
                <c:pt idx="1001">
                  <c:v>25.42</c:v>
                </c:pt>
                <c:pt idx="1002">
                  <c:v>25.42</c:v>
                </c:pt>
                <c:pt idx="1003">
                  <c:v>25.46</c:v>
                </c:pt>
                <c:pt idx="1004">
                  <c:v>25.46</c:v>
                </c:pt>
                <c:pt idx="1005">
                  <c:v>25.46</c:v>
                </c:pt>
                <c:pt idx="1006">
                  <c:v>25.46</c:v>
                </c:pt>
                <c:pt idx="1007">
                  <c:v>25.46</c:v>
                </c:pt>
                <c:pt idx="1008">
                  <c:v>25.46</c:v>
                </c:pt>
                <c:pt idx="1009">
                  <c:v>25.46</c:v>
                </c:pt>
                <c:pt idx="1010">
                  <c:v>25.46</c:v>
                </c:pt>
                <c:pt idx="1011">
                  <c:v>25.46</c:v>
                </c:pt>
                <c:pt idx="1012">
                  <c:v>25.46</c:v>
                </c:pt>
                <c:pt idx="1013">
                  <c:v>25.45</c:v>
                </c:pt>
                <c:pt idx="1014">
                  <c:v>25.45</c:v>
                </c:pt>
                <c:pt idx="1015">
                  <c:v>25.45</c:v>
                </c:pt>
                <c:pt idx="1016">
                  <c:v>25.45</c:v>
                </c:pt>
                <c:pt idx="1017">
                  <c:v>25.45</c:v>
                </c:pt>
                <c:pt idx="1018">
                  <c:v>25.45</c:v>
                </c:pt>
                <c:pt idx="1019">
                  <c:v>25.44</c:v>
                </c:pt>
                <c:pt idx="1020">
                  <c:v>25.45</c:v>
                </c:pt>
                <c:pt idx="1021">
                  <c:v>25.45</c:v>
                </c:pt>
                <c:pt idx="1022">
                  <c:v>25.44</c:v>
                </c:pt>
                <c:pt idx="1023">
                  <c:v>25.43</c:v>
                </c:pt>
                <c:pt idx="1024">
                  <c:v>25.43</c:v>
                </c:pt>
                <c:pt idx="1025">
                  <c:v>25.44</c:v>
                </c:pt>
                <c:pt idx="1026">
                  <c:v>25.44</c:v>
                </c:pt>
                <c:pt idx="1027">
                  <c:v>25.42</c:v>
                </c:pt>
                <c:pt idx="1028">
                  <c:v>25.44</c:v>
                </c:pt>
                <c:pt idx="1029">
                  <c:v>25.44</c:v>
                </c:pt>
                <c:pt idx="1030">
                  <c:v>25.42</c:v>
                </c:pt>
                <c:pt idx="1031">
                  <c:v>25.42</c:v>
                </c:pt>
                <c:pt idx="1032">
                  <c:v>25.41</c:v>
                </c:pt>
                <c:pt idx="1033">
                  <c:v>25.41</c:v>
                </c:pt>
                <c:pt idx="1034">
                  <c:v>25.42</c:v>
                </c:pt>
                <c:pt idx="1035">
                  <c:v>25.4</c:v>
                </c:pt>
                <c:pt idx="1036">
                  <c:v>25.4</c:v>
                </c:pt>
                <c:pt idx="1037">
                  <c:v>25.4</c:v>
                </c:pt>
                <c:pt idx="1038">
                  <c:v>25.4</c:v>
                </c:pt>
                <c:pt idx="1039">
                  <c:v>25.39</c:v>
                </c:pt>
                <c:pt idx="1040">
                  <c:v>25.39</c:v>
                </c:pt>
                <c:pt idx="1041">
                  <c:v>25.4</c:v>
                </c:pt>
                <c:pt idx="1042">
                  <c:v>25.4</c:v>
                </c:pt>
                <c:pt idx="1043">
                  <c:v>25.4</c:v>
                </c:pt>
                <c:pt idx="1044">
                  <c:v>25.44</c:v>
                </c:pt>
                <c:pt idx="1045">
                  <c:v>25.44</c:v>
                </c:pt>
                <c:pt idx="1046">
                  <c:v>25.44</c:v>
                </c:pt>
                <c:pt idx="1047">
                  <c:v>25.44</c:v>
                </c:pt>
                <c:pt idx="1048">
                  <c:v>25.44</c:v>
                </c:pt>
                <c:pt idx="1049">
                  <c:v>25.44</c:v>
                </c:pt>
                <c:pt idx="1050">
                  <c:v>25.44</c:v>
                </c:pt>
                <c:pt idx="1051">
                  <c:v>25.4</c:v>
                </c:pt>
                <c:pt idx="1052">
                  <c:v>25.44</c:v>
                </c:pt>
                <c:pt idx="1053">
                  <c:v>25.44</c:v>
                </c:pt>
                <c:pt idx="1054">
                  <c:v>25.44</c:v>
                </c:pt>
                <c:pt idx="1055">
                  <c:v>25.42</c:v>
                </c:pt>
                <c:pt idx="1056">
                  <c:v>25.4</c:v>
                </c:pt>
                <c:pt idx="1057">
                  <c:v>25.4</c:v>
                </c:pt>
                <c:pt idx="1058">
                  <c:v>25.4</c:v>
                </c:pt>
                <c:pt idx="1059">
                  <c:v>25.4</c:v>
                </c:pt>
                <c:pt idx="1060">
                  <c:v>25.43</c:v>
                </c:pt>
                <c:pt idx="1061">
                  <c:v>25.43</c:v>
                </c:pt>
                <c:pt idx="1062">
                  <c:v>25.41</c:v>
                </c:pt>
                <c:pt idx="1063">
                  <c:v>25.41</c:v>
                </c:pt>
                <c:pt idx="1064">
                  <c:v>25.4</c:v>
                </c:pt>
                <c:pt idx="1065">
                  <c:v>25.39</c:v>
                </c:pt>
                <c:pt idx="1066">
                  <c:v>25.37</c:v>
                </c:pt>
                <c:pt idx="1067">
                  <c:v>25.35</c:v>
                </c:pt>
                <c:pt idx="1068">
                  <c:v>25.33</c:v>
                </c:pt>
                <c:pt idx="1069">
                  <c:v>25.33</c:v>
                </c:pt>
                <c:pt idx="1070">
                  <c:v>25.33</c:v>
                </c:pt>
                <c:pt idx="1071">
                  <c:v>25.32</c:v>
                </c:pt>
                <c:pt idx="1072">
                  <c:v>25.33</c:v>
                </c:pt>
                <c:pt idx="1073">
                  <c:v>25.35</c:v>
                </c:pt>
                <c:pt idx="1074">
                  <c:v>25.33</c:v>
                </c:pt>
                <c:pt idx="1075">
                  <c:v>25.35</c:v>
                </c:pt>
                <c:pt idx="1076">
                  <c:v>25.35</c:v>
                </c:pt>
                <c:pt idx="1077">
                  <c:v>25.37</c:v>
                </c:pt>
                <c:pt idx="1078">
                  <c:v>25.37</c:v>
                </c:pt>
                <c:pt idx="1079">
                  <c:v>25.39</c:v>
                </c:pt>
                <c:pt idx="1080">
                  <c:v>25.37</c:v>
                </c:pt>
                <c:pt idx="1081">
                  <c:v>25.37</c:v>
                </c:pt>
                <c:pt idx="1082">
                  <c:v>25.37</c:v>
                </c:pt>
                <c:pt idx="1083">
                  <c:v>25.38</c:v>
                </c:pt>
                <c:pt idx="1084">
                  <c:v>25.37</c:v>
                </c:pt>
                <c:pt idx="1085">
                  <c:v>25.37</c:v>
                </c:pt>
                <c:pt idx="1086">
                  <c:v>25.37</c:v>
                </c:pt>
                <c:pt idx="1087">
                  <c:v>25.39</c:v>
                </c:pt>
                <c:pt idx="1088">
                  <c:v>25.37</c:v>
                </c:pt>
                <c:pt idx="1089">
                  <c:v>25.38</c:v>
                </c:pt>
                <c:pt idx="1090">
                  <c:v>25.41</c:v>
                </c:pt>
                <c:pt idx="1091">
                  <c:v>25.4</c:v>
                </c:pt>
                <c:pt idx="1092">
                  <c:v>25.4</c:v>
                </c:pt>
                <c:pt idx="1093">
                  <c:v>25.4</c:v>
                </c:pt>
                <c:pt idx="1094">
                  <c:v>25.4</c:v>
                </c:pt>
                <c:pt idx="1095">
                  <c:v>25.4</c:v>
                </c:pt>
                <c:pt idx="1096">
                  <c:v>25.4</c:v>
                </c:pt>
                <c:pt idx="1097">
                  <c:v>25.4</c:v>
                </c:pt>
                <c:pt idx="1098">
                  <c:v>25.4</c:v>
                </c:pt>
                <c:pt idx="1099">
                  <c:v>25.4</c:v>
                </c:pt>
                <c:pt idx="1100">
                  <c:v>25.4</c:v>
                </c:pt>
                <c:pt idx="1101">
                  <c:v>25.4</c:v>
                </c:pt>
                <c:pt idx="1102">
                  <c:v>25.38</c:v>
                </c:pt>
                <c:pt idx="1103">
                  <c:v>25.39</c:v>
                </c:pt>
                <c:pt idx="1104">
                  <c:v>25.37</c:v>
                </c:pt>
                <c:pt idx="1105">
                  <c:v>25.37</c:v>
                </c:pt>
                <c:pt idx="1106">
                  <c:v>25.4</c:v>
                </c:pt>
                <c:pt idx="1107">
                  <c:v>25.39</c:v>
                </c:pt>
                <c:pt idx="1108">
                  <c:v>25.39</c:v>
                </c:pt>
                <c:pt idx="1109">
                  <c:v>25.39</c:v>
                </c:pt>
                <c:pt idx="1110">
                  <c:v>25.37</c:v>
                </c:pt>
                <c:pt idx="1111">
                  <c:v>25.38</c:v>
                </c:pt>
                <c:pt idx="1112">
                  <c:v>25.37</c:v>
                </c:pt>
                <c:pt idx="1113">
                  <c:v>25.37</c:v>
                </c:pt>
                <c:pt idx="1114">
                  <c:v>25.39</c:v>
                </c:pt>
                <c:pt idx="1115">
                  <c:v>25.4</c:v>
                </c:pt>
                <c:pt idx="1116">
                  <c:v>25.39</c:v>
                </c:pt>
                <c:pt idx="1117">
                  <c:v>25.38</c:v>
                </c:pt>
                <c:pt idx="1118">
                  <c:v>25.39</c:v>
                </c:pt>
                <c:pt idx="1119">
                  <c:v>25.39</c:v>
                </c:pt>
                <c:pt idx="1120">
                  <c:v>25.37</c:v>
                </c:pt>
                <c:pt idx="1121">
                  <c:v>25.39</c:v>
                </c:pt>
                <c:pt idx="1122">
                  <c:v>25.39</c:v>
                </c:pt>
                <c:pt idx="1123">
                  <c:v>25.4</c:v>
                </c:pt>
                <c:pt idx="1124">
                  <c:v>25.39</c:v>
                </c:pt>
                <c:pt idx="1125">
                  <c:v>25.39</c:v>
                </c:pt>
                <c:pt idx="1126">
                  <c:v>25.4</c:v>
                </c:pt>
                <c:pt idx="1127">
                  <c:v>25.39</c:v>
                </c:pt>
                <c:pt idx="1128">
                  <c:v>25.4</c:v>
                </c:pt>
                <c:pt idx="1129">
                  <c:v>25.4</c:v>
                </c:pt>
                <c:pt idx="1130">
                  <c:v>25.4</c:v>
                </c:pt>
                <c:pt idx="1131">
                  <c:v>25.4</c:v>
                </c:pt>
                <c:pt idx="1132">
                  <c:v>25.4</c:v>
                </c:pt>
                <c:pt idx="1133">
                  <c:v>25.4</c:v>
                </c:pt>
                <c:pt idx="1134">
                  <c:v>25.39</c:v>
                </c:pt>
                <c:pt idx="1135">
                  <c:v>25.39</c:v>
                </c:pt>
                <c:pt idx="1136">
                  <c:v>25.39</c:v>
                </c:pt>
                <c:pt idx="1137">
                  <c:v>25.39</c:v>
                </c:pt>
                <c:pt idx="1138">
                  <c:v>25.39</c:v>
                </c:pt>
                <c:pt idx="1139">
                  <c:v>25.4</c:v>
                </c:pt>
                <c:pt idx="1140">
                  <c:v>25.4</c:v>
                </c:pt>
                <c:pt idx="1141">
                  <c:v>25.39</c:v>
                </c:pt>
                <c:pt idx="1142">
                  <c:v>25.39</c:v>
                </c:pt>
                <c:pt idx="1143">
                  <c:v>25.39</c:v>
                </c:pt>
                <c:pt idx="1144">
                  <c:v>25.39</c:v>
                </c:pt>
                <c:pt idx="1145">
                  <c:v>25.39</c:v>
                </c:pt>
                <c:pt idx="1146">
                  <c:v>25.4</c:v>
                </c:pt>
                <c:pt idx="1147">
                  <c:v>25.4</c:v>
                </c:pt>
                <c:pt idx="1148">
                  <c:v>25.41</c:v>
                </c:pt>
                <c:pt idx="1149">
                  <c:v>25.4</c:v>
                </c:pt>
                <c:pt idx="1150">
                  <c:v>25.4</c:v>
                </c:pt>
                <c:pt idx="1151">
                  <c:v>25.41</c:v>
                </c:pt>
                <c:pt idx="1152">
                  <c:v>25.4</c:v>
                </c:pt>
                <c:pt idx="1153">
                  <c:v>25.4</c:v>
                </c:pt>
                <c:pt idx="1154">
                  <c:v>25.4</c:v>
                </c:pt>
                <c:pt idx="1155">
                  <c:v>25.45</c:v>
                </c:pt>
                <c:pt idx="1156">
                  <c:v>25.42</c:v>
                </c:pt>
                <c:pt idx="1157">
                  <c:v>25.41</c:v>
                </c:pt>
                <c:pt idx="1158">
                  <c:v>25.41</c:v>
                </c:pt>
                <c:pt idx="1159">
                  <c:v>25.4</c:v>
                </c:pt>
                <c:pt idx="1160">
                  <c:v>25.42</c:v>
                </c:pt>
                <c:pt idx="1161">
                  <c:v>25.42</c:v>
                </c:pt>
                <c:pt idx="1162">
                  <c:v>25.44</c:v>
                </c:pt>
                <c:pt idx="1163">
                  <c:v>25.44</c:v>
                </c:pt>
                <c:pt idx="1164">
                  <c:v>25.44</c:v>
                </c:pt>
                <c:pt idx="1165">
                  <c:v>25.44</c:v>
                </c:pt>
                <c:pt idx="1166">
                  <c:v>25.44</c:v>
                </c:pt>
                <c:pt idx="1167">
                  <c:v>25.44</c:v>
                </c:pt>
                <c:pt idx="1168">
                  <c:v>25.44</c:v>
                </c:pt>
                <c:pt idx="1169">
                  <c:v>25.44</c:v>
                </c:pt>
                <c:pt idx="1170">
                  <c:v>25.44</c:v>
                </c:pt>
                <c:pt idx="1171">
                  <c:v>25.44</c:v>
                </c:pt>
                <c:pt idx="1172">
                  <c:v>25.44</c:v>
                </c:pt>
                <c:pt idx="1173">
                  <c:v>25.44</c:v>
                </c:pt>
                <c:pt idx="1174">
                  <c:v>25.44</c:v>
                </c:pt>
                <c:pt idx="1175">
                  <c:v>25.44</c:v>
                </c:pt>
                <c:pt idx="1176">
                  <c:v>25.44</c:v>
                </c:pt>
                <c:pt idx="1177">
                  <c:v>25.44</c:v>
                </c:pt>
                <c:pt idx="1178">
                  <c:v>25.44</c:v>
                </c:pt>
                <c:pt idx="1179">
                  <c:v>25.44</c:v>
                </c:pt>
                <c:pt idx="1180">
                  <c:v>25.44</c:v>
                </c:pt>
                <c:pt idx="1181">
                  <c:v>25.4</c:v>
                </c:pt>
                <c:pt idx="1182">
                  <c:v>25.39</c:v>
                </c:pt>
                <c:pt idx="1183">
                  <c:v>25.36</c:v>
                </c:pt>
                <c:pt idx="1184">
                  <c:v>25.32</c:v>
                </c:pt>
                <c:pt idx="1185">
                  <c:v>25.3</c:v>
                </c:pt>
                <c:pt idx="1186">
                  <c:v>25.28</c:v>
                </c:pt>
                <c:pt idx="1187">
                  <c:v>25.26</c:v>
                </c:pt>
                <c:pt idx="1188">
                  <c:v>25.23</c:v>
                </c:pt>
                <c:pt idx="1189">
                  <c:v>25.19</c:v>
                </c:pt>
                <c:pt idx="1190">
                  <c:v>25.16</c:v>
                </c:pt>
                <c:pt idx="1191">
                  <c:v>25.15</c:v>
                </c:pt>
                <c:pt idx="1192">
                  <c:v>25.13</c:v>
                </c:pt>
                <c:pt idx="1193">
                  <c:v>25.17</c:v>
                </c:pt>
                <c:pt idx="1194">
                  <c:v>25.18</c:v>
                </c:pt>
                <c:pt idx="1195">
                  <c:v>25.19</c:v>
                </c:pt>
                <c:pt idx="1196">
                  <c:v>25.19</c:v>
                </c:pt>
                <c:pt idx="1197">
                  <c:v>25.18</c:v>
                </c:pt>
                <c:pt idx="1198">
                  <c:v>25.17</c:v>
                </c:pt>
                <c:pt idx="1199">
                  <c:v>25.15</c:v>
                </c:pt>
                <c:pt idx="1200">
                  <c:v>25.15</c:v>
                </c:pt>
                <c:pt idx="1201">
                  <c:v>25.15</c:v>
                </c:pt>
                <c:pt idx="1202">
                  <c:v>25.15</c:v>
                </c:pt>
                <c:pt idx="1203">
                  <c:v>25.15</c:v>
                </c:pt>
                <c:pt idx="1204">
                  <c:v>25.15</c:v>
                </c:pt>
                <c:pt idx="1205">
                  <c:v>25.17</c:v>
                </c:pt>
                <c:pt idx="1206">
                  <c:v>25.18</c:v>
                </c:pt>
                <c:pt idx="1207">
                  <c:v>25.17</c:v>
                </c:pt>
                <c:pt idx="1208">
                  <c:v>25.19</c:v>
                </c:pt>
                <c:pt idx="1209">
                  <c:v>25.23</c:v>
                </c:pt>
                <c:pt idx="1210">
                  <c:v>25.23</c:v>
                </c:pt>
                <c:pt idx="1211">
                  <c:v>25.25</c:v>
                </c:pt>
                <c:pt idx="1212">
                  <c:v>25.25</c:v>
                </c:pt>
                <c:pt idx="1213">
                  <c:v>25.23</c:v>
                </c:pt>
                <c:pt idx="1214">
                  <c:v>25.19</c:v>
                </c:pt>
                <c:pt idx="1215">
                  <c:v>25.19</c:v>
                </c:pt>
                <c:pt idx="1216">
                  <c:v>25.23</c:v>
                </c:pt>
                <c:pt idx="1217">
                  <c:v>25.24</c:v>
                </c:pt>
                <c:pt idx="1218">
                  <c:v>25.24</c:v>
                </c:pt>
                <c:pt idx="1219">
                  <c:v>25.24</c:v>
                </c:pt>
                <c:pt idx="1220">
                  <c:v>25.21</c:v>
                </c:pt>
                <c:pt idx="1221">
                  <c:v>25.21</c:v>
                </c:pt>
                <c:pt idx="1222">
                  <c:v>25.21</c:v>
                </c:pt>
                <c:pt idx="1223">
                  <c:v>25.23</c:v>
                </c:pt>
                <c:pt idx="1224">
                  <c:v>25.25</c:v>
                </c:pt>
                <c:pt idx="1225">
                  <c:v>25.27</c:v>
                </c:pt>
                <c:pt idx="1226">
                  <c:v>25.27</c:v>
                </c:pt>
                <c:pt idx="1227">
                  <c:v>25.28</c:v>
                </c:pt>
                <c:pt idx="1228">
                  <c:v>25.29</c:v>
                </c:pt>
                <c:pt idx="1229">
                  <c:v>25.29</c:v>
                </c:pt>
                <c:pt idx="1230">
                  <c:v>25.29</c:v>
                </c:pt>
                <c:pt idx="1231">
                  <c:v>25.29</c:v>
                </c:pt>
                <c:pt idx="1232">
                  <c:v>25.3</c:v>
                </c:pt>
                <c:pt idx="1233">
                  <c:v>25.31</c:v>
                </c:pt>
                <c:pt idx="1234">
                  <c:v>25.31</c:v>
                </c:pt>
                <c:pt idx="1235">
                  <c:v>25.33</c:v>
                </c:pt>
                <c:pt idx="1236">
                  <c:v>25.33</c:v>
                </c:pt>
                <c:pt idx="1237">
                  <c:v>25.33</c:v>
                </c:pt>
                <c:pt idx="1238">
                  <c:v>25.31</c:v>
                </c:pt>
                <c:pt idx="1239">
                  <c:v>25.33</c:v>
                </c:pt>
                <c:pt idx="1240">
                  <c:v>25.33</c:v>
                </c:pt>
                <c:pt idx="1241">
                  <c:v>25.33</c:v>
                </c:pt>
                <c:pt idx="1242">
                  <c:v>25.33</c:v>
                </c:pt>
                <c:pt idx="1243">
                  <c:v>25.33</c:v>
                </c:pt>
                <c:pt idx="1244">
                  <c:v>25.33</c:v>
                </c:pt>
                <c:pt idx="1245">
                  <c:v>25.33</c:v>
                </c:pt>
                <c:pt idx="1246">
                  <c:v>25.33</c:v>
                </c:pt>
                <c:pt idx="1247">
                  <c:v>25.33</c:v>
                </c:pt>
                <c:pt idx="1248">
                  <c:v>25.33</c:v>
                </c:pt>
                <c:pt idx="1249">
                  <c:v>25.34</c:v>
                </c:pt>
                <c:pt idx="1250">
                  <c:v>25.35</c:v>
                </c:pt>
                <c:pt idx="1251">
                  <c:v>25.35</c:v>
                </c:pt>
                <c:pt idx="1252">
                  <c:v>25.36</c:v>
                </c:pt>
                <c:pt idx="1253">
                  <c:v>25.35</c:v>
                </c:pt>
                <c:pt idx="1254">
                  <c:v>25.36</c:v>
                </c:pt>
                <c:pt idx="1255">
                  <c:v>25.37</c:v>
                </c:pt>
                <c:pt idx="1256">
                  <c:v>25.37</c:v>
                </c:pt>
                <c:pt idx="1257">
                  <c:v>25.37</c:v>
                </c:pt>
                <c:pt idx="1258">
                  <c:v>25.37</c:v>
                </c:pt>
                <c:pt idx="1259">
                  <c:v>25.37</c:v>
                </c:pt>
                <c:pt idx="1260">
                  <c:v>25.38</c:v>
                </c:pt>
                <c:pt idx="1261">
                  <c:v>25.39</c:v>
                </c:pt>
                <c:pt idx="1262">
                  <c:v>25.39</c:v>
                </c:pt>
                <c:pt idx="1263">
                  <c:v>25.39</c:v>
                </c:pt>
                <c:pt idx="1264">
                  <c:v>25.39</c:v>
                </c:pt>
                <c:pt idx="1265">
                  <c:v>25.39</c:v>
                </c:pt>
                <c:pt idx="1266">
                  <c:v>25.39</c:v>
                </c:pt>
                <c:pt idx="1267">
                  <c:v>25.4</c:v>
                </c:pt>
                <c:pt idx="1268">
                  <c:v>25.4</c:v>
                </c:pt>
                <c:pt idx="1269">
                  <c:v>25.4</c:v>
                </c:pt>
                <c:pt idx="1270">
                  <c:v>25.4</c:v>
                </c:pt>
                <c:pt idx="1271">
                  <c:v>25.4</c:v>
                </c:pt>
                <c:pt idx="1272">
                  <c:v>25.4</c:v>
                </c:pt>
                <c:pt idx="1273">
                  <c:v>25.4</c:v>
                </c:pt>
                <c:pt idx="1274">
                  <c:v>25.4</c:v>
                </c:pt>
                <c:pt idx="1275">
                  <c:v>25.41</c:v>
                </c:pt>
                <c:pt idx="1276">
                  <c:v>25.42</c:v>
                </c:pt>
                <c:pt idx="1277">
                  <c:v>25.41</c:v>
                </c:pt>
                <c:pt idx="1278">
                  <c:v>25.41</c:v>
                </c:pt>
                <c:pt idx="1279">
                  <c:v>25.41</c:v>
                </c:pt>
                <c:pt idx="1280">
                  <c:v>25.39</c:v>
                </c:pt>
                <c:pt idx="1281">
                  <c:v>25.39</c:v>
                </c:pt>
                <c:pt idx="1282">
                  <c:v>25.37</c:v>
                </c:pt>
                <c:pt idx="1283">
                  <c:v>25.35</c:v>
                </c:pt>
                <c:pt idx="1284">
                  <c:v>25.35</c:v>
                </c:pt>
                <c:pt idx="1285">
                  <c:v>25.31</c:v>
                </c:pt>
                <c:pt idx="1286">
                  <c:v>25.31</c:v>
                </c:pt>
                <c:pt idx="1287">
                  <c:v>25.31</c:v>
                </c:pt>
                <c:pt idx="1288">
                  <c:v>25.31</c:v>
                </c:pt>
                <c:pt idx="1289">
                  <c:v>25.31</c:v>
                </c:pt>
                <c:pt idx="1290">
                  <c:v>25.33</c:v>
                </c:pt>
                <c:pt idx="1291">
                  <c:v>25.33</c:v>
                </c:pt>
                <c:pt idx="1292">
                  <c:v>25.35</c:v>
                </c:pt>
                <c:pt idx="1293">
                  <c:v>25.35</c:v>
                </c:pt>
                <c:pt idx="1294">
                  <c:v>25.35</c:v>
                </c:pt>
                <c:pt idx="1295">
                  <c:v>25.35</c:v>
                </c:pt>
                <c:pt idx="1296">
                  <c:v>25.35</c:v>
                </c:pt>
                <c:pt idx="1297">
                  <c:v>25.34</c:v>
                </c:pt>
                <c:pt idx="1298">
                  <c:v>25.33</c:v>
                </c:pt>
                <c:pt idx="1299">
                  <c:v>25.32</c:v>
                </c:pt>
                <c:pt idx="1300">
                  <c:v>25.34</c:v>
                </c:pt>
                <c:pt idx="1301">
                  <c:v>25.34</c:v>
                </c:pt>
                <c:pt idx="1302">
                  <c:v>25.34</c:v>
                </c:pt>
                <c:pt idx="1303">
                  <c:v>25.35</c:v>
                </c:pt>
                <c:pt idx="1304">
                  <c:v>25.35</c:v>
                </c:pt>
                <c:pt idx="1305">
                  <c:v>25.31</c:v>
                </c:pt>
                <c:pt idx="1306">
                  <c:v>25.31</c:v>
                </c:pt>
                <c:pt idx="1307">
                  <c:v>25.31</c:v>
                </c:pt>
                <c:pt idx="1308">
                  <c:v>25.28</c:v>
                </c:pt>
                <c:pt idx="1309">
                  <c:v>25.26</c:v>
                </c:pt>
                <c:pt idx="1310">
                  <c:v>25.24</c:v>
                </c:pt>
                <c:pt idx="1311">
                  <c:v>25.24</c:v>
                </c:pt>
                <c:pt idx="1312">
                  <c:v>25.22</c:v>
                </c:pt>
                <c:pt idx="1313">
                  <c:v>25.2</c:v>
                </c:pt>
                <c:pt idx="1314">
                  <c:v>25.16</c:v>
                </c:pt>
                <c:pt idx="1315">
                  <c:v>25.16</c:v>
                </c:pt>
                <c:pt idx="1316">
                  <c:v>25.14</c:v>
                </c:pt>
                <c:pt idx="1317">
                  <c:v>25.1</c:v>
                </c:pt>
                <c:pt idx="1318">
                  <c:v>25.07</c:v>
                </c:pt>
                <c:pt idx="1319">
                  <c:v>25.06</c:v>
                </c:pt>
                <c:pt idx="1320">
                  <c:v>25.02</c:v>
                </c:pt>
                <c:pt idx="1321">
                  <c:v>25</c:v>
                </c:pt>
                <c:pt idx="1322">
                  <c:v>25</c:v>
                </c:pt>
                <c:pt idx="1323">
                  <c:v>25</c:v>
                </c:pt>
                <c:pt idx="1324">
                  <c:v>25.01</c:v>
                </c:pt>
                <c:pt idx="1325">
                  <c:v>25.02</c:v>
                </c:pt>
                <c:pt idx="1326">
                  <c:v>25.02</c:v>
                </c:pt>
                <c:pt idx="1327">
                  <c:v>25.03</c:v>
                </c:pt>
                <c:pt idx="1328">
                  <c:v>25.05</c:v>
                </c:pt>
                <c:pt idx="1329">
                  <c:v>25.07</c:v>
                </c:pt>
                <c:pt idx="1330">
                  <c:v>25.07</c:v>
                </c:pt>
                <c:pt idx="1331">
                  <c:v>25.09</c:v>
                </c:pt>
                <c:pt idx="1332">
                  <c:v>25.11</c:v>
                </c:pt>
                <c:pt idx="1333">
                  <c:v>25.11</c:v>
                </c:pt>
                <c:pt idx="1334">
                  <c:v>25.11</c:v>
                </c:pt>
                <c:pt idx="1335">
                  <c:v>25.12</c:v>
                </c:pt>
                <c:pt idx="1336">
                  <c:v>25.11</c:v>
                </c:pt>
                <c:pt idx="1337">
                  <c:v>25.12</c:v>
                </c:pt>
                <c:pt idx="1338">
                  <c:v>25.11</c:v>
                </c:pt>
                <c:pt idx="1339">
                  <c:v>25.11</c:v>
                </c:pt>
                <c:pt idx="1340">
                  <c:v>25.11</c:v>
                </c:pt>
                <c:pt idx="1341">
                  <c:v>25.11</c:v>
                </c:pt>
                <c:pt idx="1342">
                  <c:v>25.09</c:v>
                </c:pt>
                <c:pt idx="1343">
                  <c:v>25.07</c:v>
                </c:pt>
                <c:pt idx="1344">
                  <c:v>25.04</c:v>
                </c:pt>
                <c:pt idx="1345">
                  <c:v>25</c:v>
                </c:pt>
                <c:pt idx="1346">
                  <c:v>25</c:v>
                </c:pt>
                <c:pt idx="1347">
                  <c:v>24.98</c:v>
                </c:pt>
                <c:pt idx="1348">
                  <c:v>24.96</c:v>
                </c:pt>
                <c:pt idx="1349">
                  <c:v>24.92</c:v>
                </c:pt>
                <c:pt idx="1350">
                  <c:v>24.88</c:v>
                </c:pt>
                <c:pt idx="1351">
                  <c:v>24.84</c:v>
                </c:pt>
                <c:pt idx="1352">
                  <c:v>24.82</c:v>
                </c:pt>
                <c:pt idx="1353">
                  <c:v>24.81</c:v>
                </c:pt>
                <c:pt idx="1354">
                  <c:v>24.79</c:v>
                </c:pt>
                <c:pt idx="1355">
                  <c:v>24.79</c:v>
                </c:pt>
                <c:pt idx="1356">
                  <c:v>24.79</c:v>
                </c:pt>
                <c:pt idx="1357">
                  <c:v>24.77</c:v>
                </c:pt>
                <c:pt idx="1358">
                  <c:v>24.73</c:v>
                </c:pt>
                <c:pt idx="1359">
                  <c:v>24.73</c:v>
                </c:pt>
                <c:pt idx="1360">
                  <c:v>24.71</c:v>
                </c:pt>
                <c:pt idx="1361">
                  <c:v>24.69</c:v>
                </c:pt>
                <c:pt idx="1362">
                  <c:v>24.71</c:v>
                </c:pt>
                <c:pt idx="1363">
                  <c:v>24.71</c:v>
                </c:pt>
                <c:pt idx="1364">
                  <c:v>24.69</c:v>
                </c:pt>
                <c:pt idx="1365">
                  <c:v>24.69</c:v>
                </c:pt>
                <c:pt idx="1366">
                  <c:v>24.69</c:v>
                </c:pt>
                <c:pt idx="1367">
                  <c:v>24.69</c:v>
                </c:pt>
                <c:pt idx="1368">
                  <c:v>24.69</c:v>
                </c:pt>
                <c:pt idx="1369">
                  <c:v>24.7</c:v>
                </c:pt>
                <c:pt idx="1370">
                  <c:v>24.69</c:v>
                </c:pt>
                <c:pt idx="1371">
                  <c:v>24.69</c:v>
                </c:pt>
                <c:pt idx="1372">
                  <c:v>24.68</c:v>
                </c:pt>
                <c:pt idx="1373">
                  <c:v>24.68</c:v>
                </c:pt>
                <c:pt idx="1374">
                  <c:v>24.65</c:v>
                </c:pt>
                <c:pt idx="1375">
                  <c:v>24.61</c:v>
                </c:pt>
                <c:pt idx="1376">
                  <c:v>24.61</c:v>
                </c:pt>
                <c:pt idx="1377">
                  <c:v>24.59</c:v>
                </c:pt>
                <c:pt idx="1378">
                  <c:v>24.57</c:v>
                </c:pt>
                <c:pt idx="1379">
                  <c:v>24.55</c:v>
                </c:pt>
                <c:pt idx="1380">
                  <c:v>24.51</c:v>
                </c:pt>
                <c:pt idx="1381">
                  <c:v>24.49</c:v>
                </c:pt>
                <c:pt idx="1382">
                  <c:v>24.47</c:v>
                </c:pt>
                <c:pt idx="1383">
                  <c:v>24.47</c:v>
                </c:pt>
                <c:pt idx="1384">
                  <c:v>24.47</c:v>
                </c:pt>
                <c:pt idx="1385">
                  <c:v>24.45</c:v>
                </c:pt>
                <c:pt idx="1386">
                  <c:v>24.43</c:v>
                </c:pt>
                <c:pt idx="1387">
                  <c:v>24.41</c:v>
                </c:pt>
                <c:pt idx="1388">
                  <c:v>24.41</c:v>
                </c:pt>
                <c:pt idx="1389">
                  <c:v>24.39</c:v>
                </c:pt>
                <c:pt idx="1390">
                  <c:v>24.36</c:v>
                </c:pt>
                <c:pt idx="1391">
                  <c:v>24.35</c:v>
                </c:pt>
                <c:pt idx="1392">
                  <c:v>24.33</c:v>
                </c:pt>
                <c:pt idx="1393">
                  <c:v>24.3</c:v>
                </c:pt>
                <c:pt idx="1394">
                  <c:v>24.26</c:v>
                </c:pt>
                <c:pt idx="1395">
                  <c:v>24.26</c:v>
                </c:pt>
                <c:pt idx="1396">
                  <c:v>24.24</c:v>
                </c:pt>
                <c:pt idx="1397">
                  <c:v>24.22</c:v>
                </c:pt>
                <c:pt idx="1398">
                  <c:v>24.2</c:v>
                </c:pt>
                <c:pt idx="1399">
                  <c:v>24.18</c:v>
                </c:pt>
                <c:pt idx="1400">
                  <c:v>24.18</c:v>
                </c:pt>
                <c:pt idx="1401">
                  <c:v>24.16</c:v>
                </c:pt>
                <c:pt idx="1402">
                  <c:v>24.14</c:v>
                </c:pt>
                <c:pt idx="1403">
                  <c:v>24.14</c:v>
                </c:pt>
                <c:pt idx="1404">
                  <c:v>24.1</c:v>
                </c:pt>
                <c:pt idx="1405">
                  <c:v>24.1</c:v>
                </c:pt>
                <c:pt idx="1406">
                  <c:v>24.06</c:v>
                </c:pt>
                <c:pt idx="1407">
                  <c:v>24.07</c:v>
                </c:pt>
                <c:pt idx="1408">
                  <c:v>24.08</c:v>
                </c:pt>
                <c:pt idx="1409">
                  <c:v>24.06</c:v>
                </c:pt>
                <c:pt idx="1410">
                  <c:v>24.04</c:v>
                </c:pt>
                <c:pt idx="1411">
                  <c:v>24.02</c:v>
                </c:pt>
                <c:pt idx="1412">
                  <c:v>24</c:v>
                </c:pt>
                <c:pt idx="1413">
                  <c:v>23.98</c:v>
                </c:pt>
                <c:pt idx="1414">
                  <c:v>23.97</c:v>
                </c:pt>
                <c:pt idx="1415">
                  <c:v>23.97</c:v>
                </c:pt>
                <c:pt idx="1416">
                  <c:v>23.98</c:v>
                </c:pt>
                <c:pt idx="1417">
                  <c:v>23.99</c:v>
                </c:pt>
                <c:pt idx="1418">
                  <c:v>24</c:v>
                </c:pt>
                <c:pt idx="1419">
                  <c:v>23.99</c:v>
                </c:pt>
                <c:pt idx="1420">
                  <c:v>24</c:v>
                </c:pt>
                <c:pt idx="1421">
                  <c:v>23.99</c:v>
                </c:pt>
                <c:pt idx="1422">
                  <c:v>24</c:v>
                </c:pt>
                <c:pt idx="1423">
                  <c:v>24</c:v>
                </c:pt>
                <c:pt idx="1424">
                  <c:v>24</c:v>
                </c:pt>
                <c:pt idx="1425">
                  <c:v>24.01</c:v>
                </c:pt>
                <c:pt idx="1426">
                  <c:v>24.01</c:v>
                </c:pt>
                <c:pt idx="1427">
                  <c:v>23.98</c:v>
                </c:pt>
                <c:pt idx="1428">
                  <c:v>23.96</c:v>
                </c:pt>
                <c:pt idx="1429">
                  <c:v>23.96</c:v>
                </c:pt>
                <c:pt idx="1430">
                  <c:v>23.94</c:v>
                </c:pt>
                <c:pt idx="1431">
                  <c:v>23.91</c:v>
                </c:pt>
                <c:pt idx="1432">
                  <c:v>23.87</c:v>
                </c:pt>
                <c:pt idx="1433">
                  <c:v>23.83</c:v>
                </c:pt>
                <c:pt idx="1434">
                  <c:v>23.8</c:v>
                </c:pt>
                <c:pt idx="1435">
                  <c:v>23.72</c:v>
                </c:pt>
                <c:pt idx="1436">
                  <c:v>23.68</c:v>
                </c:pt>
                <c:pt idx="1437">
                  <c:v>23.66</c:v>
                </c:pt>
                <c:pt idx="1438">
                  <c:v>23.65</c:v>
                </c:pt>
                <c:pt idx="1439">
                  <c:v>23.61</c:v>
                </c:pt>
                <c:pt idx="1440">
                  <c:v>23.57</c:v>
                </c:pt>
                <c:pt idx="1441">
                  <c:v>23.57</c:v>
                </c:pt>
                <c:pt idx="1442">
                  <c:v>23.57</c:v>
                </c:pt>
                <c:pt idx="1443">
                  <c:v>23.55</c:v>
                </c:pt>
                <c:pt idx="1444">
                  <c:v>23.54</c:v>
                </c:pt>
                <c:pt idx="1445">
                  <c:v>23.54</c:v>
                </c:pt>
                <c:pt idx="1446">
                  <c:v>23.5</c:v>
                </c:pt>
                <c:pt idx="1447">
                  <c:v>23.48</c:v>
                </c:pt>
                <c:pt idx="1448">
                  <c:v>23.46</c:v>
                </c:pt>
                <c:pt idx="1449">
                  <c:v>23.46</c:v>
                </c:pt>
                <c:pt idx="1450">
                  <c:v>23.46</c:v>
                </c:pt>
                <c:pt idx="1451">
                  <c:v>23.47</c:v>
                </c:pt>
                <c:pt idx="1452">
                  <c:v>23.47</c:v>
                </c:pt>
                <c:pt idx="1453">
                  <c:v>23.48</c:v>
                </c:pt>
                <c:pt idx="1454">
                  <c:v>23.48</c:v>
                </c:pt>
                <c:pt idx="1455">
                  <c:v>23.45</c:v>
                </c:pt>
                <c:pt idx="1456">
                  <c:v>23.45</c:v>
                </c:pt>
                <c:pt idx="1457">
                  <c:v>23.43</c:v>
                </c:pt>
                <c:pt idx="1458">
                  <c:v>23.4</c:v>
                </c:pt>
                <c:pt idx="1459">
                  <c:v>23.4</c:v>
                </c:pt>
                <c:pt idx="1460">
                  <c:v>23.38</c:v>
                </c:pt>
                <c:pt idx="1461">
                  <c:v>23.36</c:v>
                </c:pt>
                <c:pt idx="1462">
                  <c:v>23.36</c:v>
                </c:pt>
                <c:pt idx="1463">
                  <c:v>23.32</c:v>
                </c:pt>
                <c:pt idx="1464">
                  <c:v>23.32</c:v>
                </c:pt>
                <c:pt idx="1465">
                  <c:v>23.31</c:v>
                </c:pt>
                <c:pt idx="1466">
                  <c:v>23.28</c:v>
                </c:pt>
                <c:pt idx="1467">
                  <c:v>23.28</c:v>
                </c:pt>
                <c:pt idx="1468">
                  <c:v>23.24</c:v>
                </c:pt>
                <c:pt idx="1469">
                  <c:v>23.24</c:v>
                </c:pt>
                <c:pt idx="1470">
                  <c:v>23.23</c:v>
                </c:pt>
                <c:pt idx="1471">
                  <c:v>23.19</c:v>
                </c:pt>
                <c:pt idx="1472">
                  <c:v>23.17</c:v>
                </c:pt>
                <c:pt idx="1473">
                  <c:v>23.16</c:v>
                </c:pt>
                <c:pt idx="1474">
                  <c:v>23.15</c:v>
                </c:pt>
                <c:pt idx="1475">
                  <c:v>23.15</c:v>
                </c:pt>
                <c:pt idx="1476">
                  <c:v>23.17</c:v>
                </c:pt>
                <c:pt idx="1477">
                  <c:v>23.2</c:v>
                </c:pt>
                <c:pt idx="1478">
                  <c:v>23.2</c:v>
                </c:pt>
                <c:pt idx="1479">
                  <c:v>23.19</c:v>
                </c:pt>
                <c:pt idx="1480">
                  <c:v>23.19</c:v>
                </c:pt>
                <c:pt idx="1481">
                  <c:v>23.19</c:v>
                </c:pt>
                <c:pt idx="1482">
                  <c:v>23.19</c:v>
                </c:pt>
                <c:pt idx="1483">
                  <c:v>23.21</c:v>
                </c:pt>
                <c:pt idx="1484">
                  <c:v>23.21</c:v>
                </c:pt>
                <c:pt idx="1485">
                  <c:v>23.21</c:v>
                </c:pt>
                <c:pt idx="1486">
                  <c:v>23.2</c:v>
                </c:pt>
                <c:pt idx="1487">
                  <c:v>23.2</c:v>
                </c:pt>
                <c:pt idx="1488">
                  <c:v>23.2</c:v>
                </c:pt>
                <c:pt idx="1489">
                  <c:v>23.18</c:v>
                </c:pt>
                <c:pt idx="1490">
                  <c:v>23.17</c:v>
                </c:pt>
                <c:pt idx="1491">
                  <c:v>23.15</c:v>
                </c:pt>
                <c:pt idx="1492">
                  <c:v>23.15</c:v>
                </c:pt>
                <c:pt idx="1493">
                  <c:v>23.11</c:v>
                </c:pt>
                <c:pt idx="1494">
                  <c:v>23.11</c:v>
                </c:pt>
                <c:pt idx="1495">
                  <c:v>23.1</c:v>
                </c:pt>
                <c:pt idx="1496">
                  <c:v>23.08</c:v>
                </c:pt>
                <c:pt idx="1497">
                  <c:v>23.07</c:v>
                </c:pt>
                <c:pt idx="1498">
                  <c:v>23.07</c:v>
                </c:pt>
                <c:pt idx="1499">
                  <c:v>23.07</c:v>
                </c:pt>
                <c:pt idx="1500">
                  <c:v>23.07</c:v>
                </c:pt>
                <c:pt idx="1501">
                  <c:v>23.07</c:v>
                </c:pt>
                <c:pt idx="1502">
                  <c:v>23.09</c:v>
                </c:pt>
                <c:pt idx="1503">
                  <c:v>23.1</c:v>
                </c:pt>
                <c:pt idx="1504">
                  <c:v>23.1</c:v>
                </c:pt>
                <c:pt idx="1505">
                  <c:v>23.1</c:v>
                </c:pt>
                <c:pt idx="1506">
                  <c:v>23.09</c:v>
                </c:pt>
                <c:pt idx="1507">
                  <c:v>23.09</c:v>
                </c:pt>
                <c:pt idx="1508">
                  <c:v>23.05</c:v>
                </c:pt>
                <c:pt idx="1509">
                  <c:v>23.05</c:v>
                </c:pt>
                <c:pt idx="1510">
                  <c:v>23</c:v>
                </c:pt>
                <c:pt idx="1511">
                  <c:v>22.96</c:v>
                </c:pt>
                <c:pt idx="1512">
                  <c:v>22.92</c:v>
                </c:pt>
                <c:pt idx="1513">
                  <c:v>22.88</c:v>
                </c:pt>
                <c:pt idx="1514">
                  <c:v>22.84</c:v>
                </c:pt>
                <c:pt idx="1515">
                  <c:v>22.78</c:v>
                </c:pt>
                <c:pt idx="1516">
                  <c:v>22.72</c:v>
                </c:pt>
                <c:pt idx="1517">
                  <c:v>22.68</c:v>
                </c:pt>
                <c:pt idx="1518">
                  <c:v>22.65</c:v>
                </c:pt>
                <c:pt idx="1519">
                  <c:v>22.63</c:v>
                </c:pt>
                <c:pt idx="1520">
                  <c:v>22.64</c:v>
                </c:pt>
                <c:pt idx="1521">
                  <c:v>22.63</c:v>
                </c:pt>
                <c:pt idx="1522">
                  <c:v>22.62</c:v>
                </c:pt>
                <c:pt idx="1523">
                  <c:v>22.6</c:v>
                </c:pt>
                <c:pt idx="1524">
                  <c:v>22.6</c:v>
                </c:pt>
                <c:pt idx="1525">
                  <c:v>22.59</c:v>
                </c:pt>
                <c:pt idx="1526">
                  <c:v>22.59</c:v>
                </c:pt>
                <c:pt idx="1527">
                  <c:v>22.59</c:v>
                </c:pt>
                <c:pt idx="1528">
                  <c:v>22.59</c:v>
                </c:pt>
                <c:pt idx="1529">
                  <c:v>22.59</c:v>
                </c:pt>
                <c:pt idx="1530">
                  <c:v>22.59</c:v>
                </c:pt>
                <c:pt idx="1531">
                  <c:v>22.58</c:v>
                </c:pt>
                <c:pt idx="1532">
                  <c:v>22.59</c:v>
                </c:pt>
                <c:pt idx="1533">
                  <c:v>22.59</c:v>
                </c:pt>
                <c:pt idx="1534">
                  <c:v>22.58</c:v>
                </c:pt>
                <c:pt idx="1535">
                  <c:v>22.58</c:v>
                </c:pt>
                <c:pt idx="1536">
                  <c:v>22.56</c:v>
                </c:pt>
                <c:pt idx="1537">
                  <c:v>22.56</c:v>
                </c:pt>
                <c:pt idx="1538">
                  <c:v>22.56</c:v>
                </c:pt>
                <c:pt idx="1539">
                  <c:v>22.54</c:v>
                </c:pt>
                <c:pt idx="1540">
                  <c:v>22.52</c:v>
                </c:pt>
                <c:pt idx="1541">
                  <c:v>22.51</c:v>
                </c:pt>
                <c:pt idx="1542">
                  <c:v>22.51</c:v>
                </c:pt>
                <c:pt idx="1543">
                  <c:v>22.49</c:v>
                </c:pt>
                <c:pt idx="1544">
                  <c:v>22.47</c:v>
                </c:pt>
                <c:pt idx="1545">
                  <c:v>22.47</c:v>
                </c:pt>
                <c:pt idx="1546">
                  <c:v>22.43</c:v>
                </c:pt>
                <c:pt idx="1547">
                  <c:v>22.43</c:v>
                </c:pt>
                <c:pt idx="1548">
                  <c:v>22.41</c:v>
                </c:pt>
                <c:pt idx="1549">
                  <c:v>22.4</c:v>
                </c:pt>
                <c:pt idx="1550">
                  <c:v>22.38</c:v>
                </c:pt>
                <c:pt idx="1551">
                  <c:v>22.38</c:v>
                </c:pt>
                <c:pt idx="1552">
                  <c:v>22.36</c:v>
                </c:pt>
                <c:pt idx="1553">
                  <c:v>22.36</c:v>
                </c:pt>
                <c:pt idx="1554">
                  <c:v>22.34</c:v>
                </c:pt>
                <c:pt idx="1555">
                  <c:v>22.32</c:v>
                </c:pt>
                <c:pt idx="1556">
                  <c:v>22.3</c:v>
                </c:pt>
                <c:pt idx="1557">
                  <c:v>22.3</c:v>
                </c:pt>
                <c:pt idx="1558">
                  <c:v>22.26</c:v>
                </c:pt>
                <c:pt idx="1559">
                  <c:v>22.24</c:v>
                </c:pt>
                <c:pt idx="1560">
                  <c:v>22.21</c:v>
                </c:pt>
                <c:pt idx="1561">
                  <c:v>22.19</c:v>
                </c:pt>
                <c:pt idx="1562">
                  <c:v>22.16</c:v>
                </c:pt>
                <c:pt idx="1563">
                  <c:v>22.14</c:v>
                </c:pt>
                <c:pt idx="1564">
                  <c:v>22.13</c:v>
                </c:pt>
                <c:pt idx="1565">
                  <c:v>22.11</c:v>
                </c:pt>
                <c:pt idx="1566">
                  <c:v>22.11</c:v>
                </c:pt>
                <c:pt idx="1567">
                  <c:v>22.09</c:v>
                </c:pt>
                <c:pt idx="1568">
                  <c:v>22.06</c:v>
                </c:pt>
                <c:pt idx="1569">
                  <c:v>22.05</c:v>
                </c:pt>
                <c:pt idx="1570">
                  <c:v>22.05</c:v>
                </c:pt>
                <c:pt idx="1571">
                  <c:v>22.03</c:v>
                </c:pt>
                <c:pt idx="1572">
                  <c:v>22</c:v>
                </c:pt>
                <c:pt idx="1573">
                  <c:v>21.99</c:v>
                </c:pt>
                <c:pt idx="1574">
                  <c:v>21.97</c:v>
                </c:pt>
                <c:pt idx="1575">
                  <c:v>21.94</c:v>
                </c:pt>
                <c:pt idx="1576">
                  <c:v>21.92</c:v>
                </c:pt>
                <c:pt idx="1577">
                  <c:v>21.88</c:v>
                </c:pt>
                <c:pt idx="1578">
                  <c:v>21.86</c:v>
                </c:pt>
                <c:pt idx="1579">
                  <c:v>21.83</c:v>
                </c:pt>
                <c:pt idx="1580">
                  <c:v>21.8</c:v>
                </c:pt>
                <c:pt idx="1581">
                  <c:v>21.76</c:v>
                </c:pt>
                <c:pt idx="1582">
                  <c:v>21.76</c:v>
                </c:pt>
                <c:pt idx="1583">
                  <c:v>21.73</c:v>
                </c:pt>
                <c:pt idx="1584">
                  <c:v>21.71</c:v>
                </c:pt>
                <c:pt idx="1585">
                  <c:v>21.69</c:v>
                </c:pt>
                <c:pt idx="1586">
                  <c:v>21.65</c:v>
                </c:pt>
                <c:pt idx="1587">
                  <c:v>21.65</c:v>
                </c:pt>
                <c:pt idx="1588">
                  <c:v>21.62</c:v>
                </c:pt>
                <c:pt idx="1589">
                  <c:v>21.61</c:v>
                </c:pt>
                <c:pt idx="1590">
                  <c:v>21.61</c:v>
                </c:pt>
                <c:pt idx="1591">
                  <c:v>21.59</c:v>
                </c:pt>
                <c:pt idx="1592">
                  <c:v>21.58</c:v>
                </c:pt>
                <c:pt idx="1593">
                  <c:v>21.57</c:v>
                </c:pt>
                <c:pt idx="1594">
                  <c:v>21.55</c:v>
                </c:pt>
                <c:pt idx="1595">
                  <c:v>21.55</c:v>
                </c:pt>
                <c:pt idx="1596">
                  <c:v>21.51</c:v>
                </c:pt>
                <c:pt idx="1597">
                  <c:v>21.5</c:v>
                </c:pt>
                <c:pt idx="1598">
                  <c:v>21.46</c:v>
                </c:pt>
                <c:pt idx="1599">
                  <c:v>21.44</c:v>
                </c:pt>
                <c:pt idx="1600">
                  <c:v>21.42</c:v>
                </c:pt>
                <c:pt idx="1601">
                  <c:v>21.38</c:v>
                </c:pt>
                <c:pt idx="1602">
                  <c:v>21.34</c:v>
                </c:pt>
                <c:pt idx="1603">
                  <c:v>21.32</c:v>
                </c:pt>
                <c:pt idx="1604">
                  <c:v>21.3</c:v>
                </c:pt>
                <c:pt idx="1605">
                  <c:v>21.26</c:v>
                </c:pt>
                <c:pt idx="1606">
                  <c:v>21.25</c:v>
                </c:pt>
                <c:pt idx="1607">
                  <c:v>21.23</c:v>
                </c:pt>
                <c:pt idx="1608">
                  <c:v>21.18</c:v>
                </c:pt>
                <c:pt idx="1609">
                  <c:v>21.16</c:v>
                </c:pt>
                <c:pt idx="1610">
                  <c:v>21.13</c:v>
                </c:pt>
                <c:pt idx="1611">
                  <c:v>21.1</c:v>
                </c:pt>
                <c:pt idx="1612">
                  <c:v>21.05</c:v>
                </c:pt>
                <c:pt idx="1613">
                  <c:v>21.02</c:v>
                </c:pt>
                <c:pt idx="1614">
                  <c:v>20.98</c:v>
                </c:pt>
                <c:pt idx="1615">
                  <c:v>20.95</c:v>
                </c:pt>
                <c:pt idx="1616">
                  <c:v>20.91</c:v>
                </c:pt>
                <c:pt idx="1617">
                  <c:v>20.87</c:v>
                </c:pt>
                <c:pt idx="1618">
                  <c:v>20.82</c:v>
                </c:pt>
                <c:pt idx="1619">
                  <c:v>20.78</c:v>
                </c:pt>
                <c:pt idx="1620">
                  <c:v>20.74</c:v>
                </c:pt>
                <c:pt idx="1621">
                  <c:v>20.7</c:v>
                </c:pt>
                <c:pt idx="1622">
                  <c:v>20.66</c:v>
                </c:pt>
                <c:pt idx="1623">
                  <c:v>20.62</c:v>
                </c:pt>
                <c:pt idx="1624">
                  <c:v>20.58</c:v>
                </c:pt>
                <c:pt idx="1625">
                  <c:v>20.55</c:v>
                </c:pt>
                <c:pt idx="1626">
                  <c:v>20.51</c:v>
                </c:pt>
                <c:pt idx="1627">
                  <c:v>20.47</c:v>
                </c:pt>
                <c:pt idx="1628">
                  <c:v>20.46</c:v>
                </c:pt>
                <c:pt idx="1629">
                  <c:v>20.45</c:v>
                </c:pt>
                <c:pt idx="1630">
                  <c:v>20.420000000000002</c:v>
                </c:pt>
                <c:pt idx="1631">
                  <c:v>20.420000000000002</c:v>
                </c:pt>
                <c:pt idx="1632">
                  <c:v>20.38</c:v>
                </c:pt>
                <c:pt idx="1633">
                  <c:v>20.32</c:v>
                </c:pt>
                <c:pt idx="1634">
                  <c:v>20.3</c:v>
                </c:pt>
                <c:pt idx="1635">
                  <c:v>20.3</c:v>
                </c:pt>
                <c:pt idx="1636">
                  <c:v>20.28</c:v>
                </c:pt>
                <c:pt idx="1637">
                  <c:v>20.27</c:v>
                </c:pt>
                <c:pt idx="1638">
                  <c:v>20.28</c:v>
                </c:pt>
                <c:pt idx="1639">
                  <c:v>20.28</c:v>
                </c:pt>
                <c:pt idx="1640">
                  <c:v>20.3</c:v>
                </c:pt>
                <c:pt idx="1641">
                  <c:v>20.3</c:v>
                </c:pt>
                <c:pt idx="1642">
                  <c:v>20.32</c:v>
                </c:pt>
                <c:pt idx="1643">
                  <c:v>20.350000000000001</c:v>
                </c:pt>
                <c:pt idx="1644">
                  <c:v>20.37</c:v>
                </c:pt>
                <c:pt idx="1645">
                  <c:v>20.37</c:v>
                </c:pt>
                <c:pt idx="1646">
                  <c:v>20.37</c:v>
                </c:pt>
                <c:pt idx="1647">
                  <c:v>20.37</c:v>
                </c:pt>
                <c:pt idx="1648">
                  <c:v>20.39</c:v>
                </c:pt>
                <c:pt idx="1649">
                  <c:v>20.39</c:v>
                </c:pt>
                <c:pt idx="1650">
                  <c:v>20.39</c:v>
                </c:pt>
              </c:numCache>
            </c:numRef>
          </c:yVal>
          <c:smooth val="0"/>
          <c:extLst>
            <c:ext xmlns:c16="http://schemas.microsoft.com/office/drawing/2014/chart" uri="{C3380CC4-5D6E-409C-BE32-E72D297353CC}">
              <c16:uniqueId val="{00000000-21FE-40C2-B55D-2B820547AA9E}"/>
            </c:ext>
          </c:extLst>
        </c:ser>
        <c:ser>
          <c:idx val="1"/>
          <c:order val="1"/>
          <c:tx>
            <c:strRef>
              <c:f>Kaktovik_Hr3!$K$7</c:f>
              <c:strCache>
                <c:ptCount val="1"/>
                <c:pt idx="0">
                  <c:v>CavW1</c:v>
                </c:pt>
              </c:strCache>
            </c:strRef>
          </c:tx>
          <c:marker>
            <c:symbol val="none"/>
          </c:marker>
          <c:xVal>
            <c:numRef>
              <c:f>Kaktovik_Hr3!$A$10:$A$1660</c:f>
              <c:numCache>
                <c:formatCode>mm/dd/yy\ hh:mm</c:formatCode>
                <c:ptCount val="1651"/>
                <c:pt idx="0">
                  <c:v>42530.334027777775</c:v>
                </c:pt>
                <c:pt idx="1">
                  <c:v>42530.375</c:v>
                </c:pt>
                <c:pt idx="2">
                  <c:v>42530.5</c:v>
                </c:pt>
                <c:pt idx="3">
                  <c:v>42530.625</c:v>
                </c:pt>
                <c:pt idx="4">
                  <c:v>42530.75</c:v>
                </c:pt>
                <c:pt idx="5">
                  <c:v>42530.875</c:v>
                </c:pt>
                <c:pt idx="6">
                  <c:v>42531</c:v>
                </c:pt>
                <c:pt idx="7">
                  <c:v>42531.125</c:v>
                </c:pt>
                <c:pt idx="8">
                  <c:v>42531.25</c:v>
                </c:pt>
                <c:pt idx="9">
                  <c:v>42531.375</c:v>
                </c:pt>
                <c:pt idx="10">
                  <c:v>42531.5</c:v>
                </c:pt>
                <c:pt idx="11">
                  <c:v>42531.625</c:v>
                </c:pt>
                <c:pt idx="12">
                  <c:v>42531.75</c:v>
                </c:pt>
                <c:pt idx="13">
                  <c:v>42531.875</c:v>
                </c:pt>
                <c:pt idx="14">
                  <c:v>42532</c:v>
                </c:pt>
                <c:pt idx="15">
                  <c:v>42532.125</c:v>
                </c:pt>
                <c:pt idx="16">
                  <c:v>42532.25</c:v>
                </c:pt>
                <c:pt idx="17">
                  <c:v>42532.375</c:v>
                </c:pt>
                <c:pt idx="18">
                  <c:v>42532.5</c:v>
                </c:pt>
                <c:pt idx="19">
                  <c:v>42532.625</c:v>
                </c:pt>
                <c:pt idx="20">
                  <c:v>42532.75</c:v>
                </c:pt>
                <c:pt idx="21">
                  <c:v>42532.875</c:v>
                </c:pt>
                <c:pt idx="22">
                  <c:v>42533</c:v>
                </c:pt>
                <c:pt idx="23">
                  <c:v>42533.125</c:v>
                </c:pt>
                <c:pt idx="24">
                  <c:v>42533.25</c:v>
                </c:pt>
                <c:pt idx="25">
                  <c:v>42533.375</c:v>
                </c:pt>
                <c:pt idx="26">
                  <c:v>42533.5</c:v>
                </c:pt>
                <c:pt idx="27">
                  <c:v>42533.625</c:v>
                </c:pt>
                <c:pt idx="28">
                  <c:v>42533.75</c:v>
                </c:pt>
                <c:pt idx="29">
                  <c:v>42533.875</c:v>
                </c:pt>
                <c:pt idx="30">
                  <c:v>42534</c:v>
                </c:pt>
                <c:pt idx="31">
                  <c:v>42534.125</c:v>
                </c:pt>
                <c:pt idx="32">
                  <c:v>42534.25</c:v>
                </c:pt>
                <c:pt idx="33">
                  <c:v>42534.375</c:v>
                </c:pt>
                <c:pt idx="34">
                  <c:v>42534.5</c:v>
                </c:pt>
                <c:pt idx="35">
                  <c:v>42534.625</c:v>
                </c:pt>
                <c:pt idx="36">
                  <c:v>42534.75</c:v>
                </c:pt>
                <c:pt idx="37">
                  <c:v>42534.875</c:v>
                </c:pt>
                <c:pt idx="38">
                  <c:v>42535</c:v>
                </c:pt>
                <c:pt idx="39">
                  <c:v>42535.125</c:v>
                </c:pt>
                <c:pt idx="40">
                  <c:v>42535.25</c:v>
                </c:pt>
                <c:pt idx="41">
                  <c:v>42535.375</c:v>
                </c:pt>
                <c:pt idx="42">
                  <c:v>42535.5</c:v>
                </c:pt>
                <c:pt idx="43">
                  <c:v>42535.625</c:v>
                </c:pt>
                <c:pt idx="44">
                  <c:v>42535.75</c:v>
                </c:pt>
                <c:pt idx="45">
                  <c:v>42535.875</c:v>
                </c:pt>
                <c:pt idx="46">
                  <c:v>42536</c:v>
                </c:pt>
                <c:pt idx="47">
                  <c:v>42536.125</c:v>
                </c:pt>
                <c:pt idx="48">
                  <c:v>42536.25</c:v>
                </c:pt>
                <c:pt idx="49">
                  <c:v>42536.375</c:v>
                </c:pt>
                <c:pt idx="50">
                  <c:v>42536.5</c:v>
                </c:pt>
                <c:pt idx="51">
                  <c:v>42536.625</c:v>
                </c:pt>
                <c:pt idx="52">
                  <c:v>42536.75</c:v>
                </c:pt>
                <c:pt idx="53">
                  <c:v>42536.875</c:v>
                </c:pt>
                <c:pt idx="54">
                  <c:v>42537</c:v>
                </c:pt>
                <c:pt idx="55">
                  <c:v>42537.125</c:v>
                </c:pt>
                <c:pt idx="56">
                  <c:v>42537.25</c:v>
                </c:pt>
                <c:pt idx="57">
                  <c:v>42537.375</c:v>
                </c:pt>
                <c:pt idx="58">
                  <c:v>42537.5</c:v>
                </c:pt>
                <c:pt idx="59">
                  <c:v>42537.625</c:v>
                </c:pt>
                <c:pt idx="60">
                  <c:v>42537.75</c:v>
                </c:pt>
                <c:pt idx="61">
                  <c:v>42537.875</c:v>
                </c:pt>
                <c:pt idx="62">
                  <c:v>42538</c:v>
                </c:pt>
                <c:pt idx="63">
                  <c:v>42538.125</c:v>
                </c:pt>
                <c:pt idx="64">
                  <c:v>42538.25</c:v>
                </c:pt>
                <c:pt idx="65">
                  <c:v>42538.375</c:v>
                </c:pt>
                <c:pt idx="66">
                  <c:v>42538.5</c:v>
                </c:pt>
                <c:pt idx="67">
                  <c:v>42538.625</c:v>
                </c:pt>
                <c:pt idx="68">
                  <c:v>42538.75</c:v>
                </c:pt>
                <c:pt idx="69">
                  <c:v>42538.875</c:v>
                </c:pt>
                <c:pt idx="70">
                  <c:v>42539</c:v>
                </c:pt>
                <c:pt idx="71">
                  <c:v>42539.125</c:v>
                </c:pt>
                <c:pt idx="72">
                  <c:v>42539.25</c:v>
                </c:pt>
                <c:pt idx="73">
                  <c:v>42539.375</c:v>
                </c:pt>
                <c:pt idx="74">
                  <c:v>42539.5</c:v>
                </c:pt>
                <c:pt idx="75">
                  <c:v>42539.625</c:v>
                </c:pt>
                <c:pt idx="76">
                  <c:v>42539.75</c:v>
                </c:pt>
                <c:pt idx="77">
                  <c:v>42539.875</c:v>
                </c:pt>
                <c:pt idx="78">
                  <c:v>42540</c:v>
                </c:pt>
                <c:pt idx="79">
                  <c:v>42540.125</c:v>
                </c:pt>
                <c:pt idx="80">
                  <c:v>42540.25</c:v>
                </c:pt>
                <c:pt idx="81">
                  <c:v>42540.375</c:v>
                </c:pt>
                <c:pt idx="82">
                  <c:v>42540.5</c:v>
                </c:pt>
                <c:pt idx="83">
                  <c:v>42540.625</c:v>
                </c:pt>
                <c:pt idx="84">
                  <c:v>42540.75</c:v>
                </c:pt>
                <c:pt idx="85">
                  <c:v>42541</c:v>
                </c:pt>
                <c:pt idx="86">
                  <c:v>42541.125</c:v>
                </c:pt>
                <c:pt idx="87">
                  <c:v>42541.25</c:v>
                </c:pt>
                <c:pt idx="88">
                  <c:v>42541.375</c:v>
                </c:pt>
                <c:pt idx="89">
                  <c:v>42541.5</c:v>
                </c:pt>
                <c:pt idx="90">
                  <c:v>42541.625</c:v>
                </c:pt>
                <c:pt idx="91">
                  <c:v>42541.75</c:v>
                </c:pt>
                <c:pt idx="92">
                  <c:v>42541.875</c:v>
                </c:pt>
                <c:pt idx="93">
                  <c:v>42542</c:v>
                </c:pt>
                <c:pt idx="94">
                  <c:v>42542.125</c:v>
                </c:pt>
                <c:pt idx="95">
                  <c:v>42542.25</c:v>
                </c:pt>
                <c:pt idx="96">
                  <c:v>42542.375</c:v>
                </c:pt>
                <c:pt idx="97">
                  <c:v>42542.5</c:v>
                </c:pt>
                <c:pt idx="98">
                  <c:v>42542.625</c:v>
                </c:pt>
                <c:pt idx="99">
                  <c:v>42542.75</c:v>
                </c:pt>
                <c:pt idx="100">
                  <c:v>42542.875</c:v>
                </c:pt>
                <c:pt idx="101">
                  <c:v>42543</c:v>
                </c:pt>
                <c:pt idx="102">
                  <c:v>42543.125</c:v>
                </c:pt>
                <c:pt idx="103">
                  <c:v>42543.25</c:v>
                </c:pt>
                <c:pt idx="104">
                  <c:v>42543.375</c:v>
                </c:pt>
                <c:pt idx="105">
                  <c:v>42543.5</c:v>
                </c:pt>
                <c:pt idx="106">
                  <c:v>42543.625</c:v>
                </c:pt>
                <c:pt idx="107">
                  <c:v>42543.75</c:v>
                </c:pt>
                <c:pt idx="108">
                  <c:v>42543.875</c:v>
                </c:pt>
                <c:pt idx="109">
                  <c:v>42544</c:v>
                </c:pt>
                <c:pt idx="110">
                  <c:v>42544.125</c:v>
                </c:pt>
                <c:pt idx="111">
                  <c:v>42544.25</c:v>
                </c:pt>
                <c:pt idx="112">
                  <c:v>42544.25</c:v>
                </c:pt>
                <c:pt idx="113">
                  <c:v>42544.375</c:v>
                </c:pt>
                <c:pt idx="114">
                  <c:v>42544.5</c:v>
                </c:pt>
                <c:pt idx="115">
                  <c:v>42544.625</c:v>
                </c:pt>
                <c:pt idx="116">
                  <c:v>42544.75</c:v>
                </c:pt>
                <c:pt idx="117">
                  <c:v>42544.875</c:v>
                </c:pt>
                <c:pt idx="118">
                  <c:v>42545</c:v>
                </c:pt>
                <c:pt idx="119">
                  <c:v>42545.125</c:v>
                </c:pt>
                <c:pt idx="120">
                  <c:v>42545.25</c:v>
                </c:pt>
                <c:pt idx="121">
                  <c:v>42545.375</c:v>
                </c:pt>
                <c:pt idx="122">
                  <c:v>42545.5</c:v>
                </c:pt>
                <c:pt idx="123">
                  <c:v>42545.625</c:v>
                </c:pt>
                <c:pt idx="124">
                  <c:v>42545.75</c:v>
                </c:pt>
                <c:pt idx="125">
                  <c:v>42545.875</c:v>
                </c:pt>
                <c:pt idx="126">
                  <c:v>42546</c:v>
                </c:pt>
                <c:pt idx="127">
                  <c:v>42546.125</c:v>
                </c:pt>
                <c:pt idx="128">
                  <c:v>42546.25</c:v>
                </c:pt>
                <c:pt idx="129">
                  <c:v>42546.375</c:v>
                </c:pt>
                <c:pt idx="130">
                  <c:v>42546.5</c:v>
                </c:pt>
                <c:pt idx="131">
                  <c:v>42546.625</c:v>
                </c:pt>
                <c:pt idx="132">
                  <c:v>42546.75</c:v>
                </c:pt>
                <c:pt idx="133">
                  <c:v>42546.875</c:v>
                </c:pt>
                <c:pt idx="134">
                  <c:v>42547</c:v>
                </c:pt>
                <c:pt idx="135">
                  <c:v>42547.125</c:v>
                </c:pt>
                <c:pt idx="136">
                  <c:v>42547.25</c:v>
                </c:pt>
                <c:pt idx="137">
                  <c:v>42547.375</c:v>
                </c:pt>
                <c:pt idx="138">
                  <c:v>42547.5</c:v>
                </c:pt>
                <c:pt idx="139">
                  <c:v>42547.625</c:v>
                </c:pt>
                <c:pt idx="140">
                  <c:v>42547.75</c:v>
                </c:pt>
                <c:pt idx="141">
                  <c:v>42547.875</c:v>
                </c:pt>
                <c:pt idx="142">
                  <c:v>42548</c:v>
                </c:pt>
                <c:pt idx="143">
                  <c:v>42548.125</c:v>
                </c:pt>
                <c:pt idx="144">
                  <c:v>42548.25</c:v>
                </c:pt>
                <c:pt idx="145">
                  <c:v>42548.375</c:v>
                </c:pt>
                <c:pt idx="146">
                  <c:v>42548.5</c:v>
                </c:pt>
                <c:pt idx="147">
                  <c:v>42548.625</c:v>
                </c:pt>
                <c:pt idx="148">
                  <c:v>42548.75</c:v>
                </c:pt>
                <c:pt idx="149">
                  <c:v>42548.875</c:v>
                </c:pt>
                <c:pt idx="150">
                  <c:v>42549</c:v>
                </c:pt>
                <c:pt idx="151">
                  <c:v>42549.125</c:v>
                </c:pt>
                <c:pt idx="152">
                  <c:v>42549.25</c:v>
                </c:pt>
                <c:pt idx="153">
                  <c:v>42549.375</c:v>
                </c:pt>
                <c:pt idx="154">
                  <c:v>42549.5</c:v>
                </c:pt>
                <c:pt idx="155">
                  <c:v>42549.625</c:v>
                </c:pt>
                <c:pt idx="156">
                  <c:v>42549.75</c:v>
                </c:pt>
                <c:pt idx="157">
                  <c:v>42549.875</c:v>
                </c:pt>
                <c:pt idx="158">
                  <c:v>42550</c:v>
                </c:pt>
                <c:pt idx="159">
                  <c:v>42550.125</c:v>
                </c:pt>
                <c:pt idx="160">
                  <c:v>42550.25</c:v>
                </c:pt>
                <c:pt idx="161">
                  <c:v>42550.375</c:v>
                </c:pt>
                <c:pt idx="162">
                  <c:v>42550.5</c:v>
                </c:pt>
                <c:pt idx="163">
                  <c:v>42550.625</c:v>
                </c:pt>
                <c:pt idx="164">
                  <c:v>42550.75</c:v>
                </c:pt>
                <c:pt idx="165">
                  <c:v>42550.875</c:v>
                </c:pt>
                <c:pt idx="166">
                  <c:v>42551</c:v>
                </c:pt>
                <c:pt idx="167">
                  <c:v>42551.125</c:v>
                </c:pt>
                <c:pt idx="168">
                  <c:v>42551.25</c:v>
                </c:pt>
                <c:pt idx="169">
                  <c:v>42551.375</c:v>
                </c:pt>
                <c:pt idx="170">
                  <c:v>42551.5</c:v>
                </c:pt>
                <c:pt idx="171">
                  <c:v>42551.625</c:v>
                </c:pt>
                <c:pt idx="172">
                  <c:v>42551.75</c:v>
                </c:pt>
                <c:pt idx="173">
                  <c:v>42551.875</c:v>
                </c:pt>
                <c:pt idx="174">
                  <c:v>42552</c:v>
                </c:pt>
                <c:pt idx="175">
                  <c:v>42552.125</c:v>
                </c:pt>
                <c:pt idx="176">
                  <c:v>42552.25</c:v>
                </c:pt>
                <c:pt idx="177">
                  <c:v>42552.375</c:v>
                </c:pt>
                <c:pt idx="178">
                  <c:v>42552.5</c:v>
                </c:pt>
                <c:pt idx="179">
                  <c:v>42552.625</c:v>
                </c:pt>
                <c:pt idx="180">
                  <c:v>42552.75</c:v>
                </c:pt>
                <c:pt idx="181">
                  <c:v>42552.875</c:v>
                </c:pt>
                <c:pt idx="182">
                  <c:v>42553</c:v>
                </c:pt>
                <c:pt idx="183">
                  <c:v>42553.125</c:v>
                </c:pt>
                <c:pt idx="184">
                  <c:v>42553.25</c:v>
                </c:pt>
                <c:pt idx="185">
                  <c:v>42553.375</c:v>
                </c:pt>
                <c:pt idx="186">
                  <c:v>42553.5</c:v>
                </c:pt>
                <c:pt idx="187">
                  <c:v>42553.625</c:v>
                </c:pt>
                <c:pt idx="188">
                  <c:v>42553.75</c:v>
                </c:pt>
                <c:pt idx="189">
                  <c:v>42553.875</c:v>
                </c:pt>
                <c:pt idx="190">
                  <c:v>42554</c:v>
                </c:pt>
                <c:pt idx="191">
                  <c:v>42554.125</c:v>
                </c:pt>
                <c:pt idx="192">
                  <c:v>42554.25</c:v>
                </c:pt>
                <c:pt idx="193">
                  <c:v>42554.375</c:v>
                </c:pt>
                <c:pt idx="194">
                  <c:v>42554.5</c:v>
                </c:pt>
                <c:pt idx="195">
                  <c:v>42554.625</c:v>
                </c:pt>
                <c:pt idx="196">
                  <c:v>42554.75</c:v>
                </c:pt>
                <c:pt idx="197">
                  <c:v>42554.875</c:v>
                </c:pt>
                <c:pt idx="198">
                  <c:v>42555</c:v>
                </c:pt>
                <c:pt idx="199">
                  <c:v>42555.125</c:v>
                </c:pt>
                <c:pt idx="200">
                  <c:v>42555.25</c:v>
                </c:pt>
                <c:pt idx="201">
                  <c:v>42555.375</c:v>
                </c:pt>
                <c:pt idx="202">
                  <c:v>42555.5</c:v>
                </c:pt>
                <c:pt idx="203">
                  <c:v>42555.625</c:v>
                </c:pt>
                <c:pt idx="204">
                  <c:v>42555.75</c:v>
                </c:pt>
                <c:pt idx="205">
                  <c:v>42555.875</c:v>
                </c:pt>
                <c:pt idx="206">
                  <c:v>42556</c:v>
                </c:pt>
                <c:pt idx="207">
                  <c:v>42556.125</c:v>
                </c:pt>
                <c:pt idx="208">
                  <c:v>42556.25</c:v>
                </c:pt>
                <c:pt idx="209">
                  <c:v>42556.375</c:v>
                </c:pt>
                <c:pt idx="210">
                  <c:v>42556.5</c:v>
                </c:pt>
                <c:pt idx="211">
                  <c:v>42556.625</c:v>
                </c:pt>
                <c:pt idx="212">
                  <c:v>42556.75</c:v>
                </c:pt>
                <c:pt idx="213">
                  <c:v>42556.875</c:v>
                </c:pt>
                <c:pt idx="214">
                  <c:v>42557</c:v>
                </c:pt>
                <c:pt idx="215">
                  <c:v>42557.125</c:v>
                </c:pt>
                <c:pt idx="216">
                  <c:v>42557.25</c:v>
                </c:pt>
                <c:pt idx="217">
                  <c:v>42557.375</c:v>
                </c:pt>
                <c:pt idx="218">
                  <c:v>42557.5</c:v>
                </c:pt>
                <c:pt idx="219">
                  <c:v>42557.625</c:v>
                </c:pt>
                <c:pt idx="220">
                  <c:v>42557.75</c:v>
                </c:pt>
                <c:pt idx="221">
                  <c:v>42557.875</c:v>
                </c:pt>
                <c:pt idx="222">
                  <c:v>42558</c:v>
                </c:pt>
                <c:pt idx="223">
                  <c:v>42558.125</c:v>
                </c:pt>
                <c:pt idx="224">
                  <c:v>42558.25</c:v>
                </c:pt>
                <c:pt idx="225">
                  <c:v>42558.375</c:v>
                </c:pt>
                <c:pt idx="226">
                  <c:v>42558.5</c:v>
                </c:pt>
                <c:pt idx="227">
                  <c:v>42558.625</c:v>
                </c:pt>
                <c:pt idx="228">
                  <c:v>42558.75</c:v>
                </c:pt>
                <c:pt idx="229">
                  <c:v>42558.875</c:v>
                </c:pt>
                <c:pt idx="230">
                  <c:v>42559</c:v>
                </c:pt>
                <c:pt idx="231">
                  <c:v>42559.125</c:v>
                </c:pt>
                <c:pt idx="232">
                  <c:v>42559.25</c:v>
                </c:pt>
                <c:pt idx="233">
                  <c:v>42559.375</c:v>
                </c:pt>
                <c:pt idx="234">
                  <c:v>42559.5</c:v>
                </c:pt>
                <c:pt idx="235">
                  <c:v>42559.625</c:v>
                </c:pt>
                <c:pt idx="236">
                  <c:v>42559.75</c:v>
                </c:pt>
                <c:pt idx="237">
                  <c:v>42559.875</c:v>
                </c:pt>
                <c:pt idx="238">
                  <c:v>42560</c:v>
                </c:pt>
                <c:pt idx="239">
                  <c:v>42560.125</c:v>
                </c:pt>
                <c:pt idx="240">
                  <c:v>42560.25</c:v>
                </c:pt>
                <c:pt idx="241">
                  <c:v>42560.375</c:v>
                </c:pt>
                <c:pt idx="242">
                  <c:v>42560.5</c:v>
                </c:pt>
                <c:pt idx="243">
                  <c:v>42560.625</c:v>
                </c:pt>
                <c:pt idx="244">
                  <c:v>42560.75</c:v>
                </c:pt>
                <c:pt idx="245">
                  <c:v>42560.875</c:v>
                </c:pt>
                <c:pt idx="246">
                  <c:v>42561</c:v>
                </c:pt>
                <c:pt idx="247">
                  <c:v>42561.125</c:v>
                </c:pt>
                <c:pt idx="248">
                  <c:v>42561.25</c:v>
                </c:pt>
                <c:pt idx="249">
                  <c:v>42561.375</c:v>
                </c:pt>
                <c:pt idx="250">
                  <c:v>42561.5</c:v>
                </c:pt>
                <c:pt idx="251">
                  <c:v>42561.625</c:v>
                </c:pt>
                <c:pt idx="252">
                  <c:v>42561.75</c:v>
                </c:pt>
                <c:pt idx="253">
                  <c:v>42561.875</c:v>
                </c:pt>
                <c:pt idx="254">
                  <c:v>42562</c:v>
                </c:pt>
                <c:pt idx="255">
                  <c:v>42562.125</c:v>
                </c:pt>
                <c:pt idx="256">
                  <c:v>42562.25</c:v>
                </c:pt>
                <c:pt idx="257">
                  <c:v>42562.375</c:v>
                </c:pt>
                <c:pt idx="258">
                  <c:v>42562.5</c:v>
                </c:pt>
                <c:pt idx="259">
                  <c:v>42562.625</c:v>
                </c:pt>
                <c:pt idx="260">
                  <c:v>42562.75</c:v>
                </c:pt>
                <c:pt idx="261">
                  <c:v>42562.875</c:v>
                </c:pt>
                <c:pt idx="262">
                  <c:v>42563</c:v>
                </c:pt>
                <c:pt idx="263">
                  <c:v>42563.125</c:v>
                </c:pt>
                <c:pt idx="264">
                  <c:v>42563.25</c:v>
                </c:pt>
                <c:pt idx="265">
                  <c:v>42563.375</c:v>
                </c:pt>
                <c:pt idx="266">
                  <c:v>42563.5</c:v>
                </c:pt>
                <c:pt idx="267">
                  <c:v>42563.625</c:v>
                </c:pt>
                <c:pt idx="268">
                  <c:v>42563.75</c:v>
                </c:pt>
                <c:pt idx="269">
                  <c:v>42563.875</c:v>
                </c:pt>
                <c:pt idx="270">
                  <c:v>42564</c:v>
                </c:pt>
                <c:pt idx="271">
                  <c:v>42564.125</c:v>
                </c:pt>
                <c:pt idx="272">
                  <c:v>42564.25</c:v>
                </c:pt>
                <c:pt idx="273">
                  <c:v>42564.375</c:v>
                </c:pt>
                <c:pt idx="274">
                  <c:v>42564.5</c:v>
                </c:pt>
                <c:pt idx="275">
                  <c:v>42564.625</c:v>
                </c:pt>
                <c:pt idx="276">
                  <c:v>42564.75</c:v>
                </c:pt>
                <c:pt idx="277">
                  <c:v>42564.875</c:v>
                </c:pt>
                <c:pt idx="278">
                  <c:v>42565</c:v>
                </c:pt>
                <c:pt idx="279">
                  <c:v>42565.125</c:v>
                </c:pt>
                <c:pt idx="280">
                  <c:v>42565.25</c:v>
                </c:pt>
                <c:pt idx="281">
                  <c:v>42565.375</c:v>
                </c:pt>
                <c:pt idx="282">
                  <c:v>42565.5</c:v>
                </c:pt>
                <c:pt idx="283">
                  <c:v>42565.625</c:v>
                </c:pt>
                <c:pt idx="284">
                  <c:v>42565.75</c:v>
                </c:pt>
                <c:pt idx="285">
                  <c:v>42565.875</c:v>
                </c:pt>
                <c:pt idx="286">
                  <c:v>42566</c:v>
                </c:pt>
                <c:pt idx="287">
                  <c:v>42566.125</c:v>
                </c:pt>
                <c:pt idx="288">
                  <c:v>42566.25</c:v>
                </c:pt>
                <c:pt idx="289">
                  <c:v>42566.375</c:v>
                </c:pt>
                <c:pt idx="290">
                  <c:v>42566.5</c:v>
                </c:pt>
                <c:pt idx="291">
                  <c:v>42566.625</c:v>
                </c:pt>
                <c:pt idx="292">
                  <c:v>42566.75</c:v>
                </c:pt>
                <c:pt idx="293">
                  <c:v>42566.875</c:v>
                </c:pt>
                <c:pt idx="294">
                  <c:v>42567</c:v>
                </c:pt>
                <c:pt idx="295">
                  <c:v>42567.125</c:v>
                </c:pt>
                <c:pt idx="296">
                  <c:v>42567.25</c:v>
                </c:pt>
                <c:pt idx="297">
                  <c:v>42567.375</c:v>
                </c:pt>
                <c:pt idx="298">
                  <c:v>42567.5</c:v>
                </c:pt>
                <c:pt idx="299">
                  <c:v>42567.625</c:v>
                </c:pt>
                <c:pt idx="300">
                  <c:v>42567.75</c:v>
                </c:pt>
                <c:pt idx="301">
                  <c:v>42567.875</c:v>
                </c:pt>
                <c:pt idx="302">
                  <c:v>42568</c:v>
                </c:pt>
                <c:pt idx="303">
                  <c:v>42568.125</c:v>
                </c:pt>
                <c:pt idx="304">
                  <c:v>42568.25</c:v>
                </c:pt>
                <c:pt idx="305">
                  <c:v>42568.375</c:v>
                </c:pt>
                <c:pt idx="306">
                  <c:v>42568.5</c:v>
                </c:pt>
                <c:pt idx="307">
                  <c:v>42568.625</c:v>
                </c:pt>
                <c:pt idx="308">
                  <c:v>42568.75</c:v>
                </c:pt>
                <c:pt idx="309">
                  <c:v>42568.875</c:v>
                </c:pt>
                <c:pt idx="310">
                  <c:v>42569</c:v>
                </c:pt>
                <c:pt idx="311">
                  <c:v>42569.125</c:v>
                </c:pt>
                <c:pt idx="312">
                  <c:v>42569.25</c:v>
                </c:pt>
                <c:pt idx="313">
                  <c:v>42569.25</c:v>
                </c:pt>
                <c:pt idx="314">
                  <c:v>42569.375</c:v>
                </c:pt>
                <c:pt idx="315">
                  <c:v>42569.5</c:v>
                </c:pt>
                <c:pt idx="316">
                  <c:v>42569.625</c:v>
                </c:pt>
                <c:pt idx="317">
                  <c:v>42569.75</c:v>
                </c:pt>
                <c:pt idx="318">
                  <c:v>42569.875</c:v>
                </c:pt>
                <c:pt idx="319">
                  <c:v>42570</c:v>
                </c:pt>
                <c:pt idx="320">
                  <c:v>42570.125</c:v>
                </c:pt>
                <c:pt idx="321">
                  <c:v>42570.25</c:v>
                </c:pt>
                <c:pt idx="322">
                  <c:v>42570.375</c:v>
                </c:pt>
                <c:pt idx="323">
                  <c:v>42570.375</c:v>
                </c:pt>
                <c:pt idx="324">
                  <c:v>42570.5</c:v>
                </c:pt>
                <c:pt idx="325">
                  <c:v>42570.625</c:v>
                </c:pt>
                <c:pt idx="326">
                  <c:v>42570.75</c:v>
                </c:pt>
                <c:pt idx="327">
                  <c:v>42570.875</c:v>
                </c:pt>
                <c:pt idx="328">
                  <c:v>42571</c:v>
                </c:pt>
                <c:pt idx="329">
                  <c:v>42571.125</c:v>
                </c:pt>
                <c:pt idx="330">
                  <c:v>42571.25</c:v>
                </c:pt>
                <c:pt idx="331">
                  <c:v>42571.375</c:v>
                </c:pt>
                <c:pt idx="332">
                  <c:v>42571.5</c:v>
                </c:pt>
                <c:pt idx="333">
                  <c:v>42571.625</c:v>
                </c:pt>
                <c:pt idx="334">
                  <c:v>42571.75</c:v>
                </c:pt>
                <c:pt idx="335">
                  <c:v>42571.875</c:v>
                </c:pt>
                <c:pt idx="336">
                  <c:v>42572</c:v>
                </c:pt>
                <c:pt idx="337">
                  <c:v>42572.125</c:v>
                </c:pt>
                <c:pt idx="338">
                  <c:v>42572.25</c:v>
                </c:pt>
                <c:pt idx="339">
                  <c:v>42572.375</c:v>
                </c:pt>
                <c:pt idx="340">
                  <c:v>42572.5</c:v>
                </c:pt>
                <c:pt idx="341">
                  <c:v>42572.625</c:v>
                </c:pt>
                <c:pt idx="342">
                  <c:v>42572.75</c:v>
                </c:pt>
                <c:pt idx="343">
                  <c:v>42572.75</c:v>
                </c:pt>
                <c:pt idx="344">
                  <c:v>42572.875</c:v>
                </c:pt>
                <c:pt idx="345">
                  <c:v>42573</c:v>
                </c:pt>
                <c:pt idx="346">
                  <c:v>42573.125</c:v>
                </c:pt>
                <c:pt idx="347">
                  <c:v>42573.25</c:v>
                </c:pt>
                <c:pt idx="348">
                  <c:v>42573.375</c:v>
                </c:pt>
                <c:pt idx="349">
                  <c:v>42573.5</c:v>
                </c:pt>
                <c:pt idx="350">
                  <c:v>42573.625</c:v>
                </c:pt>
                <c:pt idx="351">
                  <c:v>42573.75</c:v>
                </c:pt>
                <c:pt idx="352">
                  <c:v>42573.875</c:v>
                </c:pt>
                <c:pt idx="353">
                  <c:v>42574</c:v>
                </c:pt>
                <c:pt idx="354">
                  <c:v>42574.125</c:v>
                </c:pt>
                <c:pt idx="355">
                  <c:v>42574.25</c:v>
                </c:pt>
                <c:pt idx="356">
                  <c:v>42574.375</c:v>
                </c:pt>
                <c:pt idx="357">
                  <c:v>42574.5</c:v>
                </c:pt>
                <c:pt idx="358">
                  <c:v>42574.625</c:v>
                </c:pt>
                <c:pt idx="359">
                  <c:v>42574.75</c:v>
                </c:pt>
                <c:pt idx="360">
                  <c:v>42574.875</c:v>
                </c:pt>
                <c:pt idx="361">
                  <c:v>42575</c:v>
                </c:pt>
                <c:pt idx="362">
                  <c:v>42575.25</c:v>
                </c:pt>
                <c:pt idx="363">
                  <c:v>42575.375</c:v>
                </c:pt>
                <c:pt idx="364">
                  <c:v>42575.5</c:v>
                </c:pt>
                <c:pt idx="365">
                  <c:v>42575.625</c:v>
                </c:pt>
                <c:pt idx="366">
                  <c:v>42575.75</c:v>
                </c:pt>
                <c:pt idx="367">
                  <c:v>42575.875</c:v>
                </c:pt>
                <c:pt idx="368">
                  <c:v>42576</c:v>
                </c:pt>
                <c:pt idx="369">
                  <c:v>42576.125</c:v>
                </c:pt>
                <c:pt idx="370">
                  <c:v>42576.25</c:v>
                </c:pt>
                <c:pt idx="371">
                  <c:v>42576.375</c:v>
                </c:pt>
                <c:pt idx="372">
                  <c:v>42576.5</c:v>
                </c:pt>
                <c:pt idx="373">
                  <c:v>42576.625</c:v>
                </c:pt>
                <c:pt idx="374">
                  <c:v>42576.75</c:v>
                </c:pt>
                <c:pt idx="375">
                  <c:v>42576.875</c:v>
                </c:pt>
                <c:pt idx="376">
                  <c:v>42577</c:v>
                </c:pt>
                <c:pt idx="377">
                  <c:v>42577.125</c:v>
                </c:pt>
                <c:pt idx="378">
                  <c:v>42577.25</c:v>
                </c:pt>
                <c:pt idx="379">
                  <c:v>42577.375</c:v>
                </c:pt>
                <c:pt idx="380">
                  <c:v>42577.5</c:v>
                </c:pt>
                <c:pt idx="381">
                  <c:v>42577.625</c:v>
                </c:pt>
                <c:pt idx="382">
                  <c:v>42577.75</c:v>
                </c:pt>
                <c:pt idx="383">
                  <c:v>42577.875</c:v>
                </c:pt>
                <c:pt idx="384">
                  <c:v>42578</c:v>
                </c:pt>
                <c:pt idx="385">
                  <c:v>42578.125</c:v>
                </c:pt>
                <c:pt idx="386">
                  <c:v>42578.25</c:v>
                </c:pt>
                <c:pt idx="387">
                  <c:v>42578.375</c:v>
                </c:pt>
                <c:pt idx="388">
                  <c:v>42578.5</c:v>
                </c:pt>
                <c:pt idx="389">
                  <c:v>42578.625</c:v>
                </c:pt>
                <c:pt idx="390">
                  <c:v>42578.75</c:v>
                </c:pt>
                <c:pt idx="391">
                  <c:v>42578.875</c:v>
                </c:pt>
                <c:pt idx="392">
                  <c:v>42579</c:v>
                </c:pt>
                <c:pt idx="393">
                  <c:v>42579.125</c:v>
                </c:pt>
                <c:pt idx="394">
                  <c:v>42579.25</c:v>
                </c:pt>
                <c:pt idx="395">
                  <c:v>42579.375</c:v>
                </c:pt>
                <c:pt idx="396">
                  <c:v>42579.5</c:v>
                </c:pt>
                <c:pt idx="397">
                  <c:v>42579.625</c:v>
                </c:pt>
                <c:pt idx="398">
                  <c:v>42579.75</c:v>
                </c:pt>
                <c:pt idx="399">
                  <c:v>42579.875</c:v>
                </c:pt>
                <c:pt idx="400">
                  <c:v>42580</c:v>
                </c:pt>
                <c:pt idx="401">
                  <c:v>42580.125</c:v>
                </c:pt>
                <c:pt idx="402">
                  <c:v>42580.25</c:v>
                </c:pt>
                <c:pt idx="403">
                  <c:v>42580.375</c:v>
                </c:pt>
                <c:pt idx="404">
                  <c:v>42580.5</c:v>
                </c:pt>
                <c:pt idx="405">
                  <c:v>42580.625</c:v>
                </c:pt>
                <c:pt idx="406">
                  <c:v>42580.75</c:v>
                </c:pt>
                <c:pt idx="407">
                  <c:v>42580.875</c:v>
                </c:pt>
                <c:pt idx="408">
                  <c:v>42581</c:v>
                </c:pt>
                <c:pt idx="409">
                  <c:v>42581.125</c:v>
                </c:pt>
                <c:pt idx="410">
                  <c:v>42581.25</c:v>
                </c:pt>
                <c:pt idx="411">
                  <c:v>42581.375</c:v>
                </c:pt>
                <c:pt idx="412">
                  <c:v>42581.5</c:v>
                </c:pt>
                <c:pt idx="413">
                  <c:v>42581.625</c:v>
                </c:pt>
                <c:pt idx="414">
                  <c:v>42581.75</c:v>
                </c:pt>
                <c:pt idx="415">
                  <c:v>42581.875</c:v>
                </c:pt>
                <c:pt idx="416">
                  <c:v>42582</c:v>
                </c:pt>
                <c:pt idx="417">
                  <c:v>42582.125</c:v>
                </c:pt>
                <c:pt idx="418">
                  <c:v>42582.25</c:v>
                </c:pt>
                <c:pt idx="419">
                  <c:v>42582.375</c:v>
                </c:pt>
                <c:pt idx="420">
                  <c:v>42582.5</c:v>
                </c:pt>
                <c:pt idx="421">
                  <c:v>42582.625</c:v>
                </c:pt>
                <c:pt idx="422">
                  <c:v>42582.75</c:v>
                </c:pt>
                <c:pt idx="423">
                  <c:v>42582.875</c:v>
                </c:pt>
                <c:pt idx="424">
                  <c:v>42583</c:v>
                </c:pt>
                <c:pt idx="425">
                  <c:v>42583.125</c:v>
                </c:pt>
                <c:pt idx="426">
                  <c:v>42583.25</c:v>
                </c:pt>
                <c:pt idx="427">
                  <c:v>42583.375</c:v>
                </c:pt>
                <c:pt idx="428">
                  <c:v>42583.5</c:v>
                </c:pt>
                <c:pt idx="429">
                  <c:v>42583.625</c:v>
                </c:pt>
                <c:pt idx="430">
                  <c:v>42583.75</c:v>
                </c:pt>
                <c:pt idx="431">
                  <c:v>42583.875</c:v>
                </c:pt>
                <c:pt idx="432">
                  <c:v>42584</c:v>
                </c:pt>
                <c:pt idx="433">
                  <c:v>42584.125</c:v>
                </c:pt>
                <c:pt idx="434">
                  <c:v>42584.25</c:v>
                </c:pt>
                <c:pt idx="435">
                  <c:v>42584.375</c:v>
                </c:pt>
                <c:pt idx="436">
                  <c:v>42584.5</c:v>
                </c:pt>
                <c:pt idx="437">
                  <c:v>42584.625</c:v>
                </c:pt>
                <c:pt idx="438">
                  <c:v>42584.75</c:v>
                </c:pt>
                <c:pt idx="439">
                  <c:v>42584.875</c:v>
                </c:pt>
                <c:pt idx="440">
                  <c:v>42585</c:v>
                </c:pt>
                <c:pt idx="441">
                  <c:v>42585.125</c:v>
                </c:pt>
                <c:pt idx="442">
                  <c:v>42585.25</c:v>
                </c:pt>
                <c:pt idx="443">
                  <c:v>42585.375</c:v>
                </c:pt>
                <c:pt idx="444">
                  <c:v>42585.5</c:v>
                </c:pt>
                <c:pt idx="445">
                  <c:v>42585.625</c:v>
                </c:pt>
                <c:pt idx="446">
                  <c:v>42585.75</c:v>
                </c:pt>
                <c:pt idx="447">
                  <c:v>42585.875</c:v>
                </c:pt>
                <c:pt idx="448">
                  <c:v>42586</c:v>
                </c:pt>
                <c:pt idx="449">
                  <c:v>42586.125</c:v>
                </c:pt>
                <c:pt idx="450">
                  <c:v>42586.25</c:v>
                </c:pt>
                <c:pt idx="451">
                  <c:v>42586.375</c:v>
                </c:pt>
                <c:pt idx="452">
                  <c:v>42586.5</c:v>
                </c:pt>
                <c:pt idx="453">
                  <c:v>42586.625</c:v>
                </c:pt>
                <c:pt idx="454">
                  <c:v>42586.75</c:v>
                </c:pt>
                <c:pt idx="455">
                  <c:v>42586.875</c:v>
                </c:pt>
                <c:pt idx="456">
                  <c:v>42587</c:v>
                </c:pt>
                <c:pt idx="457">
                  <c:v>42587.125</c:v>
                </c:pt>
                <c:pt idx="458">
                  <c:v>42587.25</c:v>
                </c:pt>
                <c:pt idx="459">
                  <c:v>42587.375</c:v>
                </c:pt>
                <c:pt idx="460">
                  <c:v>42587.5</c:v>
                </c:pt>
                <c:pt idx="461">
                  <c:v>42587.625</c:v>
                </c:pt>
                <c:pt idx="462">
                  <c:v>42587.75</c:v>
                </c:pt>
                <c:pt idx="463">
                  <c:v>42587.875</c:v>
                </c:pt>
                <c:pt idx="464">
                  <c:v>42588</c:v>
                </c:pt>
                <c:pt idx="465">
                  <c:v>42588.125</c:v>
                </c:pt>
                <c:pt idx="466">
                  <c:v>42588.25</c:v>
                </c:pt>
                <c:pt idx="467">
                  <c:v>42588.375</c:v>
                </c:pt>
                <c:pt idx="468">
                  <c:v>42588.5</c:v>
                </c:pt>
                <c:pt idx="469">
                  <c:v>42588.625</c:v>
                </c:pt>
                <c:pt idx="470">
                  <c:v>42588.75</c:v>
                </c:pt>
                <c:pt idx="471">
                  <c:v>42588.875</c:v>
                </c:pt>
                <c:pt idx="472">
                  <c:v>42589</c:v>
                </c:pt>
                <c:pt idx="473">
                  <c:v>42589.125</c:v>
                </c:pt>
                <c:pt idx="474">
                  <c:v>42589.25</c:v>
                </c:pt>
                <c:pt idx="475">
                  <c:v>42589.375</c:v>
                </c:pt>
                <c:pt idx="476">
                  <c:v>42589.5</c:v>
                </c:pt>
                <c:pt idx="477">
                  <c:v>42589.625</c:v>
                </c:pt>
                <c:pt idx="478">
                  <c:v>42589.75</c:v>
                </c:pt>
                <c:pt idx="479">
                  <c:v>42589.875</c:v>
                </c:pt>
                <c:pt idx="480">
                  <c:v>42590</c:v>
                </c:pt>
                <c:pt idx="481">
                  <c:v>42590.125</c:v>
                </c:pt>
                <c:pt idx="482">
                  <c:v>42590.25</c:v>
                </c:pt>
                <c:pt idx="483">
                  <c:v>42590.375</c:v>
                </c:pt>
                <c:pt idx="484">
                  <c:v>42590.5</c:v>
                </c:pt>
                <c:pt idx="485">
                  <c:v>42590.625</c:v>
                </c:pt>
                <c:pt idx="486">
                  <c:v>42590.75</c:v>
                </c:pt>
                <c:pt idx="487">
                  <c:v>42590.875</c:v>
                </c:pt>
                <c:pt idx="488">
                  <c:v>42591</c:v>
                </c:pt>
                <c:pt idx="489">
                  <c:v>42591.125</c:v>
                </c:pt>
                <c:pt idx="490">
                  <c:v>42591.25</c:v>
                </c:pt>
                <c:pt idx="491">
                  <c:v>42591.375</c:v>
                </c:pt>
                <c:pt idx="492">
                  <c:v>42591.5</c:v>
                </c:pt>
                <c:pt idx="493">
                  <c:v>42591.625</c:v>
                </c:pt>
                <c:pt idx="494">
                  <c:v>42591.75</c:v>
                </c:pt>
                <c:pt idx="495">
                  <c:v>42591.875</c:v>
                </c:pt>
                <c:pt idx="496">
                  <c:v>42592</c:v>
                </c:pt>
                <c:pt idx="497">
                  <c:v>42592.125</c:v>
                </c:pt>
                <c:pt idx="498">
                  <c:v>42592.25</c:v>
                </c:pt>
                <c:pt idx="499">
                  <c:v>42592.375</c:v>
                </c:pt>
                <c:pt idx="500">
                  <c:v>42592.5</c:v>
                </c:pt>
                <c:pt idx="501">
                  <c:v>42592.625</c:v>
                </c:pt>
                <c:pt idx="502">
                  <c:v>42592.75</c:v>
                </c:pt>
                <c:pt idx="503">
                  <c:v>42592.875</c:v>
                </c:pt>
                <c:pt idx="504">
                  <c:v>42593</c:v>
                </c:pt>
                <c:pt idx="505">
                  <c:v>42593.125</c:v>
                </c:pt>
                <c:pt idx="506">
                  <c:v>42593.25</c:v>
                </c:pt>
                <c:pt idx="507">
                  <c:v>42593.375</c:v>
                </c:pt>
                <c:pt idx="508">
                  <c:v>42593.5</c:v>
                </c:pt>
                <c:pt idx="509">
                  <c:v>42593.625</c:v>
                </c:pt>
                <c:pt idx="510">
                  <c:v>42593.75</c:v>
                </c:pt>
                <c:pt idx="511">
                  <c:v>42593.875</c:v>
                </c:pt>
                <c:pt idx="512">
                  <c:v>42594</c:v>
                </c:pt>
                <c:pt idx="513">
                  <c:v>42594.125</c:v>
                </c:pt>
                <c:pt idx="514">
                  <c:v>42594.25</c:v>
                </c:pt>
                <c:pt idx="515">
                  <c:v>42594.375</c:v>
                </c:pt>
                <c:pt idx="516">
                  <c:v>42594.5</c:v>
                </c:pt>
                <c:pt idx="517">
                  <c:v>42594.625</c:v>
                </c:pt>
                <c:pt idx="518">
                  <c:v>42594.75</c:v>
                </c:pt>
                <c:pt idx="519">
                  <c:v>42594.875</c:v>
                </c:pt>
                <c:pt idx="520">
                  <c:v>42595</c:v>
                </c:pt>
                <c:pt idx="521">
                  <c:v>42595.125</c:v>
                </c:pt>
                <c:pt idx="522">
                  <c:v>42595.25</c:v>
                </c:pt>
                <c:pt idx="523">
                  <c:v>42595.375</c:v>
                </c:pt>
                <c:pt idx="524">
                  <c:v>42595.5</c:v>
                </c:pt>
                <c:pt idx="525">
                  <c:v>42595.625</c:v>
                </c:pt>
                <c:pt idx="526">
                  <c:v>42595.75</c:v>
                </c:pt>
                <c:pt idx="527">
                  <c:v>42595.875</c:v>
                </c:pt>
                <c:pt idx="528">
                  <c:v>42596</c:v>
                </c:pt>
                <c:pt idx="529">
                  <c:v>42596.125</c:v>
                </c:pt>
                <c:pt idx="530">
                  <c:v>42596.25</c:v>
                </c:pt>
                <c:pt idx="531">
                  <c:v>42596.375</c:v>
                </c:pt>
                <c:pt idx="532">
                  <c:v>42596.5</c:v>
                </c:pt>
                <c:pt idx="533">
                  <c:v>42596.625</c:v>
                </c:pt>
                <c:pt idx="534">
                  <c:v>42596.75</c:v>
                </c:pt>
                <c:pt idx="535">
                  <c:v>42596.875</c:v>
                </c:pt>
                <c:pt idx="536">
                  <c:v>42597</c:v>
                </c:pt>
                <c:pt idx="537">
                  <c:v>42597.125</c:v>
                </c:pt>
                <c:pt idx="538">
                  <c:v>42597.25</c:v>
                </c:pt>
                <c:pt idx="539">
                  <c:v>42597.375</c:v>
                </c:pt>
                <c:pt idx="540">
                  <c:v>42597.5</c:v>
                </c:pt>
                <c:pt idx="541">
                  <c:v>42597.625</c:v>
                </c:pt>
                <c:pt idx="542">
                  <c:v>42597.75</c:v>
                </c:pt>
                <c:pt idx="543">
                  <c:v>42597.875</c:v>
                </c:pt>
                <c:pt idx="544">
                  <c:v>42598</c:v>
                </c:pt>
                <c:pt idx="545">
                  <c:v>42598.125</c:v>
                </c:pt>
                <c:pt idx="546">
                  <c:v>42598.25</c:v>
                </c:pt>
                <c:pt idx="547">
                  <c:v>42598.375</c:v>
                </c:pt>
                <c:pt idx="548">
                  <c:v>42598.5</c:v>
                </c:pt>
                <c:pt idx="549">
                  <c:v>42598.625</c:v>
                </c:pt>
                <c:pt idx="550">
                  <c:v>42598.75</c:v>
                </c:pt>
                <c:pt idx="551">
                  <c:v>42598.875</c:v>
                </c:pt>
                <c:pt idx="552">
                  <c:v>42599</c:v>
                </c:pt>
                <c:pt idx="553">
                  <c:v>42599.125</c:v>
                </c:pt>
                <c:pt idx="554">
                  <c:v>42599.25</c:v>
                </c:pt>
                <c:pt idx="555">
                  <c:v>42599.375</c:v>
                </c:pt>
                <c:pt idx="556">
                  <c:v>42599.5</c:v>
                </c:pt>
                <c:pt idx="557">
                  <c:v>42599.625</c:v>
                </c:pt>
                <c:pt idx="558">
                  <c:v>42599.75</c:v>
                </c:pt>
                <c:pt idx="559">
                  <c:v>42599.875</c:v>
                </c:pt>
                <c:pt idx="560">
                  <c:v>42600</c:v>
                </c:pt>
                <c:pt idx="561">
                  <c:v>42600.125</c:v>
                </c:pt>
                <c:pt idx="562">
                  <c:v>42600.25</c:v>
                </c:pt>
                <c:pt idx="563">
                  <c:v>42600.375</c:v>
                </c:pt>
                <c:pt idx="564">
                  <c:v>42600.5</c:v>
                </c:pt>
                <c:pt idx="565">
                  <c:v>42600.625</c:v>
                </c:pt>
                <c:pt idx="566">
                  <c:v>42600.75</c:v>
                </c:pt>
                <c:pt idx="567">
                  <c:v>42600.875</c:v>
                </c:pt>
                <c:pt idx="568">
                  <c:v>42601</c:v>
                </c:pt>
                <c:pt idx="569">
                  <c:v>42601.125</c:v>
                </c:pt>
                <c:pt idx="570">
                  <c:v>42601.25</c:v>
                </c:pt>
                <c:pt idx="571">
                  <c:v>42601.375</c:v>
                </c:pt>
                <c:pt idx="572">
                  <c:v>42601.5</c:v>
                </c:pt>
                <c:pt idx="573">
                  <c:v>42601.625</c:v>
                </c:pt>
                <c:pt idx="574">
                  <c:v>42601.75</c:v>
                </c:pt>
                <c:pt idx="575">
                  <c:v>42601.875</c:v>
                </c:pt>
                <c:pt idx="576">
                  <c:v>42602</c:v>
                </c:pt>
                <c:pt idx="577">
                  <c:v>42602.125</c:v>
                </c:pt>
                <c:pt idx="578">
                  <c:v>42602.25</c:v>
                </c:pt>
                <c:pt idx="579">
                  <c:v>42602.375</c:v>
                </c:pt>
                <c:pt idx="580">
                  <c:v>42602.5</c:v>
                </c:pt>
                <c:pt idx="581">
                  <c:v>42602.625</c:v>
                </c:pt>
                <c:pt idx="582">
                  <c:v>42602.75</c:v>
                </c:pt>
                <c:pt idx="583">
                  <c:v>42602.875</c:v>
                </c:pt>
                <c:pt idx="584">
                  <c:v>42603</c:v>
                </c:pt>
                <c:pt idx="585">
                  <c:v>42603.125</c:v>
                </c:pt>
                <c:pt idx="586">
                  <c:v>42603.25</c:v>
                </c:pt>
                <c:pt idx="587">
                  <c:v>42603.375</c:v>
                </c:pt>
                <c:pt idx="588">
                  <c:v>42603.5</c:v>
                </c:pt>
                <c:pt idx="589">
                  <c:v>42603.625</c:v>
                </c:pt>
                <c:pt idx="590">
                  <c:v>42603.75</c:v>
                </c:pt>
                <c:pt idx="591">
                  <c:v>42603.875</c:v>
                </c:pt>
                <c:pt idx="592">
                  <c:v>42604</c:v>
                </c:pt>
                <c:pt idx="593">
                  <c:v>42604.125</c:v>
                </c:pt>
                <c:pt idx="594">
                  <c:v>42604.25</c:v>
                </c:pt>
                <c:pt idx="595">
                  <c:v>42604.375</c:v>
                </c:pt>
                <c:pt idx="596">
                  <c:v>42604.5</c:v>
                </c:pt>
                <c:pt idx="597">
                  <c:v>42604.625</c:v>
                </c:pt>
                <c:pt idx="598">
                  <c:v>42604.75</c:v>
                </c:pt>
                <c:pt idx="599">
                  <c:v>42604.875</c:v>
                </c:pt>
                <c:pt idx="600">
                  <c:v>42605</c:v>
                </c:pt>
                <c:pt idx="601">
                  <c:v>42605.125</c:v>
                </c:pt>
                <c:pt idx="602">
                  <c:v>42605.25</c:v>
                </c:pt>
                <c:pt idx="603">
                  <c:v>42605.375</c:v>
                </c:pt>
                <c:pt idx="604">
                  <c:v>42605.5</c:v>
                </c:pt>
                <c:pt idx="605">
                  <c:v>42605.625</c:v>
                </c:pt>
                <c:pt idx="606">
                  <c:v>42605.75</c:v>
                </c:pt>
                <c:pt idx="607">
                  <c:v>42605.875</c:v>
                </c:pt>
                <c:pt idx="608">
                  <c:v>42606</c:v>
                </c:pt>
                <c:pt idx="609">
                  <c:v>42606.125</c:v>
                </c:pt>
                <c:pt idx="610">
                  <c:v>42606.25</c:v>
                </c:pt>
                <c:pt idx="611">
                  <c:v>42606.375</c:v>
                </c:pt>
                <c:pt idx="612">
                  <c:v>42606.5</c:v>
                </c:pt>
                <c:pt idx="613">
                  <c:v>42606.625</c:v>
                </c:pt>
                <c:pt idx="614">
                  <c:v>42606.75</c:v>
                </c:pt>
                <c:pt idx="615">
                  <c:v>42606.875</c:v>
                </c:pt>
                <c:pt idx="616">
                  <c:v>42607</c:v>
                </c:pt>
                <c:pt idx="617">
                  <c:v>42607.125</c:v>
                </c:pt>
                <c:pt idx="618">
                  <c:v>42607.25</c:v>
                </c:pt>
                <c:pt idx="619">
                  <c:v>42607.375</c:v>
                </c:pt>
                <c:pt idx="620">
                  <c:v>42607.5</c:v>
                </c:pt>
                <c:pt idx="621">
                  <c:v>42607.625</c:v>
                </c:pt>
                <c:pt idx="622">
                  <c:v>42607.75</c:v>
                </c:pt>
                <c:pt idx="623">
                  <c:v>42607.875</c:v>
                </c:pt>
                <c:pt idx="624">
                  <c:v>42608</c:v>
                </c:pt>
                <c:pt idx="625">
                  <c:v>42608.125</c:v>
                </c:pt>
                <c:pt idx="626">
                  <c:v>42608.25</c:v>
                </c:pt>
                <c:pt idx="627">
                  <c:v>42608.375</c:v>
                </c:pt>
                <c:pt idx="628">
                  <c:v>42608.5</c:v>
                </c:pt>
                <c:pt idx="629">
                  <c:v>42608.625</c:v>
                </c:pt>
                <c:pt idx="630">
                  <c:v>42608.75</c:v>
                </c:pt>
                <c:pt idx="631">
                  <c:v>42608.875</c:v>
                </c:pt>
                <c:pt idx="632">
                  <c:v>42609</c:v>
                </c:pt>
                <c:pt idx="633">
                  <c:v>42609.125</c:v>
                </c:pt>
                <c:pt idx="634">
                  <c:v>42609.25</c:v>
                </c:pt>
                <c:pt idx="635">
                  <c:v>42609.375</c:v>
                </c:pt>
                <c:pt idx="636">
                  <c:v>42609.5</c:v>
                </c:pt>
                <c:pt idx="637">
                  <c:v>42609.625</c:v>
                </c:pt>
                <c:pt idx="638">
                  <c:v>42609.75</c:v>
                </c:pt>
                <c:pt idx="639">
                  <c:v>42609.875</c:v>
                </c:pt>
                <c:pt idx="640">
                  <c:v>42610</c:v>
                </c:pt>
                <c:pt idx="641">
                  <c:v>42610.125</c:v>
                </c:pt>
                <c:pt idx="642">
                  <c:v>42610.25</c:v>
                </c:pt>
                <c:pt idx="643">
                  <c:v>42610.375</c:v>
                </c:pt>
                <c:pt idx="644">
                  <c:v>42610.5</c:v>
                </c:pt>
                <c:pt idx="645">
                  <c:v>42610.625</c:v>
                </c:pt>
                <c:pt idx="646">
                  <c:v>42610.75</c:v>
                </c:pt>
                <c:pt idx="647">
                  <c:v>42610.875</c:v>
                </c:pt>
                <c:pt idx="648">
                  <c:v>42611</c:v>
                </c:pt>
                <c:pt idx="649">
                  <c:v>42611.125</c:v>
                </c:pt>
                <c:pt idx="650">
                  <c:v>42611.25</c:v>
                </c:pt>
                <c:pt idx="651">
                  <c:v>42611.375</c:v>
                </c:pt>
                <c:pt idx="652">
                  <c:v>42611.5</c:v>
                </c:pt>
                <c:pt idx="653">
                  <c:v>42611.625</c:v>
                </c:pt>
                <c:pt idx="654">
                  <c:v>42611.75</c:v>
                </c:pt>
                <c:pt idx="655">
                  <c:v>42611.875</c:v>
                </c:pt>
                <c:pt idx="656">
                  <c:v>42612</c:v>
                </c:pt>
                <c:pt idx="657">
                  <c:v>42612.125</c:v>
                </c:pt>
                <c:pt idx="658">
                  <c:v>42612.25</c:v>
                </c:pt>
                <c:pt idx="659">
                  <c:v>42612.375</c:v>
                </c:pt>
                <c:pt idx="660">
                  <c:v>42612.5</c:v>
                </c:pt>
                <c:pt idx="661">
                  <c:v>42612.625</c:v>
                </c:pt>
                <c:pt idx="662">
                  <c:v>42612.75</c:v>
                </c:pt>
                <c:pt idx="663">
                  <c:v>42612.875</c:v>
                </c:pt>
                <c:pt idx="664">
                  <c:v>42613</c:v>
                </c:pt>
                <c:pt idx="665">
                  <c:v>42613.125</c:v>
                </c:pt>
                <c:pt idx="666">
                  <c:v>42613.25</c:v>
                </c:pt>
                <c:pt idx="667">
                  <c:v>42613.375</c:v>
                </c:pt>
                <c:pt idx="668">
                  <c:v>42613.5</c:v>
                </c:pt>
                <c:pt idx="669">
                  <c:v>42613.625</c:v>
                </c:pt>
                <c:pt idx="670">
                  <c:v>42613.75</c:v>
                </c:pt>
                <c:pt idx="671">
                  <c:v>42613.875</c:v>
                </c:pt>
                <c:pt idx="672">
                  <c:v>42614</c:v>
                </c:pt>
                <c:pt idx="673">
                  <c:v>42614.125</c:v>
                </c:pt>
                <c:pt idx="674">
                  <c:v>42614.25</c:v>
                </c:pt>
                <c:pt idx="675">
                  <c:v>42614.375</c:v>
                </c:pt>
                <c:pt idx="676">
                  <c:v>42614.5</c:v>
                </c:pt>
                <c:pt idx="677">
                  <c:v>42614.625</c:v>
                </c:pt>
                <c:pt idx="678">
                  <c:v>42614.75</c:v>
                </c:pt>
                <c:pt idx="679">
                  <c:v>42614.875</c:v>
                </c:pt>
                <c:pt idx="680">
                  <c:v>42615</c:v>
                </c:pt>
                <c:pt idx="681">
                  <c:v>42615.125</c:v>
                </c:pt>
                <c:pt idx="682">
                  <c:v>42615.25</c:v>
                </c:pt>
                <c:pt idx="683">
                  <c:v>42615.375</c:v>
                </c:pt>
                <c:pt idx="684">
                  <c:v>42615.5</c:v>
                </c:pt>
                <c:pt idx="685">
                  <c:v>42615.625</c:v>
                </c:pt>
                <c:pt idx="686">
                  <c:v>42615.75</c:v>
                </c:pt>
                <c:pt idx="687">
                  <c:v>42615.875</c:v>
                </c:pt>
                <c:pt idx="688">
                  <c:v>42616</c:v>
                </c:pt>
                <c:pt idx="689">
                  <c:v>42616.125</c:v>
                </c:pt>
                <c:pt idx="690">
                  <c:v>42616.25</c:v>
                </c:pt>
                <c:pt idx="691">
                  <c:v>42616.375</c:v>
                </c:pt>
                <c:pt idx="692">
                  <c:v>42616.5</c:v>
                </c:pt>
                <c:pt idx="693">
                  <c:v>42616.625</c:v>
                </c:pt>
                <c:pt idx="694">
                  <c:v>42616.75</c:v>
                </c:pt>
                <c:pt idx="695">
                  <c:v>42616.875</c:v>
                </c:pt>
                <c:pt idx="696">
                  <c:v>42617</c:v>
                </c:pt>
                <c:pt idx="697">
                  <c:v>42617.125</c:v>
                </c:pt>
                <c:pt idx="698">
                  <c:v>42617.25</c:v>
                </c:pt>
                <c:pt idx="699">
                  <c:v>42617.375</c:v>
                </c:pt>
                <c:pt idx="700">
                  <c:v>42617.5</c:v>
                </c:pt>
                <c:pt idx="701">
                  <c:v>42617.625</c:v>
                </c:pt>
                <c:pt idx="702">
                  <c:v>42617.75</c:v>
                </c:pt>
                <c:pt idx="703">
                  <c:v>42617.875</c:v>
                </c:pt>
                <c:pt idx="704">
                  <c:v>42618</c:v>
                </c:pt>
                <c:pt idx="705">
                  <c:v>42618.125</c:v>
                </c:pt>
                <c:pt idx="706">
                  <c:v>42618.25</c:v>
                </c:pt>
                <c:pt idx="707">
                  <c:v>42618.375</c:v>
                </c:pt>
                <c:pt idx="708">
                  <c:v>42618.5</c:v>
                </c:pt>
                <c:pt idx="709">
                  <c:v>42618.625</c:v>
                </c:pt>
                <c:pt idx="710">
                  <c:v>42618.75</c:v>
                </c:pt>
                <c:pt idx="711">
                  <c:v>42618.875</c:v>
                </c:pt>
                <c:pt idx="712">
                  <c:v>42619</c:v>
                </c:pt>
                <c:pt idx="713">
                  <c:v>42619.125</c:v>
                </c:pt>
                <c:pt idx="714">
                  <c:v>42619.25</c:v>
                </c:pt>
                <c:pt idx="715">
                  <c:v>42619.375</c:v>
                </c:pt>
                <c:pt idx="716">
                  <c:v>42619.5</c:v>
                </c:pt>
                <c:pt idx="717">
                  <c:v>42619.625</c:v>
                </c:pt>
                <c:pt idx="718">
                  <c:v>42619.75</c:v>
                </c:pt>
                <c:pt idx="719">
                  <c:v>42619.875</c:v>
                </c:pt>
                <c:pt idx="720">
                  <c:v>42620</c:v>
                </c:pt>
                <c:pt idx="721">
                  <c:v>42620.125</c:v>
                </c:pt>
                <c:pt idx="722">
                  <c:v>42620.25</c:v>
                </c:pt>
                <c:pt idx="723">
                  <c:v>42620.375</c:v>
                </c:pt>
                <c:pt idx="724">
                  <c:v>42620.5</c:v>
                </c:pt>
                <c:pt idx="725">
                  <c:v>42620.625</c:v>
                </c:pt>
                <c:pt idx="726">
                  <c:v>42620.75</c:v>
                </c:pt>
                <c:pt idx="727">
                  <c:v>42620.875</c:v>
                </c:pt>
                <c:pt idx="728">
                  <c:v>42621</c:v>
                </c:pt>
                <c:pt idx="729">
                  <c:v>42621.125</c:v>
                </c:pt>
                <c:pt idx="730">
                  <c:v>42621.25</c:v>
                </c:pt>
                <c:pt idx="731">
                  <c:v>42621.375</c:v>
                </c:pt>
                <c:pt idx="732">
                  <c:v>42621.5</c:v>
                </c:pt>
                <c:pt idx="733">
                  <c:v>42621.625</c:v>
                </c:pt>
                <c:pt idx="734">
                  <c:v>42621.75</c:v>
                </c:pt>
                <c:pt idx="735">
                  <c:v>42621.875</c:v>
                </c:pt>
                <c:pt idx="736">
                  <c:v>42622</c:v>
                </c:pt>
                <c:pt idx="737">
                  <c:v>42622.125</c:v>
                </c:pt>
                <c:pt idx="738">
                  <c:v>42622.25</c:v>
                </c:pt>
                <c:pt idx="739">
                  <c:v>42622.375</c:v>
                </c:pt>
                <c:pt idx="740">
                  <c:v>42622.5</c:v>
                </c:pt>
                <c:pt idx="741">
                  <c:v>42622.625</c:v>
                </c:pt>
                <c:pt idx="742">
                  <c:v>42622.75</c:v>
                </c:pt>
                <c:pt idx="743">
                  <c:v>42622.875</c:v>
                </c:pt>
                <c:pt idx="744">
                  <c:v>42623</c:v>
                </c:pt>
                <c:pt idx="745">
                  <c:v>42623.125</c:v>
                </c:pt>
                <c:pt idx="746">
                  <c:v>42623.25</c:v>
                </c:pt>
                <c:pt idx="747">
                  <c:v>42623.375</c:v>
                </c:pt>
                <c:pt idx="748">
                  <c:v>42623.5</c:v>
                </c:pt>
                <c:pt idx="749">
                  <c:v>42623.625</c:v>
                </c:pt>
                <c:pt idx="750">
                  <c:v>42623.75</c:v>
                </c:pt>
                <c:pt idx="751">
                  <c:v>42623.875</c:v>
                </c:pt>
                <c:pt idx="752">
                  <c:v>42624</c:v>
                </c:pt>
                <c:pt idx="753">
                  <c:v>42624.125</c:v>
                </c:pt>
                <c:pt idx="754">
                  <c:v>42624.25</c:v>
                </c:pt>
                <c:pt idx="755">
                  <c:v>42624.375</c:v>
                </c:pt>
                <c:pt idx="756">
                  <c:v>42624.5</c:v>
                </c:pt>
                <c:pt idx="757">
                  <c:v>42624.625</c:v>
                </c:pt>
                <c:pt idx="758">
                  <c:v>42624.75</c:v>
                </c:pt>
                <c:pt idx="759">
                  <c:v>42624.875</c:v>
                </c:pt>
                <c:pt idx="760">
                  <c:v>42625</c:v>
                </c:pt>
                <c:pt idx="761">
                  <c:v>42625.125</c:v>
                </c:pt>
                <c:pt idx="762">
                  <c:v>42625.25</c:v>
                </c:pt>
                <c:pt idx="763">
                  <c:v>42625.375</c:v>
                </c:pt>
                <c:pt idx="764">
                  <c:v>42625.5</c:v>
                </c:pt>
                <c:pt idx="765">
                  <c:v>42625.625</c:v>
                </c:pt>
                <c:pt idx="766">
                  <c:v>42625.75</c:v>
                </c:pt>
                <c:pt idx="767">
                  <c:v>42625.875</c:v>
                </c:pt>
                <c:pt idx="768">
                  <c:v>42626</c:v>
                </c:pt>
                <c:pt idx="769">
                  <c:v>42626.125</c:v>
                </c:pt>
                <c:pt idx="770">
                  <c:v>42626.25</c:v>
                </c:pt>
                <c:pt idx="771">
                  <c:v>42626.375</c:v>
                </c:pt>
                <c:pt idx="772">
                  <c:v>42626.5</c:v>
                </c:pt>
                <c:pt idx="773">
                  <c:v>42626.625</c:v>
                </c:pt>
                <c:pt idx="774">
                  <c:v>42626.75</c:v>
                </c:pt>
                <c:pt idx="775">
                  <c:v>42626.875</c:v>
                </c:pt>
                <c:pt idx="776">
                  <c:v>42627</c:v>
                </c:pt>
                <c:pt idx="777">
                  <c:v>42627.125</c:v>
                </c:pt>
                <c:pt idx="778">
                  <c:v>42627.25</c:v>
                </c:pt>
                <c:pt idx="779">
                  <c:v>42627.375</c:v>
                </c:pt>
                <c:pt idx="780">
                  <c:v>42627.5</c:v>
                </c:pt>
                <c:pt idx="781">
                  <c:v>42627.625</c:v>
                </c:pt>
                <c:pt idx="782">
                  <c:v>42627.75</c:v>
                </c:pt>
                <c:pt idx="783">
                  <c:v>42627.875</c:v>
                </c:pt>
                <c:pt idx="784">
                  <c:v>42628</c:v>
                </c:pt>
                <c:pt idx="785">
                  <c:v>42628.125</c:v>
                </c:pt>
                <c:pt idx="786">
                  <c:v>42628.25</c:v>
                </c:pt>
                <c:pt idx="787">
                  <c:v>42628.375</c:v>
                </c:pt>
                <c:pt idx="788">
                  <c:v>42628.5</c:v>
                </c:pt>
                <c:pt idx="789">
                  <c:v>42628.625</c:v>
                </c:pt>
                <c:pt idx="790">
                  <c:v>42628.75</c:v>
                </c:pt>
                <c:pt idx="791">
                  <c:v>42628.875</c:v>
                </c:pt>
                <c:pt idx="792">
                  <c:v>42629</c:v>
                </c:pt>
                <c:pt idx="793">
                  <c:v>42629.125</c:v>
                </c:pt>
                <c:pt idx="794">
                  <c:v>42629.25</c:v>
                </c:pt>
                <c:pt idx="795">
                  <c:v>42629.375</c:v>
                </c:pt>
                <c:pt idx="796">
                  <c:v>42629.5</c:v>
                </c:pt>
                <c:pt idx="797">
                  <c:v>42629.625</c:v>
                </c:pt>
                <c:pt idx="798">
                  <c:v>42629.75</c:v>
                </c:pt>
                <c:pt idx="799">
                  <c:v>42629.875</c:v>
                </c:pt>
                <c:pt idx="800">
                  <c:v>42630.125</c:v>
                </c:pt>
                <c:pt idx="801">
                  <c:v>42630.25</c:v>
                </c:pt>
                <c:pt idx="802">
                  <c:v>42630.375</c:v>
                </c:pt>
                <c:pt idx="803">
                  <c:v>42630.5</c:v>
                </c:pt>
                <c:pt idx="804">
                  <c:v>42630.625</c:v>
                </c:pt>
                <c:pt idx="805">
                  <c:v>42630.75</c:v>
                </c:pt>
                <c:pt idx="806">
                  <c:v>42630.875</c:v>
                </c:pt>
                <c:pt idx="807">
                  <c:v>42631</c:v>
                </c:pt>
                <c:pt idx="808">
                  <c:v>42631.125</c:v>
                </c:pt>
                <c:pt idx="809">
                  <c:v>42631.25</c:v>
                </c:pt>
                <c:pt idx="810">
                  <c:v>42631.375</c:v>
                </c:pt>
                <c:pt idx="811">
                  <c:v>42631.5</c:v>
                </c:pt>
                <c:pt idx="812">
                  <c:v>42631.625</c:v>
                </c:pt>
                <c:pt idx="813">
                  <c:v>42631.75</c:v>
                </c:pt>
                <c:pt idx="814">
                  <c:v>42631.875</c:v>
                </c:pt>
                <c:pt idx="815">
                  <c:v>42632</c:v>
                </c:pt>
                <c:pt idx="816">
                  <c:v>42632.125</c:v>
                </c:pt>
                <c:pt idx="817">
                  <c:v>42632.25</c:v>
                </c:pt>
                <c:pt idx="818">
                  <c:v>42632.375</c:v>
                </c:pt>
                <c:pt idx="819">
                  <c:v>42632.5</c:v>
                </c:pt>
                <c:pt idx="820">
                  <c:v>42632.625</c:v>
                </c:pt>
                <c:pt idx="821">
                  <c:v>42632.75</c:v>
                </c:pt>
                <c:pt idx="822">
                  <c:v>42632.875</c:v>
                </c:pt>
                <c:pt idx="823">
                  <c:v>42633</c:v>
                </c:pt>
                <c:pt idx="824">
                  <c:v>42633.125</c:v>
                </c:pt>
                <c:pt idx="825">
                  <c:v>42633.25</c:v>
                </c:pt>
                <c:pt idx="826">
                  <c:v>42633.375</c:v>
                </c:pt>
                <c:pt idx="827">
                  <c:v>42633.5</c:v>
                </c:pt>
                <c:pt idx="828">
                  <c:v>42633.625</c:v>
                </c:pt>
                <c:pt idx="829">
                  <c:v>42633.75</c:v>
                </c:pt>
                <c:pt idx="830">
                  <c:v>42633.875</c:v>
                </c:pt>
                <c:pt idx="831">
                  <c:v>42634</c:v>
                </c:pt>
                <c:pt idx="832">
                  <c:v>42634.125</c:v>
                </c:pt>
                <c:pt idx="833">
                  <c:v>42634.25</c:v>
                </c:pt>
                <c:pt idx="834">
                  <c:v>42634.375</c:v>
                </c:pt>
                <c:pt idx="835">
                  <c:v>42634.5</c:v>
                </c:pt>
                <c:pt idx="836">
                  <c:v>42634.625</c:v>
                </c:pt>
                <c:pt idx="837">
                  <c:v>42634.75</c:v>
                </c:pt>
                <c:pt idx="838">
                  <c:v>42634.875</c:v>
                </c:pt>
                <c:pt idx="839">
                  <c:v>42635</c:v>
                </c:pt>
                <c:pt idx="840">
                  <c:v>42635.125</c:v>
                </c:pt>
                <c:pt idx="841">
                  <c:v>42635.25</c:v>
                </c:pt>
                <c:pt idx="842">
                  <c:v>42635.375</c:v>
                </c:pt>
                <c:pt idx="843">
                  <c:v>42635.5</c:v>
                </c:pt>
                <c:pt idx="844">
                  <c:v>42635.625</c:v>
                </c:pt>
                <c:pt idx="845">
                  <c:v>42635.75</c:v>
                </c:pt>
                <c:pt idx="846">
                  <c:v>42635.875</c:v>
                </c:pt>
                <c:pt idx="847">
                  <c:v>42636</c:v>
                </c:pt>
                <c:pt idx="848">
                  <c:v>42636.125</c:v>
                </c:pt>
                <c:pt idx="849">
                  <c:v>42636.25</c:v>
                </c:pt>
                <c:pt idx="850">
                  <c:v>42636.375</c:v>
                </c:pt>
                <c:pt idx="851">
                  <c:v>42636.5</c:v>
                </c:pt>
                <c:pt idx="852">
                  <c:v>42636.625</c:v>
                </c:pt>
                <c:pt idx="853">
                  <c:v>42636.75</c:v>
                </c:pt>
                <c:pt idx="854">
                  <c:v>42636.875</c:v>
                </c:pt>
                <c:pt idx="855">
                  <c:v>42637</c:v>
                </c:pt>
                <c:pt idx="856">
                  <c:v>42637.125</c:v>
                </c:pt>
                <c:pt idx="857">
                  <c:v>42637.25</c:v>
                </c:pt>
                <c:pt idx="858">
                  <c:v>42637.375</c:v>
                </c:pt>
                <c:pt idx="859">
                  <c:v>42637.5</c:v>
                </c:pt>
                <c:pt idx="860">
                  <c:v>42637.625</c:v>
                </c:pt>
                <c:pt idx="861">
                  <c:v>42637.75</c:v>
                </c:pt>
                <c:pt idx="862">
                  <c:v>42637.875</c:v>
                </c:pt>
                <c:pt idx="863">
                  <c:v>42638</c:v>
                </c:pt>
                <c:pt idx="864">
                  <c:v>42638.125</c:v>
                </c:pt>
                <c:pt idx="865">
                  <c:v>42638.25</c:v>
                </c:pt>
                <c:pt idx="866">
                  <c:v>42638.375</c:v>
                </c:pt>
                <c:pt idx="867">
                  <c:v>42638.5</c:v>
                </c:pt>
                <c:pt idx="868">
                  <c:v>42638.625</c:v>
                </c:pt>
                <c:pt idx="869">
                  <c:v>42638.75</c:v>
                </c:pt>
                <c:pt idx="870">
                  <c:v>42638.875</c:v>
                </c:pt>
                <c:pt idx="871">
                  <c:v>42639</c:v>
                </c:pt>
                <c:pt idx="872">
                  <c:v>42639.125</c:v>
                </c:pt>
                <c:pt idx="873">
                  <c:v>42639.25</c:v>
                </c:pt>
                <c:pt idx="874">
                  <c:v>42639.375</c:v>
                </c:pt>
                <c:pt idx="875">
                  <c:v>42639.5</c:v>
                </c:pt>
                <c:pt idx="876">
                  <c:v>42639.625</c:v>
                </c:pt>
                <c:pt idx="877">
                  <c:v>42639.75</c:v>
                </c:pt>
                <c:pt idx="878">
                  <c:v>42639.875</c:v>
                </c:pt>
                <c:pt idx="879">
                  <c:v>42640</c:v>
                </c:pt>
                <c:pt idx="880">
                  <c:v>42640.125</c:v>
                </c:pt>
                <c:pt idx="881">
                  <c:v>42640.25</c:v>
                </c:pt>
                <c:pt idx="882">
                  <c:v>42640.375</c:v>
                </c:pt>
                <c:pt idx="883">
                  <c:v>42640.5</c:v>
                </c:pt>
                <c:pt idx="884">
                  <c:v>42640.625</c:v>
                </c:pt>
                <c:pt idx="885">
                  <c:v>42640.75</c:v>
                </c:pt>
                <c:pt idx="886">
                  <c:v>42640.875</c:v>
                </c:pt>
                <c:pt idx="887">
                  <c:v>42641</c:v>
                </c:pt>
                <c:pt idx="888">
                  <c:v>42641.125</c:v>
                </c:pt>
                <c:pt idx="889">
                  <c:v>42641.25</c:v>
                </c:pt>
                <c:pt idx="890">
                  <c:v>42641.375</c:v>
                </c:pt>
                <c:pt idx="891">
                  <c:v>42641.5</c:v>
                </c:pt>
                <c:pt idx="892">
                  <c:v>42641.625</c:v>
                </c:pt>
                <c:pt idx="893">
                  <c:v>42641.75</c:v>
                </c:pt>
                <c:pt idx="894">
                  <c:v>42641.875</c:v>
                </c:pt>
                <c:pt idx="895">
                  <c:v>42642</c:v>
                </c:pt>
                <c:pt idx="896">
                  <c:v>42642.125</c:v>
                </c:pt>
                <c:pt idx="897">
                  <c:v>42642.25</c:v>
                </c:pt>
                <c:pt idx="898">
                  <c:v>42642.375</c:v>
                </c:pt>
                <c:pt idx="899">
                  <c:v>42642.5</c:v>
                </c:pt>
                <c:pt idx="900">
                  <c:v>42642.625</c:v>
                </c:pt>
                <c:pt idx="901">
                  <c:v>42642.75</c:v>
                </c:pt>
                <c:pt idx="902">
                  <c:v>42642.875</c:v>
                </c:pt>
                <c:pt idx="903">
                  <c:v>42643</c:v>
                </c:pt>
                <c:pt idx="904">
                  <c:v>42643.125</c:v>
                </c:pt>
                <c:pt idx="905">
                  <c:v>42643.25</c:v>
                </c:pt>
                <c:pt idx="906">
                  <c:v>42643.375</c:v>
                </c:pt>
                <c:pt idx="907">
                  <c:v>42643.5</c:v>
                </c:pt>
                <c:pt idx="908">
                  <c:v>42643.625</c:v>
                </c:pt>
                <c:pt idx="909">
                  <c:v>42643.75</c:v>
                </c:pt>
                <c:pt idx="910">
                  <c:v>42643.875</c:v>
                </c:pt>
                <c:pt idx="911">
                  <c:v>42644</c:v>
                </c:pt>
                <c:pt idx="912">
                  <c:v>42644.125</c:v>
                </c:pt>
                <c:pt idx="913">
                  <c:v>42644.25</c:v>
                </c:pt>
                <c:pt idx="914">
                  <c:v>42644.375</c:v>
                </c:pt>
                <c:pt idx="915">
                  <c:v>42644.5</c:v>
                </c:pt>
                <c:pt idx="916">
                  <c:v>42644.625</c:v>
                </c:pt>
                <c:pt idx="917">
                  <c:v>42644.75</c:v>
                </c:pt>
                <c:pt idx="918">
                  <c:v>42644.875</c:v>
                </c:pt>
                <c:pt idx="919">
                  <c:v>42645</c:v>
                </c:pt>
                <c:pt idx="920">
                  <c:v>42645.125</c:v>
                </c:pt>
                <c:pt idx="921">
                  <c:v>42645.25</c:v>
                </c:pt>
                <c:pt idx="922">
                  <c:v>42645.375</c:v>
                </c:pt>
                <c:pt idx="923">
                  <c:v>42645.5</c:v>
                </c:pt>
                <c:pt idx="924">
                  <c:v>42645.625</c:v>
                </c:pt>
                <c:pt idx="925">
                  <c:v>42645.75</c:v>
                </c:pt>
                <c:pt idx="926">
                  <c:v>42645.875</c:v>
                </c:pt>
                <c:pt idx="927">
                  <c:v>42646</c:v>
                </c:pt>
                <c:pt idx="928">
                  <c:v>42646.125</c:v>
                </c:pt>
                <c:pt idx="929">
                  <c:v>42646.25</c:v>
                </c:pt>
                <c:pt idx="930">
                  <c:v>42646.375</c:v>
                </c:pt>
                <c:pt idx="931">
                  <c:v>42646.5</c:v>
                </c:pt>
                <c:pt idx="932">
                  <c:v>42646.625</c:v>
                </c:pt>
                <c:pt idx="933">
                  <c:v>42646.75</c:v>
                </c:pt>
                <c:pt idx="934">
                  <c:v>42646.875</c:v>
                </c:pt>
                <c:pt idx="935">
                  <c:v>42647</c:v>
                </c:pt>
                <c:pt idx="936">
                  <c:v>42647.125</c:v>
                </c:pt>
                <c:pt idx="937">
                  <c:v>42647.25</c:v>
                </c:pt>
                <c:pt idx="938">
                  <c:v>42647.375</c:v>
                </c:pt>
                <c:pt idx="939">
                  <c:v>42647.5</c:v>
                </c:pt>
                <c:pt idx="940">
                  <c:v>42647.625</c:v>
                </c:pt>
                <c:pt idx="941">
                  <c:v>42647.75</c:v>
                </c:pt>
                <c:pt idx="942">
                  <c:v>42647.875</c:v>
                </c:pt>
                <c:pt idx="943">
                  <c:v>42648</c:v>
                </c:pt>
                <c:pt idx="944">
                  <c:v>42648.125</c:v>
                </c:pt>
                <c:pt idx="945">
                  <c:v>42648.25</c:v>
                </c:pt>
                <c:pt idx="946">
                  <c:v>42648.375</c:v>
                </c:pt>
                <c:pt idx="947">
                  <c:v>42648.5</c:v>
                </c:pt>
                <c:pt idx="948">
                  <c:v>42648.625</c:v>
                </c:pt>
                <c:pt idx="949">
                  <c:v>42648.75</c:v>
                </c:pt>
                <c:pt idx="950">
                  <c:v>42648.875</c:v>
                </c:pt>
                <c:pt idx="951">
                  <c:v>42649</c:v>
                </c:pt>
                <c:pt idx="952">
                  <c:v>42649.125</c:v>
                </c:pt>
                <c:pt idx="953">
                  <c:v>42649.25</c:v>
                </c:pt>
                <c:pt idx="954">
                  <c:v>42649.375</c:v>
                </c:pt>
                <c:pt idx="955">
                  <c:v>42649.5</c:v>
                </c:pt>
                <c:pt idx="956">
                  <c:v>42649.625</c:v>
                </c:pt>
                <c:pt idx="957">
                  <c:v>42649.75</c:v>
                </c:pt>
                <c:pt idx="958">
                  <c:v>42649.875</c:v>
                </c:pt>
                <c:pt idx="959">
                  <c:v>42650</c:v>
                </c:pt>
                <c:pt idx="960">
                  <c:v>42650.125</c:v>
                </c:pt>
                <c:pt idx="961">
                  <c:v>42650.25</c:v>
                </c:pt>
                <c:pt idx="962">
                  <c:v>42650.375</c:v>
                </c:pt>
                <c:pt idx="963">
                  <c:v>42650.5</c:v>
                </c:pt>
                <c:pt idx="964">
                  <c:v>42650.625</c:v>
                </c:pt>
                <c:pt idx="965">
                  <c:v>42650.75</c:v>
                </c:pt>
                <c:pt idx="966">
                  <c:v>42650.875</c:v>
                </c:pt>
                <c:pt idx="967">
                  <c:v>42651</c:v>
                </c:pt>
                <c:pt idx="968">
                  <c:v>42651.125</c:v>
                </c:pt>
                <c:pt idx="969">
                  <c:v>42651.25</c:v>
                </c:pt>
                <c:pt idx="970">
                  <c:v>42651.375</c:v>
                </c:pt>
                <c:pt idx="971">
                  <c:v>42651.5</c:v>
                </c:pt>
                <c:pt idx="972">
                  <c:v>42651.625</c:v>
                </c:pt>
                <c:pt idx="973">
                  <c:v>42651.75</c:v>
                </c:pt>
                <c:pt idx="974">
                  <c:v>42651.875</c:v>
                </c:pt>
                <c:pt idx="975">
                  <c:v>42652</c:v>
                </c:pt>
                <c:pt idx="976">
                  <c:v>42652.125</c:v>
                </c:pt>
                <c:pt idx="977">
                  <c:v>42652.25</c:v>
                </c:pt>
                <c:pt idx="978">
                  <c:v>42652.375</c:v>
                </c:pt>
                <c:pt idx="979">
                  <c:v>42652.5</c:v>
                </c:pt>
                <c:pt idx="980">
                  <c:v>42652.625</c:v>
                </c:pt>
                <c:pt idx="981">
                  <c:v>42652.75</c:v>
                </c:pt>
                <c:pt idx="982">
                  <c:v>42652.875</c:v>
                </c:pt>
                <c:pt idx="983">
                  <c:v>42653</c:v>
                </c:pt>
                <c:pt idx="984">
                  <c:v>42653.125</c:v>
                </c:pt>
                <c:pt idx="985">
                  <c:v>42653.25</c:v>
                </c:pt>
                <c:pt idx="986">
                  <c:v>42653.375</c:v>
                </c:pt>
                <c:pt idx="987">
                  <c:v>42653.5</c:v>
                </c:pt>
                <c:pt idx="988">
                  <c:v>42653.625</c:v>
                </c:pt>
                <c:pt idx="989">
                  <c:v>42653.75</c:v>
                </c:pt>
                <c:pt idx="990">
                  <c:v>42653.875</c:v>
                </c:pt>
                <c:pt idx="991">
                  <c:v>42654</c:v>
                </c:pt>
                <c:pt idx="992">
                  <c:v>42654.125</c:v>
                </c:pt>
                <c:pt idx="993">
                  <c:v>42654.25</c:v>
                </c:pt>
                <c:pt idx="994">
                  <c:v>42654.375</c:v>
                </c:pt>
                <c:pt idx="995">
                  <c:v>42654.5</c:v>
                </c:pt>
                <c:pt idx="996">
                  <c:v>42654.625</c:v>
                </c:pt>
                <c:pt idx="997">
                  <c:v>42654.75</c:v>
                </c:pt>
                <c:pt idx="998">
                  <c:v>42654.875</c:v>
                </c:pt>
                <c:pt idx="999">
                  <c:v>42655</c:v>
                </c:pt>
                <c:pt idx="1000">
                  <c:v>42655.125</c:v>
                </c:pt>
                <c:pt idx="1001">
                  <c:v>42655.25</c:v>
                </c:pt>
                <c:pt idx="1002">
                  <c:v>42655.375</c:v>
                </c:pt>
                <c:pt idx="1003">
                  <c:v>42655.5</c:v>
                </c:pt>
                <c:pt idx="1004">
                  <c:v>42655.625</c:v>
                </c:pt>
                <c:pt idx="1005">
                  <c:v>42655.75</c:v>
                </c:pt>
                <c:pt idx="1006">
                  <c:v>42655.875</c:v>
                </c:pt>
                <c:pt idx="1007">
                  <c:v>42656</c:v>
                </c:pt>
                <c:pt idx="1008">
                  <c:v>42656.125</c:v>
                </c:pt>
                <c:pt idx="1009">
                  <c:v>42656.25</c:v>
                </c:pt>
                <c:pt idx="1010">
                  <c:v>42656.375</c:v>
                </c:pt>
                <c:pt idx="1011">
                  <c:v>42656.5</c:v>
                </c:pt>
                <c:pt idx="1012">
                  <c:v>42656.625</c:v>
                </c:pt>
                <c:pt idx="1013">
                  <c:v>42656.75</c:v>
                </c:pt>
                <c:pt idx="1014">
                  <c:v>42656.875</c:v>
                </c:pt>
                <c:pt idx="1015">
                  <c:v>42657</c:v>
                </c:pt>
                <c:pt idx="1016">
                  <c:v>42657.125</c:v>
                </c:pt>
                <c:pt idx="1017">
                  <c:v>42657.25</c:v>
                </c:pt>
                <c:pt idx="1018">
                  <c:v>42657.375</c:v>
                </c:pt>
                <c:pt idx="1019">
                  <c:v>42657.5</c:v>
                </c:pt>
                <c:pt idx="1020">
                  <c:v>42657.625</c:v>
                </c:pt>
                <c:pt idx="1021">
                  <c:v>42657.75</c:v>
                </c:pt>
                <c:pt idx="1022">
                  <c:v>42657.875</c:v>
                </c:pt>
                <c:pt idx="1023">
                  <c:v>42658</c:v>
                </c:pt>
                <c:pt idx="1024">
                  <c:v>42658.125</c:v>
                </c:pt>
                <c:pt idx="1025">
                  <c:v>42658.25</c:v>
                </c:pt>
                <c:pt idx="1026">
                  <c:v>42658.375</c:v>
                </c:pt>
                <c:pt idx="1027">
                  <c:v>42658.5</c:v>
                </c:pt>
                <c:pt idx="1028">
                  <c:v>42658.625</c:v>
                </c:pt>
                <c:pt idx="1029">
                  <c:v>42658.75</c:v>
                </c:pt>
                <c:pt idx="1030">
                  <c:v>42658.875</c:v>
                </c:pt>
                <c:pt idx="1031">
                  <c:v>42659</c:v>
                </c:pt>
                <c:pt idx="1032">
                  <c:v>42659.125</c:v>
                </c:pt>
                <c:pt idx="1033">
                  <c:v>42659.25</c:v>
                </c:pt>
                <c:pt idx="1034">
                  <c:v>42659.375</c:v>
                </c:pt>
                <c:pt idx="1035">
                  <c:v>42659.5</c:v>
                </c:pt>
                <c:pt idx="1036">
                  <c:v>42659.625</c:v>
                </c:pt>
                <c:pt idx="1037">
                  <c:v>42659.75</c:v>
                </c:pt>
                <c:pt idx="1038">
                  <c:v>42659.75</c:v>
                </c:pt>
                <c:pt idx="1039">
                  <c:v>42659.875</c:v>
                </c:pt>
                <c:pt idx="1040">
                  <c:v>42660</c:v>
                </c:pt>
                <c:pt idx="1041">
                  <c:v>42660.125</c:v>
                </c:pt>
                <c:pt idx="1042">
                  <c:v>42660.25</c:v>
                </c:pt>
                <c:pt idx="1043">
                  <c:v>42660.375</c:v>
                </c:pt>
                <c:pt idx="1044">
                  <c:v>42660.5</c:v>
                </c:pt>
                <c:pt idx="1045">
                  <c:v>42660.625</c:v>
                </c:pt>
                <c:pt idx="1046">
                  <c:v>42660.75</c:v>
                </c:pt>
                <c:pt idx="1047">
                  <c:v>42660.875</c:v>
                </c:pt>
                <c:pt idx="1048">
                  <c:v>42661</c:v>
                </c:pt>
                <c:pt idx="1049">
                  <c:v>42661.125</c:v>
                </c:pt>
                <c:pt idx="1050">
                  <c:v>42661.25</c:v>
                </c:pt>
                <c:pt idx="1051">
                  <c:v>42661.375</c:v>
                </c:pt>
                <c:pt idx="1052">
                  <c:v>42661.5</c:v>
                </c:pt>
                <c:pt idx="1053">
                  <c:v>42661.625</c:v>
                </c:pt>
                <c:pt idx="1054">
                  <c:v>42661.75</c:v>
                </c:pt>
                <c:pt idx="1055">
                  <c:v>42661.875</c:v>
                </c:pt>
                <c:pt idx="1056">
                  <c:v>42662</c:v>
                </c:pt>
                <c:pt idx="1057">
                  <c:v>42662.125</c:v>
                </c:pt>
                <c:pt idx="1058">
                  <c:v>42662.25</c:v>
                </c:pt>
                <c:pt idx="1059">
                  <c:v>42662.375</c:v>
                </c:pt>
                <c:pt idx="1060">
                  <c:v>42662.5</c:v>
                </c:pt>
                <c:pt idx="1061">
                  <c:v>42662.625</c:v>
                </c:pt>
                <c:pt idx="1062">
                  <c:v>42662.75</c:v>
                </c:pt>
                <c:pt idx="1063">
                  <c:v>42662.875</c:v>
                </c:pt>
                <c:pt idx="1064">
                  <c:v>42663</c:v>
                </c:pt>
                <c:pt idx="1065">
                  <c:v>42663.125</c:v>
                </c:pt>
                <c:pt idx="1066">
                  <c:v>42663.25</c:v>
                </c:pt>
                <c:pt idx="1067">
                  <c:v>42663.375</c:v>
                </c:pt>
                <c:pt idx="1068">
                  <c:v>42663.5</c:v>
                </c:pt>
                <c:pt idx="1069">
                  <c:v>42663.875</c:v>
                </c:pt>
                <c:pt idx="1070">
                  <c:v>42664</c:v>
                </c:pt>
                <c:pt idx="1071">
                  <c:v>42664.125</c:v>
                </c:pt>
                <c:pt idx="1072">
                  <c:v>42664.25</c:v>
                </c:pt>
                <c:pt idx="1073">
                  <c:v>42664.375</c:v>
                </c:pt>
                <c:pt idx="1074">
                  <c:v>42664.5</c:v>
                </c:pt>
                <c:pt idx="1075">
                  <c:v>42664.625</c:v>
                </c:pt>
                <c:pt idx="1076">
                  <c:v>42664.75</c:v>
                </c:pt>
                <c:pt idx="1077">
                  <c:v>42664.875</c:v>
                </c:pt>
                <c:pt idx="1078">
                  <c:v>42665</c:v>
                </c:pt>
                <c:pt idx="1079">
                  <c:v>42665.125</c:v>
                </c:pt>
                <c:pt idx="1080">
                  <c:v>42665.25</c:v>
                </c:pt>
                <c:pt idx="1081">
                  <c:v>42665.375</c:v>
                </c:pt>
                <c:pt idx="1082">
                  <c:v>42665.5</c:v>
                </c:pt>
                <c:pt idx="1083">
                  <c:v>42665.625</c:v>
                </c:pt>
                <c:pt idx="1084">
                  <c:v>42665.75</c:v>
                </c:pt>
                <c:pt idx="1085">
                  <c:v>42665.875</c:v>
                </c:pt>
                <c:pt idx="1086">
                  <c:v>42666</c:v>
                </c:pt>
                <c:pt idx="1087">
                  <c:v>42666.125</c:v>
                </c:pt>
                <c:pt idx="1088">
                  <c:v>42666.25</c:v>
                </c:pt>
                <c:pt idx="1089">
                  <c:v>42666.375</c:v>
                </c:pt>
                <c:pt idx="1090">
                  <c:v>42666.5</c:v>
                </c:pt>
                <c:pt idx="1091">
                  <c:v>42666.625</c:v>
                </c:pt>
                <c:pt idx="1092">
                  <c:v>42666.75</c:v>
                </c:pt>
                <c:pt idx="1093">
                  <c:v>42666.875</c:v>
                </c:pt>
                <c:pt idx="1094">
                  <c:v>42667</c:v>
                </c:pt>
                <c:pt idx="1095">
                  <c:v>42667.125</c:v>
                </c:pt>
                <c:pt idx="1096">
                  <c:v>42667.25</c:v>
                </c:pt>
                <c:pt idx="1097">
                  <c:v>42667.375</c:v>
                </c:pt>
                <c:pt idx="1098">
                  <c:v>42667.5</c:v>
                </c:pt>
                <c:pt idx="1099">
                  <c:v>42667.625</c:v>
                </c:pt>
                <c:pt idx="1100">
                  <c:v>42667.75</c:v>
                </c:pt>
                <c:pt idx="1101">
                  <c:v>42667.875</c:v>
                </c:pt>
                <c:pt idx="1102">
                  <c:v>42668</c:v>
                </c:pt>
                <c:pt idx="1103">
                  <c:v>42668.125</c:v>
                </c:pt>
                <c:pt idx="1104">
                  <c:v>42668.25</c:v>
                </c:pt>
                <c:pt idx="1105">
                  <c:v>42668.375</c:v>
                </c:pt>
                <c:pt idx="1106">
                  <c:v>42668.5</c:v>
                </c:pt>
                <c:pt idx="1107">
                  <c:v>42668.625</c:v>
                </c:pt>
                <c:pt idx="1108">
                  <c:v>42668.75</c:v>
                </c:pt>
                <c:pt idx="1109">
                  <c:v>42668.875</c:v>
                </c:pt>
                <c:pt idx="1110">
                  <c:v>42669</c:v>
                </c:pt>
                <c:pt idx="1111">
                  <c:v>42669.125</c:v>
                </c:pt>
                <c:pt idx="1112">
                  <c:v>42669.25</c:v>
                </c:pt>
                <c:pt idx="1113">
                  <c:v>42669.375</c:v>
                </c:pt>
                <c:pt idx="1114">
                  <c:v>42669.5</c:v>
                </c:pt>
                <c:pt idx="1115">
                  <c:v>42669.625</c:v>
                </c:pt>
                <c:pt idx="1116">
                  <c:v>42669.75</c:v>
                </c:pt>
                <c:pt idx="1117">
                  <c:v>42669.875</c:v>
                </c:pt>
                <c:pt idx="1118">
                  <c:v>42670</c:v>
                </c:pt>
                <c:pt idx="1119">
                  <c:v>42670.125</c:v>
                </c:pt>
                <c:pt idx="1120">
                  <c:v>42670.25</c:v>
                </c:pt>
                <c:pt idx="1121">
                  <c:v>42670.375</c:v>
                </c:pt>
                <c:pt idx="1122">
                  <c:v>42670.5</c:v>
                </c:pt>
                <c:pt idx="1123">
                  <c:v>42670.625</c:v>
                </c:pt>
                <c:pt idx="1124">
                  <c:v>42670.75</c:v>
                </c:pt>
                <c:pt idx="1125">
                  <c:v>42670.875</c:v>
                </c:pt>
                <c:pt idx="1126">
                  <c:v>42671</c:v>
                </c:pt>
                <c:pt idx="1127">
                  <c:v>42671.125</c:v>
                </c:pt>
                <c:pt idx="1128">
                  <c:v>42671.25</c:v>
                </c:pt>
                <c:pt idx="1129">
                  <c:v>42671.375</c:v>
                </c:pt>
                <c:pt idx="1130">
                  <c:v>42671.5</c:v>
                </c:pt>
                <c:pt idx="1131">
                  <c:v>42671.625</c:v>
                </c:pt>
                <c:pt idx="1132">
                  <c:v>42671.75</c:v>
                </c:pt>
                <c:pt idx="1133">
                  <c:v>42671.875</c:v>
                </c:pt>
                <c:pt idx="1134">
                  <c:v>42672</c:v>
                </c:pt>
                <c:pt idx="1135">
                  <c:v>42672.125</c:v>
                </c:pt>
                <c:pt idx="1136">
                  <c:v>42672.25</c:v>
                </c:pt>
                <c:pt idx="1137">
                  <c:v>42672.375</c:v>
                </c:pt>
                <c:pt idx="1138">
                  <c:v>42672.5</c:v>
                </c:pt>
                <c:pt idx="1139">
                  <c:v>42672.625</c:v>
                </c:pt>
                <c:pt idx="1140">
                  <c:v>42672.75</c:v>
                </c:pt>
                <c:pt idx="1141">
                  <c:v>42672.875</c:v>
                </c:pt>
                <c:pt idx="1142">
                  <c:v>42673</c:v>
                </c:pt>
                <c:pt idx="1143">
                  <c:v>42673.125</c:v>
                </c:pt>
                <c:pt idx="1144">
                  <c:v>42673.25</c:v>
                </c:pt>
                <c:pt idx="1145">
                  <c:v>42673.375</c:v>
                </c:pt>
                <c:pt idx="1146">
                  <c:v>42673.5</c:v>
                </c:pt>
                <c:pt idx="1147">
                  <c:v>42673.625</c:v>
                </c:pt>
                <c:pt idx="1148">
                  <c:v>42673.75</c:v>
                </c:pt>
                <c:pt idx="1149">
                  <c:v>42673.875</c:v>
                </c:pt>
                <c:pt idx="1150">
                  <c:v>42674</c:v>
                </c:pt>
                <c:pt idx="1151">
                  <c:v>42674.125</c:v>
                </c:pt>
                <c:pt idx="1152">
                  <c:v>42674.25</c:v>
                </c:pt>
                <c:pt idx="1153">
                  <c:v>42674.375</c:v>
                </c:pt>
                <c:pt idx="1154">
                  <c:v>42674.5</c:v>
                </c:pt>
                <c:pt idx="1155">
                  <c:v>42674.625</c:v>
                </c:pt>
                <c:pt idx="1156">
                  <c:v>42674.75</c:v>
                </c:pt>
                <c:pt idx="1157">
                  <c:v>42674.875</c:v>
                </c:pt>
                <c:pt idx="1158">
                  <c:v>42675</c:v>
                </c:pt>
                <c:pt idx="1159">
                  <c:v>42675.125</c:v>
                </c:pt>
                <c:pt idx="1160">
                  <c:v>42675.25</c:v>
                </c:pt>
                <c:pt idx="1161">
                  <c:v>42675.375</c:v>
                </c:pt>
                <c:pt idx="1162">
                  <c:v>42675.5</c:v>
                </c:pt>
                <c:pt idx="1163">
                  <c:v>42675.625</c:v>
                </c:pt>
                <c:pt idx="1164">
                  <c:v>42675.75</c:v>
                </c:pt>
                <c:pt idx="1165">
                  <c:v>42675.875</c:v>
                </c:pt>
                <c:pt idx="1166">
                  <c:v>42676</c:v>
                </c:pt>
                <c:pt idx="1167">
                  <c:v>42676.125</c:v>
                </c:pt>
                <c:pt idx="1168">
                  <c:v>42676.25</c:v>
                </c:pt>
                <c:pt idx="1169">
                  <c:v>42676.375</c:v>
                </c:pt>
                <c:pt idx="1170">
                  <c:v>42676.5</c:v>
                </c:pt>
                <c:pt idx="1171">
                  <c:v>42676.625</c:v>
                </c:pt>
                <c:pt idx="1172">
                  <c:v>42676.75</c:v>
                </c:pt>
                <c:pt idx="1173">
                  <c:v>42676.875</c:v>
                </c:pt>
                <c:pt idx="1174">
                  <c:v>42677</c:v>
                </c:pt>
                <c:pt idx="1175">
                  <c:v>42677.125</c:v>
                </c:pt>
                <c:pt idx="1176">
                  <c:v>42677.25</c:v>
                </c:pt>
                <c:pt idx="1177">
                  <c:v>42677.375</c:v>
                </c:pt>
                <c:pt idx="1178">
                  <c:v>42677.5</c:v>
                </c:pt>
                <c:pt idx="1179">
                  <c:v>42677.625</c:v>
                </c:pt>
                <c:pt idx="1180">
                  <c:v>42677.75</c:v>
                </c:pt>
                <c:pt idx="1181">
                  <c:v>42677.875</c:v>
                </c:pt>
                <c:pt idx="1182">
                  <c:v>42678</c:v>
                </c:pt>
                <c:pt idx="1183">
                  <c:v>42678.125</c:v>
                </c:pt>
                <c:pt idx="1184">
                  <c:v>42678.25</c:v>
                </c:pt>
                <c:pt idx="1185">
                  <c:v>42678.375</c:v>
                </c:pt>
                <c:pt idx="1186">
                  <c:v>42678.5</c:v>
                </c:pt>
                <c:pt idx="1187">
                  <c:v>42678.625</c:v>
                </c:pt>
                <c:pt idx="1188">
                  <c:v>42678.75</c:v>
                </c:pt>
                <c:pt idx="1189">
                  <c:v>42678.875</c:v>
                </c:pt>
                <c:pt idx="1190">
                  <c:v>42679</c:v>
                </c:pt>
                <c:pt idx="1191">
                  <c:v>42679.125</c:v>
                </c:pt>
                <c:pt idx="1192">
                  <c:v>42679.25</c:v>
                </c:pt>
                <c:pt idx="1193">
                  <c:v>42679.375</c:v>
                </c:pt>
                <c:pt idx="1194">
                  <c:v>42679.5</c:v>
                </c:pt>
                <c:pt idx="1195">
                  <c:v>42679.625</c:v>
                </c:pt>
                <c:pt idx="1196">
                  <c:v>42679.75</c:v>
                </c:pt>
                <c:pt idx="1197">
                  <c:v>42679.875</c:v>
                </c:pt>
                <c:pt idx="1198">
                  <c:v>42680</c:v>
                </c:pt>
                <c:pt idx="1199">
                  <c:v>42680.125</c:v>
                </c:pt>
                <c:pt idx="1200">
                  <c:v>42680.25</c:v>
                </c:pt>
                <c:pt idx="1201">
                  <c:v>42680.375</c:v>
                </c:pt>
                <c:pt idx="1202">
                  <c:v>42680.5</c:v>
                </c:pt>
                <c:pt idx="1203">
                  <c:v>42680.625</c:v>
                </c:pt>
                <c:pt idx="1204">
                  <c:v>42680.75</c:v>
                </c:pt>
                <c:pt idx="1205">
                  <c:v>42680.875</c:v>
                </c:pt>
                <c:pt idx="1206">
                  <c:v>42681</c:v>
                </c:pt>
                <c:pt idx="1207">
                  <c:v>42681.125</c:v>
                </c:pt>
                <c:pt idx="1208">
                  <c:v>42681.25</c:v>
                </c:pt>
                <c:pt idx="1209">
                  <c:v>42681.375</c:v>
                </c:pt>
                <c:pt idx="1210">
                  <c:v>42681.5</c:v>
                </c:pt>
                <c:pt idx="1211">
                  <c:v>42681.625</c:v>
                </c:pt>
                <c:pt idx="1212">
                  <c:v>42681.75</c:v>
                </c:pt>
                <c:pt idx="1213">
                  <c:v>42681.875</c:v>
                </c:pt>
                <c:pt idx="1214">
                  <c:v>42682</c:v>
                </c:pt>
                <c:pt idx="1215">
                  <c:v>42682.125</c:v>
                </c:pt>
                <c:pt idx="1216">
                  <c:v>42682.25</c:v>
                </c:pt>
                <c:pt idx="1217">
                  <c:v>42682.375</c:v>
                </c:pt>
                <c:pt idx="1218">
                  <c:v>42682.5</c:v>
                </c:pt>
                <c:pt idx="1219">
                  <c:v>42682.625</c:v>
                </c:pt>
                <c:pt idx="1220">
                  <c:v>42682.75</c:v>
                </c:pt>
                <c:pt idx="1221">
                  <c:v>42682.875</c:v>
                </c:pt>
                <c:pt idx="1222">
                  <c:v>42683</c:v>
                </c:pt>
                <c:pt idx="1223">
                  <c:v>42683.125</c:v>
                </c:pt>
                <c:pt idx="1224">
                  <c:v>42683.25</c:v>
                </c:pt>
                <c:pt idx="1225">
                  <c:v>42683.375</c:v>
                </c:pt>
                <c:pt idx="1226">
                  <c:v>42683.5</c:v>
                </c:pt>
                <c:pt idx="1227">
                  <c:v>42683.625</c:v>
                </c:pt>
                <c:pt idx="1228">
                  <c:v>42683.75</c:v>
                </c:pt>
                <c:pt idx="1229">
                  <c:v>42683.875</c:v>
                </c:pt>
                <c:pt idx="1230">
                  <c:v>42684</c:v>
                </c:pt>
                <c:pt idx="1231">
                  <c:v>42684.125</c:v>
                </c:pt>
                <c:pt idx="1232">
                  <c:v>42684.25</c:v>
                </c:pt>
                <c:pt idx="1233">
                  <c:v>42684.375</c:v>
                </c:pt>
                <c:pt idx="1234">
                  <c:v>42684.375</c:v>
                </c:pt>
                <c:pt idx="1235">
                  <c:v>42684.5</c:v>
                </c:pt>
                <c:pt idx="1236">
                  <c:v>42684.625</c:v>
                </c:pt>
                <c:pt idx="1237">
                  <c:v>42684.75</c:v>
                </c:pt>
                <c:pt idx="1238">
                  <c:v>42684.875</c:v>
                </c:pt>
                <c:pt idx="1239">
                  <c:v>42685</c:v>
                </c:pt>
                <c:pt idx="1240">
                  <c:v>42685.125</c:v>
                </c:pt>
                <c:pt idx="1241">
                  <c:v>42685.25</c:v>
                </c:pt>
                <c:pt idx="1242">
                  <c:v>42685.375</c:v>
                </c:pt>
                <c:pt idx="1243">
                  <c:v>42685.5</c:v>
                </c:pt>
                <c:pt idx="1244">
                  <c:v>42685.625</c:v>
                </c:pt>
                <c:pt idx="1245">
                  <c:v>42685.75</c:v>
                </c:pt>
                <c:pt idx="1246">
                  <c:v>42685.875</c:v>
                </c:pt>
                <c:pt idx="1247">
                  <c:v>42686</c:v>
                </c:pt>
                <c:pt idx="1248">
                  <c:v>42686.125</c:v>
                </c:pt>
                <c:pt idx="1249">
                  <c:v>42686.25</c:v>
                </c:pt>
                <c:pt idx="1250">
                  <c:v>42686.375</c:v>
                </c:pt>
                <c:pt idx="1251">
                  <c:v>42686.5</c:v>
                </c:pt>
                <c:pt idx="1252">
                  <c:v>42686.625</c:v>
                </c:pt>
                <c:pt idx="1253">
                  <c:v>42686.75</c:v>
                </c:pt>
                <c:pt idx="1254">
                  <c:v>42686.875</c:v>
                </c:pt>
                <c:pt idx="1255">
                  <c:v>42687</c:v>
                </c:pt>
                <c:pt idx="1256">
                  <c:v>42687.125</c:v>
                </c:pt>
                <c:pt idx="1257">
                  <c:v>42687.25</c:v>
                </c:pt>
                <c:pt idx="1258">
                  <c:v>42687.375</c:v>
                </c:pt>
                <c:pt idx="1259">
                  <c:v>42687.5</c:v>
                </c:pt>
                <c:pt idx="1260">
                  <c:v>42687.625</c:v>
                </c:pt>
                <c:pt idx="1261">
                  <c:v>42687.75</c:v>
                </c:pt>
                <c:pt idx="1262">
                  <c:v>42687.875</c:v>
                </c:pt>
                <c:pt idx="1263">
                  <c:v>42688</c:v>
                </c:pt>
                <c:pt idx="1264">
                  <c:v>42688.125</c:v>
                </c:pt>
                <c:pt idx="1265">
                  <c:v>42688.25</c:v>
                </c:pt>
                <c:pt idx="1266">
                  <c:v>42688.375</c:v>
                </c:pt>
                <c:pt idx="1267">
                  <c:v>42688.5</c:v>
                </c:pt>
                <c:pt idx="1268">
                  <c:v>42688.625</c:v>
                </c:pt>
                <c:pt idx="1269">
                  <c:v>42688.75</c:v>
                </c:pt>
                <c:pt idx="1270">
                  <c:v>42688.875</c:v>
                </c:pt>
                <c:pt idx="1271">
                  <c:v>42689</c:v>
                </c:pt>
                <c:pt idx="1272">
                  <c:v>42689.125</c:v>
                </c:pt>
                <c:pt idx="1273">
                  <c:v>42689.25</c:v>
                </c:pt>
                <c:pt idx="1274">
                  <c:v>42689.375</c:v>
                </c:pt>
                <c:pt idx="1275">
                  <c:v>42689.5</c:v>
                </c:pt>
                <c:pt idx="1276">
                  <c:v>42689.625</c:v>
                </c:pt>
                <c:pt idx="1277">
                  <c:v>42689.75</c:v>
                </c:pt>
                <c:pt idx="1278">
                  <c:v>42689.875</c:v>
                </c:pt>
                <c:pt idx="1279">
                  <c:v>42690</c:v>
                </c:pt>
                <c:pt idx="1280">
                  <c:v>42690.125</c:v>
                </c:pt>
                <c:pt idx="1281">
                  <c:v>42690.25</c:v>
                </c:pt>
                <c:pt idx="1282">
                  <c:v>42690.375</c:v>
                </c:pt>
                <c:pt idx="1283">
                  <c:v>42690.5</c:v>
                </c:pt>
                <c:pt idx="1284">
                  <c:v>42690.625</c:v>
                </c:pt>
                <c:pt idx="1285">
                  <c:v>42690.75</c:v>
                </c:pt>
                <c:pt idx="1286">
                  <c:v>42690.875</c:v>
                </c:pt>
                <c:pt idx="1287">
                  <c:v>42691</c:v>
                </c:pt>
                <c:pt idx="1288">
                  <c:v>42691.125</c:v>
                </c:pt>
                <c:pt idx="1289">
                  <c:v>42691.25</c:v>
                </c:pt>
                <c:pt idx="1290">
                  <c:v>42691.375</c:v>
                </c:pt>
                <c:pt idx="1291">
                  <c:v>42691.5</c:v>
                </c:pt>
                <c:pt idx="1292">
                  <c:v>42691.625</c:v>
                </c:pt>
                <c:pt idx="1293">
                  <c:v>42691.75</c:v>
                </c:pt>
                <c:pt idx="1294">
                  <c:v>42691.875</c:v>
                </c:pt>
                <c:pt idx="1295">
                  <c:v>42692</c:v>
                </c:pt>
                <c:pt idx="1296">
                  <c:v>42692.125</c:v>
                </c:pt>
                <c:pt idx="1297">
                  <c:v>42692.25</c:v>
                </c:pt>
                <c:pt idx="1298">
                  <c:v>42692.375</c:v>
                </c:pt>
                <c:pt idx="1299">
                  <c:v>42692.5</c:v>
                </c:pt>
                <c:pt idx="1300">
                  <c:v>42692.625</c:v>
                </c:pt>
                <c:pt idx="1301">
                  <c:v>42692.75</c:v>
                </c:pt>
                <c:pt idx="1302">
                  <c:v>42692.875</c:v>
                </c:pt>
                <c:pt idx="1303">
                  <c:v>42693</c:v>
                </c:pt>
                <c:pt idx="1304">
                  <c:v>42693.125</c:v>
                </c:pt>
                <c:pt idx="1305">
                  <c:v>42693.25</c:v>
                </c:pt>
                <c:pt idx="1306">
                  <c:v>42693.375</c:v>
                </c:pt>
                <c:pt idx="1307">
                  <c:v>42693.5</c:v>
                </c:pt>
                <c:pt idx="1308">
                  <c:v>42693.625</c:v>
                </c:pt>
                <c:pt idx="1309">
                  <c:v>42693.75</c:v>
                </c:pt>
                <c:pt idx="1310">
                  <c:v>42693.875</c:v>
                </c:pt>
                <c:pt idx="1311">
                  <c:v>42694</c:v>
                </c:pt>
                <c:pt idx="1312">
                  <c:v>42694.125</c:v>
                </c:pt>
                <c:pt idx="1313">
                  <c:v>42694.25</c:v>
                </c:pt>
                <c:pt idx="1314">
                  <c:v>42694.375</c:v>
                </c:pt>
                <c:pt idx="1315">
                  <c:v>42694.5</c:v>
                </c:pt>
                <c:pt idx="1316">
                  <c:v>42694.625</c:v>
                </c:pt>
                <c:pt idx="1317">
                  <c:v>42694.75</c:v>
                </c:pt>
                <c:pt idx="1318">
                  <c:v>42694.875</c:v>
                </c:pt>
                <c:pt idx="1319">
                  <c:v>42695</c:v>
                </c:pt>
                <c:pt idx="1320">
                  <c:v>42695.125</c:v>
                </c:pt>
                <c:pt idx="1321">
                  <c:v>42695.25</c:v>
                </c:pt>
                <c:pt idx="1322">
                  <c:v>42695.375</c:v>
                </c:pt>
                <c:pt idx="1323">
                  <c:v>42695.5</c:v>
                </c:pt>
                <c:pt idx="1324">
                  <c:v>42695.625</c:v>
                </c:pt>
                <c:pt idx="1325">
                  <c:v>42695.75</c:v>
                </c:pt>
                <c:pt idx="1326">
                  <c:v>42695.875</c:v>
                </c:pt>
                <c:pt idx="1327">
                  <c:v>42696</c:v>
                </c:pt>
                <c:pt idx="1328">
                  <c:v>42696.125</c:v>
                </c:pt>
                <c:pt idx="1329">
                  <c:v>42696.25</c:v>
                </c:pt>
                <c:pt idx="1330">
                  <c:v>42696.375</c:v>
                </c:pt>
                <c:pt idx="1331">
                  <c:v>42696.5</c:v>
                </c:pt>
                <c:pt idx="1332">
                  <c:v>42696.625</c:v>
                </c:pt>
                <c:pt idx="1333">
                  <c:v>42696.75</c:v>
                </c:pt>
                <c:pt idx="1334">
                  <c:v>42696.875</c:v>
                </c:pt>
                <c:pt idx="1335">
                  <c:v>42697</c:v>
                </c:pt>
                <c:pt idx="1336">
                  <c:v>42697.125</c:v>
                </c:pt>
                <c:pt idx="1337">
                  <c:v>42697.25</c:v>
                </c:pt>
                <c:pt idx="1338">
                  <c:v>42697.375</c:v>
                </c:pt>
                <c:pt idx="1339">
                  <c:v>42697.5</c:v>
                </c:pt>
                <c:pt idx="1340">
                  <c:v>42697.625</c:v>
                </c:pt>
                <c:pt idx="1341">
                  <c:v>42697.75</c:v>
                </c:pt>
                <c:pt idx="1342">
                  <c:v>42697.875</c:v>
                </c:pt>
                <c:pt idx="1343">
                  <c:v>42698</c:v>
                </c:pt>
                <c:pt idx="1344">
                  <c:v>42698.125</c:v>
                </c:pt>
                <c:pt idx="1345">
                  <c:v>42698.25</c:v>
                </c:pt>
                <c:pt idx="1346">
                  <c:v>42698.375</c:v>
                </c:pt>
                <c:pt idx="1347">
                  <c:v>42698.5</c:v>
                </c:pt>
                <c:pt idx="1348">
                  <c:v>42698.625</c:v>
                </c:pt>
                <c:pt idx="1349">
                  <c:v>42698.75</c:v>
                </c:pt>
                <c:pt idx="1350">
                  <c:v>42698.875</c:v>
                </c:pt>
                <c:pt idx="1351">
                  <c:v>42699</c:v>
                </c:pt>
                <c:pt idx="1352">
                  <c:v>42699.125</c:v>
                </c:pt>
                <c:pt idx="1353">
                  <c:v>42699.25</c:v>
                </c:pt>
                <c:pt idx="1354">
                  <c:v>42699.375</c:v>
                </c:pt>
                <c:pt idx="1355">
                  <c:v>42699.5</c:v>
                </c:pt>
                <c:pt idx="1356">
                  <c:v>42699.625</c:v>
                </c:pt>
                <c:pt idx="1357">
                  <c:v>42699.75</c:v>
                </c:pt>
                <c:pt idx="1358">
                  <c:v>42699.875</c:v>
                </c:pt>
                <c:pt idx="1359">
                  <c:v>42700</c:v>
                </c:pt>
                <c:pt idx="1360">
                  <c:v>42700.125</c:v>
                </c:pt>
                <c:pt idx="1361">
                  <c:v>42700.25</c:v>
                </c:pt>
                <c:pt idx="1362">
                  <c:v>42700.375</c:v>
                </c:pt>
                <c:pt idx="1363">
                  <c:v>42700.375</c:v>
                </c:pt>
                <c:pt idx="1364">
                  <c:v>42700.5</c:v>
                </c:pt>
                <c:pt idx="1365">
                  <c:v>42700.625</c:v>
                </c:pt>
                <c:pt idx="1366">
                  <c:v>42700.75</c:v>
                </c:pt>
                <c:pt idx="1367">
                  <c:v>42700.875</c:v>
                </c:pt>
                <c:pt idx="1368">
                  <c:v>42701</c:v>
                </c:pt>
                <c:pt idx="1369">
                  <c:v>42701.125</c:v>
                </c:pt>
                <c:pt idx="1370">
                  <c:v>42701.25</c:v>
                </c:pt>
                <c:pt idx="1371">
                  <c:v>42701.375</c:v>
                </c:pt>
                <c:pt idx="1372">
                  <c:v>42701.5</c:v>
                </c:pt>
                <c:pt idx="1373">
                  <c:v>42701.625</c:v>
                </c:pt>
                <c:pt idx="1374">
                  <c:v>42701.75</c:v>
                </c:pt>
                <c:pt idx="1375">
                  <c:v>42701.875</c:v>
                </c:pt>
                <c:pt idx="1376">
                  <c:v>42702</c:v>
                </c:pt>
                <c:pt idx="1377">
                  <c:v>42702.125</c:v>
                </c:pt>
                <c:pt idx="1378">
                  <c:v>42702.25</c:v>
                </c:pt>
                <c:pt idx="1379">
                  <c:v>42702.375</c:v>
                </c:pt>
                <c:pt idx="1380">
                  <c:v>42702.5</c:v>
                </c:pt>
                <c:pt idx="1381">
                  <c:v>42702.625</c:v>
                </c:pt>
                <c:pt idx="1382">
                  <c:v>42702.75</c:v>
                </c:pt>
                <c:pt idx="1383">
                  <c:v>42702.875</c:v>
                </c:pt>
                <c:pt idx="1384">
                  <c:v>42703</c:v>
                </c:pt>
                <c:pt idx="1385">
                  <c:v>42703.125</c:v>
                </c:pt>
                <c:pt idx="1386">
                  <c:v>42703.25</c:v>
                </c:pt>
                <c:pt idx="1387">
                  <c:v>42703.375</c:v>
                </c:pt>
                <c:pt idx="1388">
                  <c:v>42703.5</c:v>
                </c:pt>
                <c:pt idx="1389">
                  <c:v>42703.625</c:v>
                </c:pt>
                <c:pt idx="1390">
                  <c:v>42703.75</c:v>
                </c:pt>
                <c:pt idx="1391">
                  <c:v>42703.875</c:v>
                </c:pt>
                <c:pt idx="1392">
                  <c:v>42704</c:v>
                </c:pt>
                <c:pt idx="1393">
                  <c:v>42704.125</c:v>
                </c:pt>
                <c:pt idx="1394">
                  <c:v>42704.25</c:v>
                </c:pt>
                <c:pt idx="1395">
                  <c:v>42704.375</c:v>
                </c:pt>
                <c:pt idx="1396">
                  <c:v>42704.5</c:v>
                </c:pt>
                <c:pt idx="1397">
                  <c:v>42704.625</c:v>
                </c:pt>
                <c:pt idx="1398">
                  <c:v>42704.75</c:v>
                </c:pt>
                <c:pt idx="1399">
                  <c:v>42704.875</c:v>
                </c:pt>
                <c:pt idx="1400">
                  <c:v>42705</c:v>
                </c:pt>
                <c:pt idx="1401">
                  <c:v>42705.125</c:v>
                </c:pt>
                <c:pt idx="1402">
                  <c:v>42705.25</c:v>
                </c:pt>
                <c:pt idx="1403">
                  <c:v>42705.375</c:v>
                </c:pt>
                <c:pt idx="1404">
                  <c:v>42705.5</c:v>
                </c:pt>
                <c:pt idx="1405">
                  <c:v>42705.625</c:v>
                </c:pt>
                <c:pt idx="1406">
                  <c:v>42705.75</c:v>
                </c:pt>
                <c:pt idx="1407">
                  <c:v>42705.875</c:v>
                </c:pt>
                <c:pt idx="1408">
                  <c:v>42706</c:v>
                </c:pt>
                <c:pt idx="1409">
                  <c:v>42706.125</c:v>
                </c:pt>
                <c:pt idx="1410">
                  <c:v>42706.25</c:v>
                </c:pt>
                <c:pt idx="1411">
                  <c:v>42706.375</c:v>
                </c:pt>
                <c:pt idx="1412">
                  <c:v>42706.5</c:v>
                </c:pt>
                <c:pt idx="1413">
                  <c:v>42706.625</c:v>
                </c:pt>
                <c:pt idx="1414">
                  <c:v>42706.75</c:v>
                </c:pt>
                <c:pt idx="1415">
                  <c:v>42706.875</c:v>
                </c:pt>
                <c:pt idx="1416">
                  <c:v>42707</c:v>
                </c:pt>
                <c:pt idx="1417">
                  <c:v>42707.125</c:v>
                </c:pt>
                <c:pt idx="1418">
                  <c:v>42707.25</c:v>
                </c:pt>
                <c:pt idx="1419">
                  <c:v>42707.375</c:v>
                </c:pt>
                <c:pt idx="1420">
                  <c:v>42707.5</c:v>
                </c:pt>
                <c:pt idx="1421">
                  <c:v>42707.625</c:v>
                </c:pt>
                <c:pt idx="1422">
                  <c:v>42707.75</c:v>
                </c:pt>
                <c:pt idx="1423">
                  <c:v>42707.875</c:v>
                </c:pt>
                <c:pt idx="1424">
                  <c:v>42708</c:v>
                </c:pt>
                <c:pt idx="1425">
                  <c:v>42708.125</c:v>
                </c:pt>
                <c:pt idx="1426">
                  <c:v>42708.25</c:v>
                </c:pt>
                <c:pt idx="1427">
                  <c:v>42708.375</c:v>
                </c:pt>
                <c:pt idx="1428">
                  <c:v>42708.5</c:v>
                </c:pt>
                <c:pt idx="1429">
                  <c:v>42708.625</c:v>
                </c:pt>
                <c:pt idx="1430">
                  <c:v>42708.75</c:v>
                </c:pt>
                <c:pt idx="1431">
                  <c:v>42708.875</c:v>
                </c:pt>
                <c:pt idx="1432">
                  <c:v>42709</c:v>
                </c:pt>
                <c:pt idx="1433">
                  <c:v>42709.125</c:v>
                </c:pt>
                <c:pt idx="1434">
                  <c:v>42709.25</c:v>
                </c:pt>
                <c:pt idx="1435">
                  <c:v>42709.375</c:v>
                </c:pt>
                <c:pt idx="1436">
                  <c:v>42709.5</c:v>
                </c:pt>
                <c:pt idx="1437">
                  <c:v>42709.625</c:v>
                </c:pt>
                <c:pt idx="1438">
                  <c:v>42709.75</c:v>
                </c:pt>
                <c:pt idx="1439">
                  <c:v>42709.875</c:v>
                </c:pt>
                <c:pt idx="1440">
                  <c:v>42710</c:v>
                </c:pt>
                <c:pt idx="1441">
                  <c:v>42710.125</c:v>
                </c:pt>
                <c:pt idx="1442">
                  <c:v>42710.25</c:v>
                </c:pt>
                <c:pt idx="1443">
                  <c:v>42710.375</c:v>
                </c:pt>
                <c:pt idx="1444">
                  <c:v>42710.5</c:v>
                </c:pt>
                <c:pt idx="1445">
                  <c:v>42710.625</c:v>
                </c:pt>
                <c:pt idx="1446">
                  <c:v>42710.75</c:v>
                </c:pt>
                <c:pt idx="1447">
                  <c:v>42710.875</c:v>
                </c:pt>
                <c:pt idx="1448">
                  <c:v>42711</c:v>
                </c:pt>
                <c:pt idx="1449">
                  <c:v>42711.125</c:v>
                </c:pt>
                <c:pt idx="1450">
                  <c:v>42711.25</c:v>
                </c:pt>
                <c:pt idx="1451">
                  <c:v>42711.375</c:v>
                </c:pt>
                <c:pt idx="1452">
                  <c:v>42711.375</c:v>
                </c:pt>
                <c:pt idx="1453">
                  <c:v>42711.5</c:v>
                </c:pt>
                <c:pt idx="1454">
                  <c:v>42711.625</c:v>
                </c:pt>
                <c:pt idx="1455">
                  <c:v>42711.75</c:v>
                </c:pt>
                <c:pt idx="1456">
                  <c:v>42711.875</c:v>
                </c:pt>
                <c:pt idx="1457">
                  <c:v>42712</c:v>
                </c:pt>
                <c:pt idx="1458">
                  <c:v>42712.125</c:v>
                </c:pt>
                <c:pt idx="1459">
                  <c:v>42712.25</c:v>
                </c:pt>
                <c:pt idx="1460">
                  <c:v>42712.375</c:v>
                </c:pt>
                <c:pt idx="1461">
                  <c:v>42712.5</c:v>
                </c:pt>
                <c:pt idx="1462">
                  <c:v>42712.625</c:v>
                </c:pt>
                <c:pt idx="1463">
                  <c:v>42712.75</c:v>
                </c:pt>
                <c:pt idx="1464">
                  <c:v>42712.875</c:v>
                </c:pt>
                <c:pt idx="1465">
                  <c:v>42713</c:v>
                </c:pt>
                <c:pt idx="1466">
                  <c:v>42713.125</c:v>
                </c:pt>
                <c:pt idx="1467">
                  <c:v>42713.25</c:v>
                </c:pt>
                <c:pt idx="1468">
                  <c:v>42713.375</c:v>
                </c:pt>
                <c:pt idx="1469">
                  <c:v>42713.5</c:v>
                </c:pt>
                <c:pt idx="1470">
                  <c:v>42713.625</c:v>
                </c:pt>
                <c:pt idx="1471">
                  <c:v>42713.75</c:v>
                </c:pt>
                <c:pt idx="1472">
                  <c:v>42713.875</c:v>
                </c:pt>
                <c:pt idx="1473">
                  <c:v>42714</c:v>
                </c:pt>
                <c:pt idx="1474">
                  <c:v>42714.125</c:v>
                </c:pt>
                <c:pt idx="1475">
                  <c:v>42714.25</c:v>
                </c:pt>
                <c:pt idx="1476">
                  <c:v>42714.375</c:v>
                </c:pt>
                <c:pt idx="1477">
                  <c:v>42714.5</c:v>
                </c:pt>
                <c:pt idx="1478">
                  <c:v>42714.625</c:v>
                </c:pt>
                <c:pt idx="1479">
                  <c:v>42714.75</c:v>
                </c:pt>
                <c:pt idx="1480">
                  <c:v>42714.875</c:v>
                </c:pt>
                <c:pt idx="1481">
                  <c:v>42715</c:v>
                </c:pt>
                <c:pt idx="1482">
                  <c:v>42715.125</c:v>
                </c:pt>
                <c:pt idx="1483">
                  <c:v>42715.25</c:v>
                </c:pt>
                <c:pt idx="1484">
                  <c:v>42715.375</c:v>
                </c:pt>
                <c:pt idx="1485">
                  <c:v>42715.5</c:v>
                </c:pt>
                <c:pt idx="1486">
                  <c:v>42715.625</c:v>
                </c:pt>
                <c:pt idx="1487">
                  <c:v>42715.75</c:v>
                </c:pt>
                <c:pt idx="1488">
                  <c:v>42715.875</c:v>
                </c:pt>
                <c:pt idx="1489">
                  <c:v>42716</c:v>
                </c:pt>
                <c:pt idx="1490">
                  <c:v>42716.125</c:v>
                </c:pt>
                <c:pt idx="1491">
                  <c:v>42716.25</c:v>
                </c:pt>
                <c:pt idx="1492">
                  <c:v>42716.375</c:v>
                </c:pt>
                <c:pt idx="1493">
                  <c:v>42716.5</c:v>
                </c:pt>
                <c:pt idx="1494">
                  <c:v>42716.625</c:v>
                </c:pt>
                <c:pt idx="1495">
                  <c:v>42716.75</c:v>
                </c:pt>
                <c:pt idx="1496">
                  <c:v>42716.875</c:v>
                </c:pt>
                <c:pt idx="1497">
                  <c:v>42717</c:v>
                </c:pt>
                <c:pt idx="1498">
                  <c:v>42717.125</c:v>
                </c:pt>
                <c:pt idx="1499">
                  <c:v>42717.25</c:v>
                </c:pt>
                <c:pt idx="1500">
                  <c:v>42717.375</c:v>
                </c:pt>
                <c:pt idx="1501">
                  <c:v>42717.5</c:v>
                </c:pt>
                <c:pt idx="1502">
                  <c:v>42717.625</c:v>
                </c:pt>
                <c:pt idx="1503">
                  <c:v>42717.75</c:v>
                </c:pt>
                <c:pt idx="1504">
                  <c:v>42717.875</c:v>
                </c:pt>
                <c:pt idx="1505">
                  <c:v>42718</c:v>
                </c:pt>
                <c:pt idx="1506">
                  <c:v>42718.125</c:v>
                </c:pt>
                <c:pt idx="1507">
                  <c:v>42718.25</c:v>
                </c:pt>
                <c:pt idx="1508">
                  <c:v>42718.375</c:v>
                </c:pt>
                <c:pt idx="1509">
                  <c:v>42718.5</c:v>
                </c:pt>
                <c:pt idx="1510">
                  <c:v>42718.625</c:v>
                </c:pt>
                <c:pt idx="1511">
                  <c:v>42718.75</c:v>
                </c:pt>
                <c:pt idx="1512">
                  <c:v>42718.875</c:v>
                </c:pt>
                <c:pt idx="1513">
                  <c:v>42719</c:v>
                </c:pt>
                <c:pt idx="1514">
                  <c:v>42719.125</c:v>
                </c:pt>
                <c:pt idx="1515">
                  <c:v>42719.25</c:v>
                </c:pt>
                <c:pt idx="1516">
                  <c:v>42719.375</c:v>
                </c:pt>
                <c:pt idx="1517">
                  <c:v>42719.5</c:v>
                </c:pt>
                <c:pt idx="1518">
                  <c:v>42719.625</c:v>
                </c:pt>
                <c:pt idx="1519">
                  <c:v>42719.75</c:v>
                </c:pt>
                <c:pt idx="1520">
                  <c:v>42719.875</c:v>
                </c:pt>
                <c:pt idx="1521">
                  <c:v>42720</c:v>
                </c:pt>
                <c:pt idx="1522">
                  <c:v>42720.125</c:v>
                </c:pt>
                <c:pt idx="1523">
                  <c:v>42720.25</c:v>
                </c:pt>
                <c:pt idx="1524">
                  <c:v>42720.375</c:v>
                </c:pt>
                <c:pt idx="1525">
                  <c:v>42720.5</c:v>
                </c:pt>
                <c:pt idx="1526">
                  <c:v>42720.625</c:v>
                </c:pt>
                <c:pt idx="1527">
                  <c:v>42720.75</c:v>
                </c:pt>
                <c:pt idx="1528">
                  <c:v>42720.875</c:v>
                </c:pt>
                <c:pt idx="1529">
                  <c:v>42721</c:v>
                </c:pt>
                <c:pt idx="1530">
                  <c:v>42721.125</c:v>
                </c:pt>
                <c:pt idx="1531">
                  <c:v>42721.25</c:v>
                </c:pt>
                <c:pt idx="1532">
                  <c:v>42721.375</c:v>
                </c:pt>
                <c:pt idx="1533">
                  <c:v>42721.5</c:v>
                </c:pt>
                <c:pt idx="1534">
                  <c:v>42721.625</c:v>
                </c:pt>
                <c:pt idx="1535">
                  <c:v>42721.75</c:v>
                </c:pt>
                <c:pt idx="1536">
                  <c:v>42721.875</c:v>
                </c:pt>
                <c:pt idx="1537">
                  <c:v>42722</c:v>
                </c:pt>
                <c:pt idx="1538">
                  <c:v>42722.125</c:v>
                </c:pt>
                <c:pt idx="1539">
                  <c:v>42722.25</c:v>
                </c:pt>
                <c:pt idx="1540">
                  <c:v>42722.375</c:v>
                </c:pt>
                <c:pt idx="1541">
                  <c:v>42722.5</c:v>
                </c:pt>
                <c:pt idx="1542">
                  <c:v>42722.625</c:v>
                </c:pt>
                <c:pt idx="1543">
                  <c:v>42722.75</c:v>
                </c:pt>
                <c:pt idx="1544">
                  <c:v>42722.875</c:v>
                </c:pt>
                <c:pt idx="1545">
                  <c:v>42723</c:v>
                </c:pt>
                <c:pt idx="1546">
                  <c:v>42723.125</c:v>
                </c:pt>
                <c:pt idx="1547">
                  <c:v>42723.25</c:v>
                </c:pt>
                <c:pt idx="1548">
                  <c:v>42723.375</c:v>
                </c:pt>
                <c:pt idx="1549">
                  <c:v>42723.5</c:v>
                </c:pt>
                <c:pt idx="1550">
                  <c:v>42723.625</c:v>
                </c:pt>
                <c:pt idx="1551">
                  <c:v>42723.625</c:v>
                </c:pt>
                <c:pt idx="1552">
                  <c:v>42723.75</c:v>
                </c:pt>
                <c:pt idx="1553">
                  <c:v>42723.875</c:v>
                </c:pt>
                <c:pt idx="1554">
                  <c:v>42724</c:v>
                </c:pt>
                <c:pt idx="1555">
                  <c:v>42724.125</c:v>
                </c:pt>
                <c:pt idx="1556">
                  <c:v>42724.25</c:v>
                </c:pt>
                <c:pt idx="1557">
                  <c:v>42724.375</c:v>
                </c:pt>
                <c:pt idx="1558">
                  <c:v>42724.5</c:v>
                </c:pt>
                <c:pt idx="1559">
                  <c:v>42724.625</c:v>
                </c:pt>
                <c:pt idx="1560">
                  <c:v>42724.75</c:v>
                </c:pt>
                <c:pt idx="1561">
                  <c:v>42724.875</c:v>
                </c:pt>
                <c:pt idx="1562">
                  <c:v>42725</c:v>
                </c:pt>
                <c:pt idx="1563">
                  <c:v>42725.125</c:v>
                </c:pt>
                <c:pt idx="1564">
                  <c:v>42725.25</c:v>
                </c:pt>
                <c:pt idx="1565">
                  <c:v>42725.375</c:v>
                </c:pt>
                <c:pt idx="1566">
                  <c:v>42725.375</c:v>
                </c:pt>
                <c:pt idx="1567">
                  <c:v>42725.5</c:v>
                </c:pt>
                <c:pt idx="1568">
                  <c:v>42725.625</c:v>
                </c:pt>
                <c:pt idx="1569">
                  <c:v>42725.75</c:v>
                </c:pt>
                <c:pt idx="1570">
                  <c:v>42725.875</c:v>
                </c:pt>
                <c:pt idx="1571">
                  <c:v>42726</c:v>
                </c:pt>
                <c:pt idx="1572">
                  <c:v>42726.125</c:v>
                </c:pt>
                <c:pt idx="1573">
                  <c:v>42726.25</c:v>
                </c:pt>
                <c:pt idx="1574">
                  <c:v>42726.375</c:v>
                </c:pt>
                <c:pt idx="1575">
                  <c:v>42726.5</c:v>
                </c:pt>
                <c:pt idx="1576">
                  <c:v>42726.625</c:v>
                </c:pt>
                <c:pt idx="1577">
                  <c:v>42726.75</c:v>
                </c:pt>
                <c:pt idx="1578">
                  <c:v>42726.875</c:v>
                </c:pt>
                <c:pt idx="1579">
                  <c:v>42727</c:v>
                </c:pt>
                <c:pt idx="1580">
                  <c:v>42727.125</c:v>
                </c:pt>
                <c:pt idx="1581">
                  <c:v>42727.25</c:v>
                </c:pt>
                <c:pt idx="1582">
                  <c:v>42727.375</c:v>
                </c:pt>
                <c:pt idx="1583">
                  <c:v>42727.5</c:v>
                </c:pt>
                <c:pt idx="1584">
                  <c:v>42727.625</c:v>
                </c:pt>
                <c:pt idx="1585">
                  <c:v>42727.75</c:v>
                </c:pt>
                <c:pt idx="1586">
                  <c:v>42727.875</c:v>
                </c:pt>
                <c:pt idx="1587">
                  <c:v>42728</c:v>
                </c:pt>
                <c:pt idx="1588">
                  <c:v>42728.125</c:v>
                </c:pt>
                <c:pt idx="1589">
                  <c:v>42728.25</c:v>
                </c:pt>
                <c:pt idx="1590">
                  <c:v>42728.375</c:v>
                </c:pt>
                <c:pt idx="1591">
                  <c:v>42728.5</c:v>
                </c:pt>
                <c:pt idx="1592">
                  <c:v>42728.625</c:v>
                </c:pt>
                <c:pt idx="1593">
                  <c:v>42728.75</c:v>
                </c:pt>
                <c:pt idx="1594">
                  <c:v>42728.875</c:v>
                </c:pt>
                <c:pt idx="1595">
                  <c:v>42729</c:v>
                </c:pt>
                <c:pt idx="1596">
                  <c:v>42729.125</c:v>
                </c:pt>
                <c:pt idx="1597">
                  <c:v>42729.25</c:v>
                </c:pt>
                <c:pt idx="1598">
                  <c:v>42729.375</c:v>
                </c:pt>
                <c:pt idx="1599">
                  <c:v>42729.5</c:v>
                </c:pt>
                <c:pt idx="1600">
                  <c:v>42729.625</c:v>
                </c:pt>
                <c:pt idx="1601">
                  <c:v>42729.75</c:v>
                </c:pt>
                <c:pt idx="1602">
                  <c:v>42729.875</c:v>
                </c:pt>
                <c:pt idx="1603">
                  <c:v>42730</c:v>
                </c:pt>
                <c:pt idx="1604">
                  <c:v>42730.125</c:v>
                </c:pt>
                <c:pt idx="1605">
                  <c:v>42730.25</c:v>
                </c:pt>
                <c:pt idx="1606">
                  <c:v>42730.375</c:v>
                </c:pt>
                <c:pt idx="1607">
                  <c:v>42730.5</c:v>
                </c:pt>
                <c:pt idx="1608">
                  <c:v>42730.625</c:v>
                </c:pt>
                <c:pt idx="1609">
                  <c:v>42730.75</c:v>
                </c:pt>
                <c:pt idx="1610">
                  <c:v>42730.875</c:v>
                </c:pt>
                <c:pt idx="1611">
                  <c:v>42731</c:v>
                </c:pt>
                <c:pt idx="1612">
                  <c:v>42731.125</c:v>
                </c:pt>
                <c:pt idx="1613">
                  <c:v>42731.25</c:v>
                </c:pt>
                <c:pt idx="1614">
                  <c:v>42731.375</c:v>
                </c:pt>
                <c:pt idx="1615">
                  <c:v>42731.5</c:v>
                </c:pt>
                <c:pt idx="1616">
                  <c:v>42731.625</c:v>
                </c:pt>
                <c:pt idx="1617">
                  <c:v>42731.75</c:v>
                </c:pt>
                <c:pt idx="1618">
                  <c:v>42731.875</c:v>
                </c:pt>
                <c:pt idx="1619">
                  <c:v>42732</c:v>
                </c:pt>
                <c:pt idx="1620">
                  <c:v>42732.125</c:v>
                </c:pt>
                <c:pt idx="1621">
                  <c:v>42732.25</c:v>
                </c:pt>
                <c:pt idx="1622">
                  <c:v>42732.375</c:v>
                </c:pt>
                <c:pt idx="1623">
                  <c:v>42732.5</c:v>
                </c:pt>
                <c:pt idx="1624">
                  <c:v>42732.625</c:v>
                </c:pt>
                <c:pt idx="1625">
                  <c:v>42732.75</c:v>
                </c:pt>
                <c:pt idx="1626">
                  <c:v>42732.875</c:v>
                </c:pt>
                <c:pt idx="1627">
                  <c:v>42733</c:v>
                </c:pt>
                <c:pt idx="1628">
                  <c:v>42733.125</c:v>
                </c:pt>
                <c:pt idx="1629">
                  <c:v>42733.25</c:v>
                </c:pt>
                <c:pt idx="1630">
                  <c:v>42733.375</c:v>
                </c:pt>
                <c:pt idx="1631">
                  <c:v>42733.5</c:v>
                </c:pt>
                <c:pt idx="1632">
                  <c:v>42733.625</c:v>
                </c:pt>
                <c:pt idx="1633">
                  <c:v>42733.75</c:v>
                </c:pt>
                <c:pt idx="1634">
                  <c:v>42733.875</c:v>
                </c:pt>
                <c:pt idx="1635">
                  <c:v>42734</c:v>
                </c:pt>
                <c:pt idx="1636">
                  <c:v>42734.125</c:v>
                </c:pt>
                <c:pt idx="1637">
                  <c:v>42734.25</c:v>
                </c:pt>
                <c:pt idx="1638">
                  <c:v>42734.375</c:v>
                </c:pt>
                <c:pt idx="1639">
                  <c:v>42734.5</c:v>
                </c:pt>
                <c:pt idx="1640">
                  <c:v>42734.625</c:v>
                </c:pt>
                <c:pt idx="1641">
                  <c:v>42734.75</c:v>
                </c:pt>
                <c:pt idx="1642">
                  <c:v>42734.875</c:v>
                </c:pt>
                <c:pt idx="1643">
                  <c:v>42735</c:v>
                </c:pt>
                <c:pt idx="1644">
                  <c:v>42735.125</c:v>
                </c:pt>
                <c:pt idx="1645">
                  <c:v>42735.25</c:v>
                </c:pt>
                <c:pt idx="1646">
                  <c:v>42735.375</c:v>
                </c:pt>
                <c:pt idx="1647">
                  <c:v>42735.5</c:v>
                </c:pt>
                <c:pt idx="1648">
                  <c:v>42735.625</c:v>
                </c:pt>
                <c:pt idx="1649">
                  <c:v>42735.75</c:v>
                </c:pt>
                <c:pt idx="1650">
                  <c:v>42735.875</c:v>
                </c:pt>
              </c:numCache>
            </c:numRef>
          </c:xVal>
          <c:yVal>
            <c:numRef>
              <c:f>Kaktovik_Hr3!$K$10:$K$1660</c:f>
              <c:numCache>
                <c:formatCode>0.0</c:formatCode>
                <c:ptCount val="1651"/>
                <c:pt idx="0">
                  <c:v>24.53</c:v>
                </c:pt>
                <c:pt idx="1">
                  <c:v>24.5</c:v>
                </c:pt>
                <c:pt idx="2">
                  <c:v>27.99</c:v>
                </c:pt>
                <c:pt idx="3">
                  <c:v>25.38</c:v>
                </c:pt>
                <c:pt idx="4">
                  <c:v>25.11</c:v>
                </c:pt>
                <c:pt idx="5">
                  <c:v>24.91</c:v>
                </c:pt>
                <c:pt idx="6">
                  <c:v>24.83</c:v>
                </c:pt>
                <c:pt idx="7">
                  <c:v>24.99</c:v>
                </c:pt>
                <c:pt idx="8">
                  <c:v>25.56</c:v>
                </c:pt>
                <c:pt idx="9">
                  <c:v>25.3</c:v>
                </c:pt>
                <c:pt idx="10">
                  <c:v>25.34</c:v>
                </c:pt>
                <c:pt idx="11">
                  <c:v>24.99</c:v>
                </c:pt>
                <c:pt idx="12">
                  <c:v>24.75</c:v>
                </c:pt>
                <c:pt idx="13">
                  <c:v>24.6</c:v>
                </c:pt>
                <c:pt idx="14">
                  <c:v>24.44</c:v>
                </c:pt>
                <c:pt idx="15">
                  <c:v>24.39</c:v>
                </c:pt>
                <c:pt idx="16">
                  <c:v>24.29</c:v>
                </c:pt>
                <c:pt idx="17">
                  <c:v>24.24</c:v>
                </c:pt>
                <c:pt idx="18">
                  <c:v>24.24</c:v>
                </c:pt>
                <c:pt idx="19">
                  <c:v>24.21</c:v>
                </c:pt>
                <c:pt idx="20">
                  <c:v>24.21</c:v>
                </c:pt>
                <c:pt idx="21">
                  <c:v>24.26</c:v>
                </c:pt>
                <c:pt idx="22">
                  <c:v>24.3</c:v>
                </c:pt>
                <c:pt idx="23">
                  <c:v>24.33</c:v>
                </c:pt>
                <c:pt idx="24">
                  <c:v>24.34</c:v>
                </c:pt>
                <c:pt idx="25">
                  <c:v>24.38</c:v>
                </c:pt>
                <c:pt idx="26">
                  <c:v>24.42</c:v>
                </c:pt>
                <c:pt idx="27">
                  <c:v>24.46</c:v>
                </c:pt>
                <c:pt idx="28">
                  <c:v>24.55</c:v>
                </c:pt>
                <c:pt idx="29">
                  <c:v>24.61</c:v>
                </c:pt>
                <c:pt idx="30">
                  <c:v>24.71</c:v>
                </c:pt>
                <c:pt idx="31">
                  <c:v>24.82</c:v>
                </c:pt>
                <c:pt idx="32">
                  <c:v>24.82</c:v>
                </c:pt>
                <c:pt idx="33">
                  <c:v>25.1</c:v>
                </c:pt>
                <c:pt idx="34">
                  <c:v>25.53</c:v>
                </c:pt>
                <c:pt idx="35">
                  <c:v>25.57</c:v>
                </c:pt>
                <c:pt idx="36">
                  <c:v>25.72</c:v>
                </c:pt>
                <c:pt idx="37">
                  <c:v>25.35</c:v>
                </c:pt>
                <c:pt idx="38">
                  <c:v>25.28</c:v>
                </c:pt>
                <c:pt idx="39">
                  <c:v>25.24</c:v>
                </c:pt>
                <c:pt idx="40">
                  <c:v>25.21</c:v>
                </c:pt>
                <c:pt idx="41">
                  <c:v>25.16</c:v>
                </c:pt>
                <c:pt idx="42">
                  <c:v>25.08</c:v>
                </c:pt>
                <c:pt idx="43">
                  <c:v>25</c:v>
                </c:pt>
                <c:pt idx="44">
                  <c:v>25</c:v>
                </c:pt>
                <c:pt idx="45">
                  <c:v>25.04</c:v>
                </c:pt>
                <c:pt idx="46">
                  <c:v>25.04</c:v>
                </c:pt>
                <c:pt idx="47">
                  <c:v>25.01</c:v>
                </c:pt>
                <c:pt idx="48">
                  <c:v>24.96</c:v>
                </c:pt>
                <c:pt idx="49">
                  <c:v>24.92</c:v>
                </c:pt>
                <c:pt idx="50">
                  <c:v>24.88</c:v>
                </c:pt>
                <c:pt idx="51">
                  <c:v>24.88</c:v>
                </c:pt>
                <c:pt idx="52">
                  <c:v>24.88</c:v>
                </c:pt>
                <c:pt idx="53">
                  <c:v>24.96</c:v>
                </c:pt>
                <c:pt idx="54">
                  <c:v>25</c:v>
                </c:pt>
                <c:pt idx="55">
                  <c:v>24.98</c:v>
                </c:pt>
                <c:pt idx="56">
                  <c:v>25.01</c:v>
                </c:pt>
                <c:pt idx="57">
                  <c:v>24.95</c:v>
                </c:pt>
                <c:pt idx="58">
                  <c:v>24.91</c:v>
                </c:pt>
                <c:pt idx="59">
                  <c:v>24.89</c:v>
                </c:pt>
                <c:pt idx="60">
                  <c:v>24.8</c:v>
                </c:pt>
                <c:pt idx="61">
                  <c:v>24.88</c:v>
                </c:pt>
                <c:pt idx="62">
                  <c:v>24.88</c:v>
                </c:pt>
                <c:pt idx="63">
                  <c:v>24.88</c:v>
                </c:pt>
                <c:pt idx="64">
                  <c:v>24.96</c:v>
                </c:pt>
                <c:pt idx="65">
                  <c:v>25.02</c:v>
                </c:pt>
                <c:pt idx="66">
                  <c:v>25.03</c:v>
                </c:pt>
                <c:pt idx="67">
                  <c:v>25.07</c:v>
                </c:pt>
                <c:pt idx="68">
                  <c:v>25.15</c:v>
                </c:pt>
                <c:pt idx="69">
                  <c:v>25.2</c:v>
                </c:pt>
                <c:pt idx="70">
                  <c:v>25.22</c:v>
                </c:pt>
                <c:pt idx="71">
                  <c:v>25.2</c:v>
                </c:pt>
                <c:pt idx="72">
                  <c:v>25.27</c:v>
                </c:pt>
                <c:pt idx="73">
                  <c:v>25.2</c:v>
                </c:pt>
                <c:pt idx="74">
                  <c:v>25.16</c:v>
                </c:pt>
                <c:pt idx="75">
                  <c:v>25.24</c:v>
                </c:pt>
                <c:pt idx="76">
                  <c:v>25.24</c:v>
                </c:pt>
                <c:pt idx="77">
                  <c:v>25.24</c:v>
                </c:pt>
                <c:pt idx="78">
                  <c:v>25.24</c:v>
                </c:pt>
                <c:pt idx="79">
                  <c:v>25.28</c:v>
                </c:pt>
                <c:pt idx="80">
                  <c:v>25.24</c:v>
                </c:pt>
                <c:pt idx="81">
                  <c:v>25.28</c:v>
                </c:pt>
                <c:pt idx="82">
                  <c:v>25.32</c:v>
                </c:pt>
                <c:pt idx="83">
                  <c:v>25.32</c:v>
                </c:pt>
                <c:pt idx="84">
                  <c:v>25.36</c:v>
                </c:pt>
                <c:pt idx="85">
                  <c:v>25.4</c:v>
                </c:pt>
                <c:pt idx="86">
                  <c:v>25.38</c:v>
                </c:pt>
                <c:pt idx="87">
                  <c:v>25.36</c:v>
                </c:pt>
                <c:pt idx="88">
                  <c:v>25.35</c:v>
                </c:pt>
                <c:pt idx="89">
                  <c:v>25.31</c:v>
                </c:pt>
                <c:pt idx="90">
                  <c:v>25.35</c:v>
                </c:pt>
                <c:pt idx="91">
                  <c:v>25.35</c:v>
                </c:pt>
                <c:pt idx="92">
                  <c:v>25.4</c:v>
                </c:pt>
                <c:pt idx="93">
                  <c:v>25.44</c:v>
                </c:pt>
                <c:pt idx="94">
                  <c:v>25.44</c:v>
                </c:pt>
                <c:pt idx="95">
                  <c:v>25.44</c:v>
                </c:pt>
                <c:pt idx="96">
                  <c:v>25.5</c:v>
                </c:pt>
                <c:pt idx="97">
                  <c:v>26.19</c:v>
                </c:pt>
                <c:pt idx="98">
                  <c:v>26.11</c:v>
                </c:pt>
                <c:pt idx="99">
                  <c:v>26.57</c:v>
                </c:pt>
                <c:pt idx="100">
                  <c:v>26.59</c:v>
                </c:pt>
                <c:pt idx="101">
                  <c:v>26.5</c:v>
                </c:pt>
                <c:pt idx="102">
                  <c:v>26.34</c:v>
                </c:pt>
                <c:pt idx="103">
                  <c:v>26.1</c:v>
                </c:pt>
                <c:pt idx="104">
                  <c:v>26.3</c:v>
                </c:pt>
                <c:pt idx="105">
                  <c:v>25.98</c:v>
                </c:pt>
                <c:pt idx="106">
                  <c:v>25.82</c:v>
                </c:pt>
                <c:pt idx="107">
                  <c:v>25.66</c:v>
                </c:pt>
                <c:pt idx="108">
                  <c:v>25.67</c:v>
                </c:pt>
                <c:pt idx="109">
                  <c:v>25.69</c:v>
                </c:pt>
                <c:pt idx="110">
                  <c:v>25.67</c:v>
                </c:pt>
                <c:pt idx="111">
                  <c:v>25.66</c:v>
                </c:pt>
                <c:pt idx="112">
                  <c:v>25.66</c:v>
                </c:pt>
                <c:pt idx="113">
                  <c:v>25.66</c:v>
                </c:pt>
                <c:pt idx="114">
                  <c:v>25.59</c:v>
                </c:pt>
                <c:pt idx="115">
                  <c:v>25.59</c:v>
                </c:pt>
                <c:pt idx="116">
                  <c:v>25.68</c:v>
                </c:pt>
                <c:pt idx="117">
                  <c:v>25.8</c:v>
                </c:pt>
                <c:pt idx="118">
                  <c:v>25.84</c:v>
                </c:pt>
                <c:pt idx="119">
                  <c:v>25.84</c:v>
                </c:pt>
                <c:pt idx="120">
                  <c:v>25.88</c:v>
                </c:pt>
                <c:pt idx="121">
                  <c:v>25.88</c:v>
                </c:pt>
                <c:pt idx="122">
                  <c:v>26</c:v>
                </c:pt>
                <c:pt idx="123">
                  <c:v>26.08</c:v>
                </c:pt>
                <c:pt idx="124">
                  <c:v>26.18</c:v>
                </c:pt>
                <c:pt idx="125">
                  <c:v>26.35</c:v>
                </c:pt>
                <c:pt idx="126">
                  <c:v>26.49</c:v>
                </c:pt>
                <c:pt idx="127">
                  <c:v>26.65</c:v>
                </c:pt>
                <c:pt idx="128">
                  <c:v>26.69</c:v>
                </c:pt>
                <c:pt idx="129">
                  <c:v>27.08</c:v>
                </c:pt>
                <c:pt idx="130">
                  <c:v>27.04</c:v>
                </c:pt>
                <c:pt idx="131">
                  <c:v>27</c:v>
                </c:pt>
                <c:pt idx="132">
                  <c:v>27</c:v>
                </c:pt>
                <c:pt idx="133">
                  <c:v>26.84</c:v>
                </c:pt>
                <c:pt idx="134">
                  <c:v>26.72</c:v>
                </c:pt>
                <c:pt idx="135">
                  <c:v>26.72</c:v>
                </c:pt>
                <c:pt idx="136">
                  <c:v>26.68</c:v>
                </c:pt>
                <c:pt idx="137">
                  <c:v>26.72</c:v>
                </c:pt>
                <c:pt idx="138">
                  <c:v>26.76</c:v>
                </c:pt>
                <c:pt idx="139">
                  <c:v>26.71</c:v>
                </c:pt>
                <c:pt idx="140">
                  <c:v>26.6</c:v>
                </c:pt>
                <c:pt idx="141">
                  <c:v>26.6</c:v>
                </c:pt>
                <c:pt idx="142">
                  <c:v>27.36</c:v>
                </c:pt>
                <c:pt idx="143">
                  <c:v>27.4</c:v>
                </c:pt>
                <c:pt idx="144">
                  <c:v>27.24</c:v>
                </c:pt>
                <c:pt idx="145">
                  <c:v>27.12</c:v>
                </c:pt>
                <c:pt idx="146">
                  <c:v>26.96</c:v>
                </c:pt>
                <c:pt idx="147">
                  <c:v>26.91</c:v>
                </c:pt>
                <c:pt idx="148">
                  <c:v>26.79</c:v>
                </c:pt>
                <c:pt idx="149">
                  <c:v>26.75</c:v>
                </c:pt>
                <c:pt idx="150">
                  <c:v>26.64</c:v>
                </c:pt>
                <c:pt idx="151">
                  <c:v>26.59</c:v>
                </c:pt>
                <c:pt idx="152">
                  <c:v>26.55</c:v>
                </c:pt>
                <c:pt idx="153">
                  <c:v>26.51</c:v>
                </c:pt>
                <c:pt idx="154">
                  <c:v>26.51</c:v>
                </c:pt>
                <c:pt idx="155">
                  <c:v>26.56</c:v>
                </c:pt>
                <c:pt idx="156">
                  <c:v>26.64</c:v>
                </c:pt>
                <c:pt idx="157">
                  <c:v>26.73</c:v>
                </c:pt>
                <c:pt idx="158">
                  <c:v>26.81</c:v>
                </c:pt>
                <c:pt idx="159">
                  <c:v>27.02</c:v>
                </c:pt>
                <c:pt idx="160">
                  <c:v>27.5</c:v>
                </c:pt>
                <c:pt idx="161">
                  <c:v>27.33</c:v>
                </c:pt>
                <c:pt idx="162">
                  <c:v>27.25</c:v>
                </c:pt>
                <c:pt idx="163">
                  <c:v>27.25</c:v>
                </c:pt>
                <c:pt idx="164">
                  <c:v>27.25</c:v>
                </c:pt>
                <c:pt idx="165">
                  <c:v>27.17</c:v>
                </c:pt>
                <c:pt idx="166">
                  <c:v>27.12</c:v>
                </c:pt>
                <c:pt idx="167">
                  <c:v>27.12</c:v>
                </c:pt>
                <c:pt idx="168">
                  <c:v>27.14</c:v>
                </c:pt>
                <c:pt idx="169">
                  <c:v>27.16</c:v>
                </c:pt>
                <c:pt idx="170">
                  <c:v>27.22</c:v>
                </c:pt>
                <c:pt idx="171">
                  <c:v>27.28</c:v>
                </c:pt>
                <c:pt idx="172">
                  <c:v>27.3</c:v>
                </c:pt>
                <c:pt idx="173">
                  <c:v>27.36</c:v>
                </c:pt>
                <c:pt idx="174">
                  <c:v>27.36</c:v>
                </c:pt>
                <c:pt idx="175">
                  <c:v>27.35</c:v>
                </c:pt>
                <c:pt idx="176">
                  <c:v>27.36</c:v>
                </c:pt>
                <c:pt idx="177">
                  <c:v>27.4</c:v>
                </c:pt>
                <c:pt idx="178">
                  <c:v>27.4</c:v>
                </c:pt>
                <c:pt idx="179">
                  <c:v>27.44</c:v>
                </c:pt>
                <c:pt idx="180">
                  <c:v>27.48</c:v>
                </c:pt>
                <c:pt idx="181">
                  <c:v>27.52</c:v>
                </c:pt>
                <c:pt idx="182">
                  <c:v>27.56</c:v>
                </c:pt>
                <c:pt idx="183">
                  <c:v>27.52</c:v>
                </c:pt>
                <c:pt idx="184">
                  <c:v>27.44</c:v>
                </c:pt>
                <c:pt idx="185">
                  <c:v>27.4</c:v>
                </c:pt>
                <c:pt idx="186">
                  <c:v>27.32</c:v>
                </c:pt>
                <c:pt idx="187">
                  <c:v>27.32</c:v>
                </c:pt>
                <c:pt idx="188">
                  <c:v>27.3</c:v>
                </c:pt>
                <c:pt idx="189">
                  <c:v>27.28</c:v>
                </c:pt>
                <c:pt idx="190">
                  <c:v>27.32</c:v>
                </c:pt>
                <c:pt idx="191">
                  <c:v>27.29</c:v>
                </c:pt>
                <c:pt idx="192">
                  <c:v>27.28</c:v>
                </c:pt>
                <c:pt idx="193">
                  <c:v>27.28</c:v>
                </c:pt>
                <c:pt idx="194">
                  <c:v>27.24</c:v>
                </c:pt>
                <c:pt idx="195">
                  <c:v>27.16</c:v>
                </c:pt>
                <c:pt idx="196">
                  <c:v>27.28</c:v>
                </c:pt>
                <c:pt idx="197">
                  <c:v>27.36</c:v>
                </c:pt>
                <c:pt idx="198">
                  <c:v>27.36</c:v>
                </c:pt>
                <c:pt idx="199">
                  <c:v>27.32</c:v>
                </c:pt>
                <c:pt idx="200">
                  <c:v>27.36</c:v>
                </c:pt>
                <c:pt idx="201">
                  <c:v>27.36</c:v>
                </c:pt>
                <c:pt idx="202">
                  <c:v>27.36</c:v>
                </c:pt>
                <c:pt idx="203">
                  <c:v>27.24</c:v>
                </c:pt>
                <c:pt idx="204">
                  <c:v>27.28</c:v>
                </c:pt>
                <c:pt idx="205">
                  <c:v>27.28</c:v>
                </c:pt>
                <c:pt idx="206">
                  <c:v>27.28</c:v>
                </c:pt>
                <c:pt idx="207">
                  <c:v>27.28</c:v>
                </c:pt>
                <c:pt idx="208">
                  <c:v>27.28</c:v>
                </c:pt>
                <c:pt idx="209">
                  <c:v>27.2</c:v>
                </c:pt>
                <c:pt idx="210">
                  <c:v>27.2</c:v>
                </c:pt>
                <c:pt idx="211">
                  <c:v>27.22</c:v>
                </c:pt>
                <c:pt idx="212">
                  <c:v>27.2</c:v>
                </c:pt>
                <c:pt idx="213">
                  <c:v>27.28</c:v>
                </c:pt>
                <c:pt idx="214">
                  <c:v>27.36</c:v>
                </c:pt>
                <c:pt idx="215">
                  <c:v>27.44</c:v>
                </c:pt>
                <c:pt idx="216">
                  <c:v>27.36</c:v>
                </c:pt>
                <c:pt idx="217">
                  <c:v>27.32</c:v>
                </c:pt>
                <c:pt idx="218">
                  <c:v>27.28</c:v>
                </c:pt>
                <c:pt idx="219">
                  <c:v>27.2</c:v>
                </c:pt>
                <c:pt idx="220">
                  <c:v>27.21</c:v>
                </c:pt>
                <c:pt idx="221">
                  <c:v>27.32</c:v>
                </c:pt>
                <c:pt idx="222">
                  <c:v>27.24</c:v>
                </c:pt>
                <c:pt idx="223">
                  <c:v>27.23</c:v>
                </c:pt>
                <c:pt idx="224">
                  <c:v>27.08</c:v>
                </c:pt>
                <c:pt idx="225">
                  <c:v>27.08</c:v>
                </c:pt>
                <c:pt idx="226">
                  <c:v>27.2</c:v>
                </c:pt>
                <c:pt idx="227">
                  <c:v>27.24</c:v>
                </c:pt>
                <c:pt idx="228">
                  <c:v>27.32</c:v>
                </c:pt>
                <c:pt idx="229">
                  <c:v>27.28</c:v>
                </c:pt>
                <c:pt idx="230">
                  <c:v>27.28</c:v>
                </c:pt>
                <c:pt idx="231">
                  <c:v>27.36</c:v>
                </c:pt>
                <c:pt idx="232">
                  <c:v>27.44</c:v>
                </c:pt>
                <c:pt idx="233">
                  <c:v>27.4</c:v>
                </c:pt>
                <c:pt idx="234">
                  <c:v>27.62</c:v>
                </c:pt>
                <c:pt idx="235">
                  <c:v>27.48</c:v>
                </c:pt>
                <c:pt idx="236">
                  <c:v>27.48</c:v>
                </c:pt>
                <c:pt idx="237">
                  <c:v>27.48</c:v>
                </c:pt>
                <c:pt idx="238">
                  <c:v>27.44</c:v>
                </c:pt>
                <c:pt idx="239">
                  <c:v>27.44</c:v>
                </c:pt>
                <c:pt idx="240">
                  <c:v>27.52</c:v>
                </c:pt>
                <c:pt idx="241">
                  <c:v>27.48</c:v>
                </c:pt>
                <c:pt idx="242">
                  <c:v>27.52</c:v>
                </c:pt>
                <c:pt idx="243">
                  <c:v>27.56</c:v>
                </c:pt>
                <c:pt idx="244">
                  <c:v>27.55</c:v>
                </c:pt>
                <c:pt idx="245">
                  <c:v>27.56</c:v>
                </c:pt>
                <c:pt idx="246">
                  <c:v>27.64</c:v>
                </c:pt>
                <c:pt idx="247">
                  <c:v>27.72</c:v>
                </c:pt>
                <c:pt idx="248">
                  <c:v>27.71</c:v>
                </c:pt>
                <c:pt idx="249">
                  <c:v>27.72</c:v>
                </c:pt>
                <c:pt idx="250">
                  <c:v>27.68</c:v>
                </c:pt>
                <c:pt idx="251">
                  <c:v>27.69</c:v>
                </c:pt>
                <c:pt idx="252">
                  <c:v>27.73</c:v>
                </c:pt>
                <c:pt idx="253">
                  <c:v>27.77</c:v>
                </c:pt>
                <c:pt idx="254">
                  <c:v>27.81</c:v>
                </c:pt>
                <c:pt idx="255">
                  <c:v>27.85</c:v>
                </c:pt>
                <c:pt idx="256">
                  <c:v>27.93</c:v>
                </c:pt>
                <c:pt idx="257">
                  <c:v>28.01</c:v>
                </c:pt>
                <c:pt idx="258">
                  <c:v>27.94</c:v>
                </c:pt>
                <c:pt idx="259">
                  <c:v>28.25</c:v>
                </c:pt>
                <c:pt idx="260">
                  <c:v>27.97</c:v>
                </c:pt>
                <c:pt idx="261">
                  <c:v>27.93</c:v>
                </c:pt>
                <c:pt idx="262">
                  <c:v>27.89</c:v>
                </c:pt>
                <c:pt idx="263">
                  <c:v>27.89</c:v>
                </c:pt>
                <c:pt idx="264">
                  <c:v>27.85</c:v>
                </c:pt>
                <c:pt idx="265">
                  <c:v>27.85</c:v>
                </c:pt>
                <c:pt idx="266">
                  <c:v>27.81</c:v>
                </c:pt>
                <c:pt idx="267">
                  <c:v>27.87</c:v>
                </c:pt>
                <c:pt idx="268">
                  <c:v>27.89</c:v>
                </c:pt>
                <c:pt idx="269">
                  <c:v>27.98</c:v>
                </c:pt>
                <c:pt idx="270">
                  <c:v>28.11</c:v>
                </c:pt>
                <c:pt idx="271">
                  <c:v>28.15</c:v>
                </c:pt>
                <c:pt idx="272">
                  <c:v>28.15</c:v>
                </c:pt>
                <c:pt idx="273">
                  <c:v>28.19</c:v>
                </c:pt>
                <c:pt idx="274">
                  <c:v>28.19</c:v>
                </c:pt>
                <c:pt idx="275">
                  <c:v>28.25</c:v>
                </c:pt>
                <c:pt idx="276">
                  <c:v>28.31</c:v>
                </c:pt>
                <c:pt idx="277">
                  <c:v>28.39</c:v>
                </c:pt>
                <c:pt idx="278">
                  <c:v>28.43</c:v>
                </c:pt>
                <c:pt idx="279">
                  <c:v>28.52</c:v>
                </c:pt>
                <c:pt idx="280">
                  <c:v>28.61</c:v>
                </c:pt>
                <c:pt idx="281">
                  <c:v>29.01</c:v>
                </c:pt>
                <c:pt idx="282">
                  <c:v>29.05</c:v>
                </c:pt>
                <c:pt idx="283">
                  <c:v>29.13</c:v>
                </c:pt>
                <c:pt idx="284">
                  <c:v>29.24</c:v>
                </c:pt>
                <c:pt idx="285">
                  <c:v>29.41</c:v>
                </c:pt>
                <c:pt idx="286">
                  <c:v>29.56</c:v>
                </c:pt>
                <c:pt idx="287">
                  <c:v>29.64</c:v>
                </c:pt>
                <c:pt idx="288">
                  <c:v>29.84</c:v>
                </c:pt>
                <c:pt idx="289">
                  <c:v>30.01</c:v>
                </c:pt>
                <c:pt idx="290">
                  <c:v>30.93</c:v>
                </c:pt>
                <c:pt idx="291">
                  <c:v>30.93</c:v>
                </c:pt>
                <c:pt idx="292">
                  <c:v>31.65</c:v>
                </c:pt>
                <c:pt idx="293">
                  <c:v>31.82</c:v>
                </c:pt>
                <c:pt idx="294">
                  <c:v>31.73</c:v>
                </c:pt>
                <c:pt idx="295">
                  <c:v>31.51</c:v>
                </c:pt>
                <c:pt idx="296">
                  <c:v>31.35</c:v>
                </c:pt>
                <c:pt idx="297">
                  <c:v>31.07</c:v>
                </c:pt>
                <c:pt idx="298">
                  <c:v>30.87</c:v>
                </c:pt>
                <c:pt idx="299">
                  <c:v>30.58</c:v>
                </c:pt>
                <c:pt idx="300">
                  <c:v>30.37</c:v>
                </c:pt>
                <c:pt idx="301">
                  <c:v>30.12</c:v>
                </c:pt>
                <c:pt idx="302">
                  <c:v>30.04</c:v>
                </c:pt>
                <c:pt idx="303">
                  <c:v>30</c:v>
                </c:pt>
                <c:pt idx="304">
                  <c:v>29.9</c:v>
                </c:pt>
                <c:pt idx="305">
                  <c:v>29.83</c:v>
                </c:pt>
                <c:pt idx="306">
                  <c:v>29.87</c:v>
                </c:pt>
                <c:pt idx="307">
                  <c:v>30.71</c:v>
                </c:pt>
                <c:pt idx="308">
                  <c:v>30.62</c:v>
                </c:pt>
                <c:pt idx="309">
                  <c:v>30.33</c:v>
                </c:pt>
                <c:pt idx="310">
                  <c:v>30.12</c:v>
                </c:pt>
                <c:pt idx="311">
                  <c:v>29.82</c:v>
                </c:pt>
                <c:pt idx="312">
                  <c:v>29.69</c:v>
                </c:pt>
                <c:pt idx="313">
                  <c:v>29.69</c:v>
                </c:pt>
                <c:pt idx="314">
                  <c:v>29.98</c:v>
                </c:pt>
                <c:pt idx="315">
                  <c:v>30.4</c:v>
                </c:pt>
                <c:pt idx="316">
                  <c:v>30.49</c:v>
                </c:pt>
                <c:pt idx="317">
                  <c:v>30.28</c:v>
                </c:pt>
                <c:pt idx="318">
                  <c:v>30.35</c:v>
                </c:pt>
                <c:pt idx="319">
                  <c:v>30.39</c:v>
                </c:pt>
                <c:pt idx="320">
                  <c:v>30.35</c:v>
                </c:pt>
                <c:pt idx="321">
                  <c:v>30.14</c:v>
                </c:pt>
                <c:pt idx="322">
                  <c:v>30.52</c:v>
                </c:pt>
                <c:pt idx="323">
                  <c:v>30.52</c:v>
                </c:pt>
                <c:pt idx="324">
                  <c:v>30.39</c:v>
                </c:pt>
                <c:pt idx="325">
                  <c:v>29.93</c:v>
                </c:pt>
                <c:pt idx="326">
                  <c:v>29.76</c:v>
                </c:pt>
                <c:pt idx="327">
                  <c:v>29.83</c:v>
                </c:pt>
                <c:pt idx="328">
                  <c:v>29.72</c:v>
                </c:pt>
                <c:pt idx="329">
                  <c:v>29.34</c:v>
                </c:pt>
                <c:pt idx="330">
                  <c:v>29.14</c:v>
                </c:pt>
                <c:pt idx="331">
                  <c:v>29.18</c:v>
                </c:pt>
                <c:pt idx="332">
                  <c:v>29.1</c:v>
                </c:pt>
                <c:pt idx="333">
                  <c:v>29.01</c:v>
                </c:pt>
                <c:pt idx="334">
                  <c:v>29.01</c:v>
                </c:pt>
                <c:pt idx="335">
                  <c:v>28.81</c:v>
                </c:pt>
                <c:pt idx="336">
                  <c:v>28.77</c:v>
                </c:pt>
                <c:pt idx="337">
                  <c:v>28.73</c:v>
                </c:pt>
                <c:pt idx="338">
                  <c:v>28.6</c:v>
                </c:pt>
                <c:pt idx="339">
                  <c:v>28.64</c:v>
                </c:pt>
                <c:pt idx="340">
                  <c:v>28.6</c:v>
                </c:pt>
                <c:pt idx="341">
                  <c:v>28.48</c:v>
                </c:pt>
                <c:pt idx="342">
                  <c:v>28.48</c:v>
                </c:pt>
                <c:pt idx="343">
                  <c:v>28.48</c:v>
                </c:pt>
                <c:pt idx="344">
                  <c:v>28.52</c:v>
                </c:pt>
                <c:pt idx="345">
                  <c:v>28.36</c:v>
                </c:pt>
                <c:pt idx="346">
                  <c:v>28.36</c:v>
                </c:pt>
                <c:pt idx="347">
                  <c:v>28.32</c:v>
                </c:pt>
                <c:pt idx="348">
                  <c:v>28.15</c:v>
                </c:pt>
                <c:pt idx="349">
                  <c:v>28.11</c:v>
                </c:pt>
                <c:pt idx="350">
                  <c:v>28.03</c:v>
                </c:pt>
                <c:pt idx="351">
                  <c:v>27.99</c:v>
                </c:pt>
                <c:pt idx="352">
                  <c:v>28</c:v>
                </c:pt>
                <c:pt idx="353">
                  <c:v>28.04</c:v>
                </c:pt>
                <c:pt idx="354">
                  <c:v>28.04</c:v>
                </c:pt>
                <c:pt idx="355">
                  <c:v>27.99</c:v>
                </c:pt>
                <c:pt idx="356">
                  <c:v>27.95</c:v>
                </c:pt>
                <c:pt idx="357">
                  <c:v>27.95</c:v>
                </c:pt>
                <c:pt idx="358">
                  <c:v>27.87</c:v>
                </c:pt>
                <c:pt idx="359">
                  <c:v>27.91</c:v>
                </c:pt>
                <c:pt idx="360">
                  <c:v>27.95</c:v>
                </c:pt>
                <c:pt idx="361">
                  <c:v>27.95</c:v>
                </c:pt>
                <c:pt idx="362">
                  <c:v>27.99</c:v>
                </c:pt>
                <c:pt idx="363">
                  <c:v>28.03</c:v>
                </c:pt>
                <c:pt idx="364">
                  <c:v>28.03</c:v>
                </c:pt>
                <c:pt idx="365">
                  <c:v>28.03</c:v>
                </c:pt>
                <c:pt idx="366">
                  <c:v>27.99</c:v>
                </c:pt>
                <c:pt idx="367">
                  <c:v>28.08</c:v>
                </c:pt>
                <c:pt idx="368">
                  <c:v>28.04</c:v>
                </c:pt>
                <c:pt idx="369">
                  <c:v>28.08</c:v>
                </c:pt>
                <c:pt idx="370">
                  <c:v>28.08</c:v>
                </c:pt>
                <c:pt idx="371">
                  <c:v>28.04</c:v>
                </c:pt>
                <c:pt idx="372">
                  <c:v>27.97</c:v>
                </c:pt>
                <c:pt idx="373">
                  <c:v>28</c:v>
                </c:pt>
                <c:pt idx="374">
                  <c:v>28.11</c:v>
                </c:pt>
                <c:pt idx="375">
                  <c:v>28.16</c:v>
                </c:pt>
                <c:pt idx="376">
                  <c:v>28.16</c:v>
                </c:pt>
                <c:pt idx="377">
                  <c:v>28.16</c:v>
                </c:pt>
                <c:pt idx="378">
                  <c:v>28.16</c:v>
                </c:pt>
                <c:pt idx="379">
                  <c:v>28.12</c:v>
                </c:pt>
                <c:pt idx="380">
                  <c:v>28.12</c:v>
                </c:pt>
                <c:pt idx="381">
                  <c:v>28.13</c:v>
                </c:pt>
                <c:pt idx="382">
                  <c:v>28.17</c:v>
                </c:pt>
                <c:pt idx="383">
                  <c:v>28.21</c:v>
                </c:pt>
                <c:pt idx="384">
                  <c:v>28.25</c:v>
                </c:pt>
                <c:pt idx="385">
                  <c:v>28.34</c:v>
                </c:pt>
                <c:pt idx="386">
                  <c:v>28.38</c:v>
                </c:pt>
                <c:pt idx="387">
                  <c:v>28.47</c:v>
                </c:pt>
                <c:pt idx="388">
                  <c:v>28.46</c:v>
                </c:pt>
                <c:pt idx="389">
                  <c:v>32.11</c:v>
                </c:pt>
                <c:pt idx="390">
                  <c:v>31.64</c:v>
                </c:pt>
                <c:pt idx="391">
                  <c:v>31.18</c:v>
                </c:pt>
                <c:pt idx="392">
                  <c:v>30.72</c:v>
                </c:pt>
                <c:pt idx="393">
                  <c:v>30.5</c:v>
                </c:pt>
                <c:pt idx="394">
                  <c:v>30.37</c:v>
                </c:pt>
                <c:pt idx="395">
                  <c:v>36.11</c:v>
                </c:pt>
                <c:pt idx="396">
                  <c:v>32.659999999999997</c:v>
                </c:pt>
                <c:pt idx="397">
                  <c:v>35.340000000000003</c:v>
                </c:pt>
                <c:pt idx="398">
                  <c:v>32.450000000000003</c:v>
                </c:pt>
                <c:pt idx="399">
                  <c:v>32.32</c:v>
                </c:pt>
                <c:pt idx="400">
                  <c:v>32.53</c:v>
                </c:pt>
                <c:pt idx="401">
                  <c:v>32.14</c:v>
                </c:pt>
                <c:pt idx="402">
                  <c:v>31.92</c:v>
                </c:pt>
                <c:pt idx="403">
                  <c:v>31.84</c:v>
                </c:pt>
                <c:pt idx="404">
                  <c:v>33.479999999999997</c:v>
                </c:pt>
                <c:pt idx="405">
                  <c:v>33.35</c:v>
                </c:pt>
                <c:pt idx="406">
                  <c:v>32.200000000000003</c:v>
                </c:pt>
                <c:pt idx="407">
                  <c:v>31.88</c:v>
                </c:pt>
                <c:pt idx="408">
                  <c:v>31.75</c:v>
                </c:pt>
                <c:pt idx="409">
                  <c:v>31.67</c:v>
                </c:pt>
                <c:pt idx="410">
                  <c:v>31.5</c:v>
                </c:pt>
                <c:pt idx="411">
                  <c:v>31.58</c:v>
                </c:pt>
                <c:pt idx="412">
                  <c:v>32.270000000000003</c:v>
                </c:pt>
                <c:pt idx="413">
                  <c:v>35.06</c:v>
                </c:pt>
                <c:pt idx="414">
                  <c:v>32.36</c:v>
                </c:pt>
                <c:pt idx="415">
                  <c:v>32.020000000000003</c:v>
                </c:pt>
                <c:pt idx="416">
                  <c:v>31.85</c:v>
                </c:pt>
                <c:pt idx="417">
                  <c:v>31.76</c:v>
                </c:pt>
                <c:pt idx="418">
                  <c:v>31.61</c:v>
                </c:pt>
                <c:pt idx="419">
                  <c:v>33.130000000000003</c:v>
                </c:pt>
                <c:pt idx="420">
                  <c:v>35.89</c:v>
                </c:pt>
                <c:pt idx="421">
                  <c:v>33.04</c:v>
                </c:pt>
                <c:pt idx="422">
                  <c:v>32.619999999999997</c:v>
                </c:pt>
                <c:pt idx="423">
                  <c:v>32.25</c:v>
                </c:pt>
                <c:pt idx="424">
                  <c:v>32.119999999999997</c:v>
                </c:pt>
                <c:pt idx="425">
                  <c:v>32.14</c:v>
                </c:pt>
                <c:pt idx="426">
                  <c:v>32.01</c:v>
                </c:pt>
                <c:pt idx="427">
                  <c:v>32.869999999999997</c:v>
                </c:pt>
                <c:pt idx="428">
                  <c:v>34.14</c:v>
                </c:pt>
                <c:pt idx="429">
                  <c:v>34.94</c:v>
                </c:pt>
                <c:pt idx="430">
                  <c:v>32.71</c:v>
                </c:pt>
                <c:pt idx="431">
                  <c:v>32.630000000000003</c:v>
                </c:pt>
                <c:pt idx="432">
                  <c:v>32.369999999999997</c:v>
                </c:pt>
                <c:pt idx="433">
                  <c:v>32.299999999999997</c:v>
                </c:pt>
                <c:pt idx="434">
                  <c:v>32.200000000000003</c:v>
                </c:pt>
                <c:pt idx="435">
                  <c:v>32.15</c:v>
                </c:pt>
                <c:pt idx="436">
                  <c:v>32.6</c:v>
                </c:pt>
                <c:pt idx="437">
                  <c:v>32.57</c:v>
                </c:pt>
                <c:pt idx="438">
                  <c:v>32.380000000000003</c:v>
                </c:pt>
                <c:pt idx="439">
                  <c:v>32.18</c:v>
                </c:pt>
                <c:pt idx="440">
                  <c:v>32.01</c:v>
                </c:pt>
                <c:pt idx="441">
                  <c:v>31.79</c:v>
                </c:pt>
                <c:pt idx="442">
                  <c:v>31.66</c:v>
                </c:pt>
                <c:pt idx="443">
                  <c:v>31.57</c:v>
                </c:pt>
                <c:pt idx="444">
                  <c:v>31.4</c:v>
                </c:pt>
                <c:pt idx="445">
                  <c:v>31.32</c:v>
                </c:pt>
                <c:pt idx="446">
                  <c:v>31.15</c:v>
                </c:pt>
                <c:pt idx="447">
                  <c:v>30.98</c:v>
                </c:pt>
                <c:pt idx="448">
                  <c:v>30.86</c:v>
                </c:pt>
                <c:pt idx="449">
                  <c:v>30.73</c:v>
                </c:pt>
                <c:pt idx="450">
                  <c:v>30.56</c:v>
                </c:pt>
                <c:pt idx="451">
                  <c:v>30.39</c:v>
                </c:pt>
                <c:pt idx="452">
                  <c:v>30.31</c:v>
                </c:pt>
                <c:pt idx="453">
                  <c:v>30.14</c:v>
                </c:pt>
                <c:pt idx="454">
                  <c:v>30.09</c:v>
                </c:pt>
                <c:pt idx="455">
                  <c:v>30.02</c:v>
                </c:pt>
                <c:pt idx="456">
                  <c:v>29.93</c:v>
                </c:pt>
                <c:pt idx="457">
                  <c:v>29.89</c:v>
                </c:pt>
                <c:pt idx="458">
                  <c:v>29.84</c:v>
                </c:pt>
                <c:pt idx="459">
                  <c:v>29.84</c:v>
                </c:pt>
                <c:pt idx="460">
                  <c:v>29.88</c:v>
                </c:pt>
                <c:pt idx="461">
                  <c:v>29.85</c:v>
                </c:pt>
                <c:pt idx="462">
                  <c:v>29.93</c:v>
                </c:pt>
                <c:pt idx="463">
                  <c:v>30.02</c:v>
                </c:pt>
                <c:pt idx="464">
                  <c:v>30.06</c:v>
                </c:pt>
                <c:pt idx="465">
                  <c:v>30.06</c:v>
                </c:pt>
                <c:pt idx="466">
                  <c:v>30.02</c:v>
                </c:pt>
                <c:pt idx="467">
                  <c:v>29.93</c:v>
                </c:pt>
                <c:pt idx="468">
                  <c:v>29.89</c:v>
                </c:pt>
                <c:pt idx="469">
                  <c:v>29.9</c:v>
                </c:pt>
                <c:pt idx="470">
                  <c:v>29.94</c:v>
                </c:pt>
                <c:pt idx="471">
                  <c:v>29.94</c:v>
                </c:pt>
                <c:pt idx="472">
                  <c:v>29.98</c:v>
                </c:pt>
                <c:pt idx="473">
                  <c:v>30.03</c:v>
                </c:pt>
                <c:pt idx="474">
                  <c:v>29.98</c:v>
                </c:pt>
                <c:pt idx="475">
                  <c:v>29.98</c:v>
                </c:pt>
                <c:pt idx="476">
                  <c:v>29.94</c:v>
                </c:pt>
                <c:pt idx="477">
                  <c:v>29.94</c:v>
                </c:pt>
                <c:pt idx="478">
                  <c:v>29.99</c:v>
                </c:pt>
                <c:pt idx="479">
                  <c:v>29.99</c:v>
                </c:pt>
                <c:pt idx="480">
                  <c:v>30.04</c:v>
                </c:pt>
                <c:pt idx="481">
                  <c:v>30.03</c:v>
                </c:pt>
                <c:pt idx="482">
                  <c:v>30.03</c:v>
                </c:pt>
                <c:pt idx="483">
                  <c:v>30.03</c:v>
                </c:pt>
                <c:pt idx="484">
                  <c:v>30.03</c:v>
                </c:pt>
                <c:pt idx="485">
                  <c:v>29.99</c:v>
                </c:pt>
                <c:pt idx="486">
                  <c:v>30.04</c:v>
                </c:pt>
                <c:pt idx="487">
                  <c:v>30.08</c:v>
                </c:pt>
                <c:pt idx="488">
                  <c:v>30.03</c:v>
                </c:pt>
                <c:pt idx="489">
                  <c:v>30.03</c:v>
                </c:pt>
                <c:pt idx="490">
                  <c:v>29.98</c:v>
                </c:pt>
                <c:pt idx="491">
                  <c:v>29.98</c:v>
                </c:pt>
                <c:pt idx="492">
                  <c:v>29.98</c:v>
                </c:pt>
                <c:pt idx="493">
                  <c:v>29.98</c:v>
                </c:pt>
                <c:pt idx="494">
                  <c:v>29.9</c:v>
                </c:pt>
                <c:pt idx="495">
                  <c:v>29.84</c:v>
                </c:pt>
                <c:pt idx="496">
                  <c:v>29.82</c:v>
                </c:pt>
                <c:pt idx="497">
                  <c:v>29.77</c:v>
                </c:pt>
                <c:pt idx="498">
                  <c:v>29.73</c:v>
                </c:pt>
                <c:pt idx="499">
                  <c:v>30.06</c:v>
                </c:pt>
                <c:pt idx="500">
                  <c:v>29.69</c:v>
                </c:pt>
                <c:pt idx="501">
                  <c:v>29.65</c:v>
                </c:pt>
                <c:pt idx="502">
                  <c:v>29.65</c:v>
                </c:pt>
                <c:pt idx="503">
                  <c:v>29.6</c:v>
                </c:pt>
                <c:pt idx="504">
                  <c:v>29.56</c:v>
                </c:pt>
                <c:pt idx="505">
                  <c:v>29.5</c:v>
                </c:pt>
                <c:pt idx="506">
                  <c:v>29.48</c:v>
                </c:pt>
                <c:pt idx="507">
                  <c:v>29.48</c:v>
                </c:pt>
                <c:pt idx="508">
                  <c:v>29.52</c:v>
                </c:pt>
                <c:pt idx="509">
                  <c:v>29.52</c:v>
                </c:pt>
                <c:pt idx="510">
                  <c:v>29.56</c:v>
                </c:pt>
                <c:pt idx="511">
                  <c:v>29.57</c:v>
                </c:pt>
                <c:pt idx="512">
                  <c:v>29.6</c:v>
                </c:pt>
                <c:pt idx="513">
                  <c:v>29.6</c:v>
                </c:pt>
                <c:pt idx="514">
                  <c:v>29.56</c:v>
                </c:pt>
                <c:pt idx="515">
                  <c:v>29.52</c:v>
                </c:pt>
                <c:pt idx="516">
                  <c:v>29.48</c:v>
                </c:pt>
                <c:pt idx="517">
                  <c:v>29.48</c:v>
                </c:pt>
                <c:pt idx="518">
                  <c:v>29.48</c:v>
                </c:pt>
                <c:pt idx="519">
                  <c:v>29.48</c:v>
                </c:pt>
                <c:pt idx="520">
                  <c:v>29.48</c:v>
                </c:pt>
                <c:pt idx="521">
                  <c:v>29.46</c:v>
                </c:pt>
                <c:pt idx="522">
                  <c:v>29.42</c:v>
                </c:pt>
                <c:pt idx="523">
                  <c:v>29.44</c:v>
                </c:pt>
                <c:pt idx="524">
                  <c:v>29.39</c:v>
                </c:pt>
                <c:pt idx="525">
                  <c:v>29.39</c:v>
                </c:pt>
                <c:pt idx="526">
                  <c:v>29.35</c:v>
                </c:pt>
                <c:pt idx="527">
                  <c:v>29.36</c:v>
                </c:pt>
                <c:pt idx="528">
                  <c:v>29.4</c:v>
                </c:pt>
                <c:pt idx="529">
                  <c:v>29.36</c:v>
                </c:pt>
                <c:pt idx="530">
                  <c:v>29.36</c:v>
                </c:pt>
                <c:pt idx="531">
                  <c:v>29.35</c:v>
                </c:pt>
                <c:pt idx="532">
                  <c:v>29.35</c:v>
                </c:pt>
                <c:pt idx="533">
                  <c:v>29.36</c:v>
                </c:pt>
                <c:pt idx="534">
                  <c:v>29.36</c:v>
                </c:pt>
                <c:pt idx="535">
                  <c:v>29.4</c:v>
                </c:pt>
                <c:pt idx="536">
                  <c:v>29.4</c:v>
                </c:pt>
                <c:pt idx="537">
                  <c:v>29.44</c:v>
                </c:pt>
                <c:pt idx="538">
                  <c:v>29.44</c:v>
                </c:pt>
                <c:pt idx="539">
                  <c:v>29.44</c:v>
                </c:pt>
                <c:pt idx="540">
                  <c:v>29.49</c:v>
                </c:pt>
                <c:pt idx="541">
                  <c:v>29.53</c:v>
                </c:pt>
                <c:pt idx="542">
                  <c:v>29.52</c:v>
                </c:pt>
                <c:pt idx="543">
                  <c:v>29.57</c:v>
                </c:pt>
                <c:pt idx="544">
                  <c:v>29.57</c:v>
                </c:pt>
                <c:pt idx="545">
                  <c:v>29.61</c:v>
                </c:pt>
                <c:pt idx="546">
                  <c:v>29.65</c:v>
                </c:pt>
                <c:pt idx="547">
                  <c:v>29.65</c:v>
                </c:pt>
                <c:pt idx="548">
                  <c:v>30.19</c:v>
                </c:pt>
                <c:pt idx="549">
                  <c:v>30.03</c:v>
                </c:pt>
                <c:pt idx="550">
                  <c:v>29.86</c:v>
                </c:pt>
                <c:pt idx="551">
                  <c:v>29.82</c:v>
                </c:pt>
                <c:pt idx="552">
                  <c:v>29.69</c:v>
                </c:pt>
                <c:pt idx="553">
                  <c:v>29.69</c:v>
                </c:pt>
                <c:pt idx="554">
                  <c:v>29.65</c:v>
                </c:pt>
                <c:pt idx="555">
                  <c:v>29.64</c:v>
                </c:pt>
                <c:pt idx="556">
                  <c:v>29.56</c:v>
                </c:pt>
                <c:pt idx="557">
                  <c:v>29.52</c:v>
                </c:pt>
                <c:pt idx="558">
                  <c:v>29.48</c:v>
                </c:pt>
                <c:pt idx="559">
                  <c:v>29.53</c:v>
                </c:pt>
                <c:pt idx="560">
                  <c:v>29.53</c:v>
                </c:pt>
                <c:pt idx="561">
                  <c:v>29.56</c:v>
                </c:pt>
                <c:pt idx="562">
                  <c:v>29.57</c:v>
                </c:pt>
                <c:pt idx="563">
                  <c:v>29.69</c:v>
                </c:pt>
                <c:pt idx="564">
                  <c:v>29.69</c:v>
                </c:pt>
                <c:pt idx="565">
                  <c:v>29.9</c:v>
                </c:pt>
                <c:pt idx="566">
                  <c:v>30.62</c:v>
                </c:pt>
                <c:pt idx="567">
                  <c:v>30.33</c:v>
                </c:pt>
                <c:pt idx="568">
                  <c:v>30.41</c:v>
                </c:pt>
                <c:pt idx="569">
                  <c:v>30.75</c:v>
                </c:pt>
                <c:pt idx="570">
                  <c:v>30.57</c:v>
                </c:pt>
                <c:pt idx="571">
                  <c:v>30.5</c:v>
                </c:pt>
                <c:pt idx="572">
                  <c:v>30.54</c:v>
                </c:pt>
                <c:pt idx="573">
                  <c:v>30.53</c:v>
                </c:pt>
                <c:pt idx="574">
                  <c:v>30.4</c:v>
                </c:pt>
                <c:pt idx="575">
                  <c:v>30.38</c:v>
                </c:pt>
                <c:pt idx="576">
                  <c:v>30.32</c:v>
                </c:pt>
                <c:pt idx="577">
                  <c:v>30.4</c:v>
                </c:pt>
                <c:pt idx="578">
                  <c:v>30.4</c:v>
                </c:pt>
                <c:pt idx="579">
                  <c:v>30.61</c:v>
                </c:pt>
                <c:pt idx="580">
                  <c:v>30.74</c:v>
                </c:pt>
                <c:pt idx="581">
                  <c:v>30.7</c:v>
                </c:pt>
                <c:pt idx="582">
                  <c:v>30.61</c:v>
                </c:pt>
                <c:pt idx="583">
                  <c:v>30.53</c:v>
                </c:pt>
                <c:pt idx="584">
                  <c:v>30.53</c:v>
                </c:pt>
                <c:pt idx="585">
                  <c:v>30.57</c:v>
                </c:pt>
                <c:pt idx="586">
                  <c:v>30.57</c:v>
                </c:pt>
                <c:pt idx="587">
                  <c:v>30.48</c:v>
                </c:pt>
                <c:pt idx="588">
                  <c:v>30.48</c:v>
                </c:pt>
                <c:pt idx="589">
                  <c:v>30.44</c:v>
                </c:pt>
                <c:pt idx="590">
                  <c:v>30.44</c:v>
                </c:pt>
                <c:pt idx="591">
                  <c:v>30.35</c:v>
                </c:pt>
                <c:pt idx="592">
                  <c:v>30.38</c:v>
                </c:pt>
                <c:pt idx="593">
                  <c:v>30.31</c:v>
                </c:pt>
                <c:pt idx="594">
                  <c:v>30.39</c:v>
                </c:pt>
                <c:pt idx="595">
                  <c:v>30.69</c:v>
                </c:pt>
                <c:pt idx="596">
                  <c:v>30.55</c:v>
                </c:pt>
                <c:pt idx="597">
                  <c:v>30.44</c:v>
                </c:pt>
                <c:pt idx="598">
                  <c:v>30.44</c:v>
                </c:pt>
                <c:pt idx="599">
                  <c:v>30.31</c:v>
                </c:pt>
                <c:pt idx="600">
                  <c:v>30.25</c:v>
                </c:pt>
                <c:pt idx="601">
                  <c:v>30.27</c:v>
                </c:pt>
                <c:pt idx="602">
                  <c:v>30.31</c:v>
                </c:pt>
                <c:pt idx="603">
                  <c:v>30.31</c:v>
                </c:pt>
                <c:pt idx="604">
                  <c:v>30.3</c:v>
                </c:pt>
                <c:pt idx="605">
                  <c:v>30.29</c:v>
                </c:pt>
                <c:pt idx="606">
                  <c:v>30.3</c:v>
                </c:pt>
                <c:pt idx="607">
                  <c:v>30.26</c:v>
                </c:pt>
                <c:pt idx="608">
                  <c:v>30.35</c:v>
                </c:pt>
                <c:pt idx="609">
                  <c:v>30.35</c:v>
                </c:pt>
                <c:pt idx="610">
                  <c:v>30.35</c:v>
                </c:pt>
                <c:pt idx="611">
                  <c:v>30.35</c:v>
                </c:pt>
                <c:pt idx="612">
                  <c:v>30.39</c:v>
                </c:pt>
                <c:pt idx="613">
                  <c:v>30.41</c:v>
                </c:pt>
                <c:pt idx="614">
                  <c:v>30.42</c:v>
                </c:pt>
                <c:pt idx="615">
                  <c:v>30.42</c:v>
                </c:pt>
                <c:pt idx="616">
                  <c:v>30.44</c:v>
                </c:pt>
                <c:pt idx="617">
                  <c:v>30.49</c:v>
                </c:pt>
                <c:pt idx="618">
                  <c:v>30.49</c:v>
                </c:pt>
                <c:pt idx="619">
                  <c:v>30.49</c:v>
                </c:pt>
                <c:pt idx="620">
                  <c:v>30.7</c:v>
                </c:pt>
                <c:pt idx="621">
                  <c:v>31.92</c:v>
                </c:pt>
                <c:pt idx="622">
                  <c:v>23.56</c:v>
                </c:pt>
                <c:pt idx="623">
                  <c:v>26.44</c:v>
                </c:pt>
                <c:pt idx="624">
                  <c:v>25.17</c:v>
                </c:pt>
                <c:pt idx="625">
                  <c:v>25.01</c:v>
                </c:pt>
                <c:pt idx="626">
                  <c:v>24.94</c:v>
                </c:pt>
                <c:pt idx="627">
                  <c:v>24.89</c:v>
                </c:pt>
                <c:pt idx="628">
                  <c:v>24.97</c:v>
                </c:pt>
                <c:pt idx="629">
                  <c:v>24.86</c:v>
                </c:pt>
                <c:pt idx="630">
                  <c:v>24.81</c:v>
                </c:pt>
                <c:pt idx="631">
                  <c:v>24.77</c:v>
                </c:pt>
                <c:pt idx="632">
                  <c:v>24.73</c:v>
                </c:pt>
                <c:pt idx="633">
                  <c:v>24.73</c:v>
                </c:pt>
                <c:pt idx="634">
                  <c:v>24.69</c:v>
                </c:pt>
                <c:pt idx="635">
                  <c:v>24.67</c:v>
                </c:pt>
                <c:pt idx="636">
                  <c:v>24.65</c:v>
                </c:pt>
                <c:pt idx="637">
                  <c:v>24.65</c:v>
                </c:pt>
                <c:pt idx="638">
                  <c:v>24.63</c:v>
                </c:pt>
                <c:pt idx="639">
                  <c:v>24.62</c:v>
                </c:pt>
                <c:pt idx="640">
                  <c:v>24.62</c:v>
                </c:pt>
                <c:pt idx="641">
                  <c:v>24.62</c:v>
                </c:pt>
                <c:pt idx="642">
                  <c:v>24.6</c:v>
                </c:pt>
                <c:pt idx="643">
                  <c:v>24.6</c:v>
                </c:pt>
                <c:pt idx="644">
                  <c:v>24.61</c:v>
                </c:pt>
                <c:pt idx="645">
                  <c:v>24.6</c:v>
                </c:pt>
                <c:pt idx="646">
                  <c:v>24.58</c:v>
                </c:pt>
                <c:pt idx="647">
                  <c:v>24.59</c:v>
                </c:pt>
                <c:pt idx="648">
                  <c:v>24.58</c:v>
                </c:pt>
                <c:pt idx="649">
                  <c:v>24.58</c:v>
                </c:pt>
                <c:pt idx="650">
                  <c:v>24.58</c:v>
                </c:pt>
                <c:pt idx="651">
                  <c:v>24.59</c:v>
                </c:pt>
                <c:pt idx="652">
                  <c:v>24.62</c:v>
                </c:pt>
                <c:pt idx="653">
                  <c:v>24.61</c:v>
                </c:pt>
                <c:pt idx="654">
                  <c:v>24.61</c:v>
                </c:pt>
                <c:pt idx="655">
                  <c:v>24.62</c:v>
                </c:pt>
                <c:pt idx="656">
                  <c:v>24.65</c:v>
                </c:pt>
                <c:pt idx="657">
                  <c:v>24.65</c:v>
                </c:pt>
                <c:pt idx="658">
                  <c:v>24.64</c:v>
                </c:pt>
                <c:pt idx="659">
                  <c:v>24.64</c:v>
                </c:pt>
                <c:pt idx="660">
                  <c:v>24.65</c:v>
                </c:pt>
                <c:pt idx="661">
                  <c:v>24.66</c:v>
                </c:pt>
                <c:pt idx="662">
                  <c:v>24.69</c:v>
                </c:pt>
                <c:pt idx="663">
                  <c:v>24.67</c:v>
                </c:pt>
                <c:pt idx="664">
                  <c:v>24.66</c:v>
                </c:pt>
                <c:pt idx="665">
                  <c:v>24.67</c:v>
                </c:pt>
                <c:pt idx="666">
                  <c:v>24.67</c:v>
                </c:pt>
                <c:pt idx="667">
                  <c:v>24.67</c:v>
                </c:pt>
                <c:pt idx="668">
                  <c:v>24.72</c:v>
                </c:pt>
                <c:pt idx="669">
                  <c:v>24.79</c:v>
                </c:pt>
                <c:pt idx="670">
                  <c:v>24.85</c:v>
                </c:pt>
                <c:pt idx="671">
                  <c:v>24.89</c:v>
                </c:pt>
                <c:pt idx="672">
                  <c:v>24.97</c:v>
                </c:pt>
                <c:pt idx="673">
                  <c:v>25</c:v>
                </c:pt>
                <c:pt idx="674">
                  <c:v>25.04</c:v>
                </c:pt>
                <c:pt idx="675">
                  <c:v>25.04</c:v>
                </c:pt>
                <c:pt idx="676">
                  <c:v>25.08</c:v>
                </c:pt>
                <c:pt idx="677">
                  <c:v>25.08</c:v>
                </c:pt>
                <c:pt idx="678">
                  <c:v>25.08</c:v>
                </c:pt>
                <c:pt idx="679">
                  <c:v>25.09</c:v>
                </c:pt>
                <c:pt idx="680">
                  <c:v>25.1</c:v>
                </c:pt>
                <c:pt idx="681">
                  <c:v>25.11</c:v>
                </c:pt>
                <c:pt idx="682">
                  <c:v>25.09</c:v>
                </c:pt>
                <c:pt idx="683">
                  <c:v>25.08</c:v>
                </c:pt>
                <c:pt idx="684">
                  <c:v>25.1</c:v>
                </c:pt>
                <c:pt idx="685">
                  <c:v>25.1</c:v>
                </c:pt>
                <c:pt idx="686">
                  <c:v>25.11</c:v>
                </c:pt>
                <c:pt idx="687">
                  <c:v>25.12</c:v>
                </c:pt>
                <c:pt idx="688">
                  <c:v>25.07</c:v>
                </c:pt>
                <c:pt idx="689">
                  <c:v>25.07</c:v>
                </c:pt>
                <c:pt idx="690">
                  <c:v>25.07</c:v>
                </c:pt>
                <c:pt idx="691">
                  <c:v>25.07</c:v>
                </c:pt>
                <c:pt idx="692">
                  <c:v>25.07</c:v>
                </c:pt>
                <c:pt idx="693">
                  <c:v>25.08</c:v>
                </c:pt>
                <c:pt idx="694">
                  <c:v>25.08</c:v>
                </c:pt>
                <c:pt idx="695">
                  <c:v>25.05</c:v>
                </c:pt>
                <c:pt idx="696">
                  <c:v>25.04</c:v>
                </c:pt>
                <c:pt idx="697">
                  <c:v>25.04</c:v>
                </c:pt>
                <c:pt idx="698">
                  <c:v>25.04</c:v>
                </c:pt>
                <c:pt idx="699">
                  <c:v>25.04</c:v>
                </c:pt>
                <c:pt idx="700">
                  <c:v>25.08</c:v>
                </c:pt>
                <c:pt idx="701">
                  <c:v>25.12</c:v>
                </c:pt>
                <c:pt idx="702">
                  <c:v>25.12</c:v>
                </c:pt>
                <c:pt idx="703">
                  <c:v>25.12</c:v>
                </c:pt>
                <c:pt idx="704">
                  <c:v>25.12</c:v>
                </c:pt>
                <c:pt idx="705">
                  <c:v>25.11</c:v>
                </c:pt>
                <c:pt idx="706">
                  <c:v>25.12</c:v>
                </c:pt>
                <c:pt idx="707">
                  <c:v>25.11</c:v>
                </c:pt>
                <c:pt idx="708">
                  <c:v>25.11</c:v>
                </c:pt>
                <c:pt idx="709">
                  <c:v>25.11</c:v>
                </c:pt>
                <c:pt idx="710">
                  <c:v>25.15</c:v>
                </c:pt>
                <c:pt idx="711">
                  <c:v>25.15</c:v>
                </c:pt>
                <c:pt idx="712">
                  <c:v>25.15</c:v>
                </c:pt>
                <c:pt idx="713">
                  <c:v>25.15</c:v>
                </c:pt>
                <c:pt idx="714">
                  <c:v>25.15</c:v>
                </c:pt>
                <c:pt idx="715">
                  <c:v>25.15</c:v>
                </c:pt>
                <c:pt idx="716">
                  <c:v>25.15</c:v>
                </c:pt>
                <c:pt idx="717">
                  <c:v>25.14</c:v>
                </c:pt>
                <c:pt idx="718">
                  <c:v>25.15</c:v>
                </c:pt>
                <c:pt idx="719">
                  <c:v>25.11</c:v>
                </c:pt>
                <c:pt idx="720">
                  <c:v>25.11</c:v>
                </c:pt>
                <c:pt idx="721">
                  <c:v>25.11</c:v>
                </c:pt>
                <c:pt idx="722">
                  <c:v>25.11</c:v>
                </c:pt>
                <c:pt idx="723">
                  <c:v>25.07</c:v>
                </c:pt>
                <c:pt idx="724">
                  <c:v>25.07</c:v>
                </c:pt>
                <c:pt idx="725">
                  <c:v>25.11</c:v>
                </c:pt>
                <c:pt idx="726">
                  <c:v>25.15</c:v>
                </c:pt>
                <c:pt idx="727">
                  <c:v>25.19</c:v>
                </c:pt>
                <c:pt idx="728">
                  <c:v>25.19</c:v>
                </c:pt>
                <c:pt idx="729">
                  <c:v>25.19</c:v>
                </c:pt>
                <c:pt idx="730">
                  <c:v>25.19</c:v>
                </c:pt>
                <c:pt idx="731">
                  <c:v>25.17</c:v>
                </c:pt>
                <c:pt idx="732">
                  <c:v>25.15</c:v>
                </c:pt>
                <c:pt idx="733">
                  <c:v>25.15</c:v>
                </c:pt>
                <c:pt idx="734">
                  <c:v>25.15</c:v>
                </c:pt>
                <c:pt idx="735">
                  <c:v>25.11</c:v>
                </c:pt>
                <c:pt idx="736">
                  <c:v>25.11</c:v>
                </c:pt>
                <c:pt idx="737">
                  <c:v>25.11</c:v>
                </c:pt>
                <c:pt idx="738">
                  <c:v>25.09</c:v>
                </c:pt>
                <c:pt idx="739">
                  <c:v>25.08</c:v>
                </c:pt>
                <c:pt idx="740">
                  <c:v>25.11</c:v>
                </c:pt>
                <c:pt idx="741">
                  <c:v>25.11</c:v>
                </c:pt>
                <c:pt idx="742">
                  <c:v>25.11</c:v>
                </c:pt>
                <c:pt idx="743">
                  <c:v>25.1</c:v>
                </c:pt>
                <c:pt idx="744">
                  <c:v>25.07</c:v>
                </c:pt>
                <c:pt idx="745">
                  <c:v>25.07</c:v>
                </c:pt>
                <c:pt idx="746">
                  <c:v>25.07</c:v>
                </c:pt>
                <c:pt idx="747">
                  <c:v>25.05</c:v>
                </c:pt>
                <c:pt idx="748">
                  <c:v>25.06</c:v>
                </c:pt>
                <c:pt idx="749">
                  <c:v>25.07</c:v>
                </c:pt>
                <c:pt idx="750">
                  <c:v>25.11</c:v>
                </c:pt>
                <c:pt idx="751">
                  <c:v>25.15</c:v>
                </c:pt>
                <c:pt idx="752">
                  <c:v>25.15</c:v>
                </c:pt>
                <c:pt idx="753">
                  <c:v>25.15</c:v>
                </c:pt>
                <c:pt idx="754">
                  <c:v>25.19</c:v>
                </c:pt>
                <c:pt idx="755">
                  <c:v>25.19</c:v>
                </c:pt>
                <c:pt idx="756">
                  <c:v>25.19</c:v>
                </c:pt>
                <c:pt idx="757">
                  <c:v>25.19</c:v>
                </c:pt>
                <c:pt idx="758">
                  <c:v>25.19</c:v>
                </c:pt>
                <c:pt idx="759">
                  <c:v>25.17</c:v>
                </c:pt>
                <c:pt idx="760">
                  <c:v>25.15</c:v>
                </c:pt>
                <c:pt idx="761">
                  <c:v>25.15</c:v>
                </c:pt>
                <c:pt idx="762">
                  <c:v>25.15</c:v>
                </c:pt>
                <c:pt idx="763">
                  <c:v>25.15</c:v>
                </c:pt>
                <c:pt idx="764">
                  <c:v>25.15</c:v>
                </c:pt>
                <c:pt idx="765">
                  <c:v>25.14</c:v>
                </c:pt>
                <c:pt idx="766">
                  <c:v>25.13</c:v>
                </c:pt>
                <c:pt idx="767">
                  <c:v>25.11</c:v>
                </c:pt>
                <c:pt idx="768">
                  <c:v>25.11</c:v>
                </c:pt>
                <c:pt idx="769">
                  <c:v>25.11</c:v>
                </c:pt>
                <c:pt idx="770">
                  <c:v>25.11</c:v>
                </c:pt>
                <c:pt idx="771">
                  <c:v>25.11</c:v>
                </c:pt>
                <c:pt idx="772">
                  <c:v>25.11</c:v>
                </c:pt>
                <c:pt idx="773">
                  <c:v>25.11</c:v>
                </c:pt>
                <c:pt idx="774">
                  <c:v>25.11</c:v>
                </c:pt>
                <c:pt idx="775">
                  <c:v>25.11</c:v>
                </c:pt>
                <c:pt idx="776">
                  <c:v>25.09</c:v>
                </c:pt>
                <c:pt idx="777">
                  <c:v>25.09</c:v>
                </c:pt>
                <c:pt idx="778">
                  <c:v>25.08</c:v>
                </c:pt>
                <c:pt idx="779">
                  <c:v>25.07</c:v>
                </c:pt>
                <c:pt idx="780">
                  <c:v>25.07</c:v>
                </c:pt>
                <c:pt idx="781">
                  <c:v>25.07</c:v>
                </c:pt>
                <c:pt idx="782">
                  <c:v>25.07</c:v>
                </c:pt>
                <c:pt idx="783">
                  <c:v>25.06</c:v>
                </c:pt>
                <c:pt idx="784">
                  <c:v>25.05</c:v>
                </c:pt>
                <c:pt idx="785">
                  <c:v>25.05</c:v>
                </c:pt>
                <c:pt idx="786">
                  <c:v>25.05</c:v>
                </c:pt>
                <c:pt idx="787">
                  <c:v>25.05</c:v>
                </c:pt>
                <c:pt idx="788">
                  <c:v>25.05</c:v>
                </c:pt>
                <c:pt idx="789">
                  <c:v>25.05</c:v>
                </c:pt>
                <c:pt idx="790">
                  <c:v>25.05</c:v>
                </c:pt>
                <c:pt idx="791">
                  <c:v>25.03</c:v>
                </c:pt>
                <c:pt idx="792">
                  <c:v>25.03</c:v>
                </c:pt>
                <c:pt idx="793">
                  <c:v>25.03</c:v>
                </c:pt>
                <c:pt idx="794">
                  <c:v>25.03</c:v>
                </c:pt>
                <c:pt idx="795">
                  <c:v>25.03</c:v>
                </c:pt>
                <c:pt idx="796">
                  <c:v>25.03</c:v>
                </c:pt>
                <c:pt idx="797">
                  <c:v>25.04</c:v>
                </c:pt>
                <c:pt idx="798">
                  <c:v>25.03</c:v>
                </c:pt>
                <c:pt idx="799">
                  <c:v>25.03</c:v>
                </c:pt>
                <c:pt idx="800">
                  <c:v>25.05</c:v>
                </c:pt>
                <c:pt idx="801">
                  <c:v>25.06</c:v>
                </c:pt>
                <c:pt idx="802">
                  <c:v>25.05</c:v>
                </c:pt>
                <c:pt idx="803">
                  <c:v>25.04</c:v>
                </c:pt>
                <c:pt idx="804">
                  <c:v>25.03</c:v>
                </c:pt>
                <c:pt idx="805">
                  <c:v>25.03</c:v>
                </c:pt>
                <c:pt idx="806">
                  <c:v>25.03</c:v>
                </c:pt>
                <c:pt idx="807">
                  <c:v>25.04</c:v>
                </c:pt>
                <c:pt idx="808">
                  <c:v>25.05</c:v>
                </c:pt>
                <c:pt idx="809">
                  <c:v>25.03</c:v>
                </c:pt>
                <c:pt idx="810">
                  <c:v>25.03</c:v>
                </c:pt>
                <c:pt idx="811">
                  <c:v>25.05</c:v>
                </c:pt>
                <c:pt idx="812">
                  <c:v>25.07</c:v>
                </c:pt>
                <c:pt idx="813">
                  <c:v>25.07</c:v>
                </c:pt>
                <c:pt idx="814">
                  <c:v>25.07</c:v>
                </c:pt>
                <c:pt idx="815">
                  <c:v>25.09</c:v>
                </c:pt>
                <c:pt idx="816">
                  <c:v>25.07</c:v>
                </c:pt>
                <c:pt idx="817">
                  <c:v>25.11</c:v>
                </c:pt>
                <c:pt idx="818">
                  <c:v>25.11</c:v>
                </c:pt>
                <c:pt idx="819">
                  <c:v>25.11</c:v>
                </c:pt>
                <c:pt idx="820">
                  <c:v>25.11</c:v>
                </c:pt>
                <c:pt idx="821">
                  <c:v>25.09</c:v>
                </c:pt>
                <c:pt idx="822">
                  <c:v>25.07</c:v>
                </c:pt>
                <c:pt idx="823">
                  <c:v>25.07</c:v>
                </c:pt>
                <c:pt idx="824">
                  <c:v>25.07</c:v>
                </c:pt>
                <c:pt idx="825">
                  <c:v>25.07</c:v>
                </c:pt>
                <c:pt idx="826">
                  <c:v>25.07</c:v>
                </c:pt>
                <c:pt idx="827">
                  <c:v>25.07</c:v>
                </c:pt>
                <c:pt idx="828">
                  <c:v>25.07</c:v>
                </c:pt>
                <c:pt idx="829">
                  <c:v>25.08</c:v>
                </c:pt>
                <c:pt idx="830">
                  <c:v>25.08</c:v>
                </c:pt>
                <c:pt idx="831">
                  <c:v>25.07</c:v>
                </c:pt>
                <c:pt idx="832">
                  <c:v>25.07</c:v>
                </c:pt>
                <c:pt idx="833">
                  <c:v>25.07</c:v>
                </c:pt>
                <c:pt idx="834">
                  <c:v>25.06</c:v>
                </c:pt>
                <c:pt idx="835">
                  <c:v>25.06</c:v>
                </c:pt>
                <c:pt idx="836">
                  <c:v>25.06</c:v>
                </c:pt>
                <c:pt idx="837">
                  <c:v>25.08</c:v>
                </c:pt>
                <c:pt idx="838">
                  <c:v>25.07</c:v>
                </c:pt>
                <c:pt idx="839">
                  <c:v>25.07</c:v>
                </c:pt>
                <c:pt idx="840">
                  <c:v>25.07</c:v>
                </c:pt>
                <c:pt idx="841">
                  <c:v>25.07</c:v>
                </c:pt>
                <c:pt idx="842">
                  <c:v>25.06</c:v>
                </c:pt>
                <c:pt idx="843">
                  <c:v>25.08</c:v>
                </c:pt>
                <c:pt idx="844">
                  <c:v>25.08</c:v>
                </c:pt>
                <c:pt idx="845">
                  <c:v>25.08</c:v>
                </c:pt>
                <c:pt idx="846">
                  <c:v>25.08</c:v>
                </c:pt>
                <c:pt idx="847">
                  <c:v>25.08</c:v>
                </c:pt>
                <c:pt idx="848">
                  <c:v>25.08</c:v>
                </c:pt>
                <c:pt idx="849">
                  <c:v>25.08</c:v>
                </c:pt>
                <c:pt idx="850">
                  <c:v>25.07</c:v>
                </c:pt>
                <c:pt idx="851">
                  <c:v>25.07</c:v>
                </c:pt>
                <c:pt idx="852">
                  <c:v>25.11</c:v>
                </c:pt>
                <c:pt idx="853">
                  <c:v>25.1</c:v>
                </c:pt>
                <c:pt idx="854">
                  <c:v>25.1</c:v>
                </c:pt>
                <c:pt idx="855">
                  <c:v>25.09</c:v>
                </c:pt>
                <c:pt idx="856">
                  <c:v>25.11</c:v>
                </c:pt>
                <c:pt idx="857">
                  <c:v>25.11</c:v>
                </c:pt>
                <c:pt idx="858">
                  <c:v>25.11</c:v>
                </c:pt>
                <c:pt idx="859">
                  <c:v>25.11</c:v>
                </c:pt>
                <c:pt idx="860">
                  <c:v>25.11</c:v>
                </c:pt>
                <c:pt idx="861">
                  <c:v>25.11</c:v>
                </c:pt>
                <c:pt idx="862">
                  <c:v>25.11</c:v>
                </c:pt>
                <c:pt idx="863">
                  <c:v>25.11</c:v>
                </c:pt>
                <c:pt idx="864">
                  <c:v>25.11</c:v>
                </c:pt>
                <c:pt idx="865">
                  <c:v>25.11</c:v>
                </c:pt>
                <c:pt idx="866">
                  <c:v>25.11</c:v>
                </c:pt>
                <c:pt idx="867">
                  <c:v>25.11</c:v>
                </c:pt>
                <c:pt idx="868">
                  <c:v>25.11</c:v>
                </c:pt>
                <c:pt idx="869">
                  <c:v>25.11</c:v>
                </c:pt>
                <c:pt idx="870">
                  <c:v>25.11</c:v>
                </c:pt>
                <c:pt idx="871">
                  <c:v>25.11</c:v>
                </c:pt>
                <c:pt idx="872">
                  <c:v>25.11</c:v>
                </c:pt>
                <c:pt idx="873">
                  <c:v>25.11</c:v>
                </c:pt>
                <c:pt idx="874">
                  <c:v>25.11</c:v>
                </c:pt>
                <c:pt idx="875">
                  <c:v>25.11</c:v>
                </c:pt>
                <c:pt idx="876">
                  <c:v>25.11</c:v>
                </c:pt>
                <c:pt idx="877">
                  <c:v>25.13</c:v>
                </c:pt>
                <c:pt idx="878">
                  <c:v>25.15</c:v>
                </c:pt>
                <c:pt idx="879">
                  <c:v>25.15</c:v>
                </c:pt>
                <c:pt idx="880">
                  <c:v>25.15</c:v>
                </c:pt>
                <c:pt idx="881">
                  <c:v>25.15</c:v>
                </c:pt>
                <c:pt idx="882">
                  <c:v>25.15</c:v>
                </c:pt>
                <c:pt idx="883">
                  <c:v>25.15</c:v>
                </c:pt>
                <c:pt idx="884">
                  <c:v>25.17</c:v>
                </c:pt>
                <c:pt idx="885">
                  <c:v>25.15</c:v>
                </c:pt>
                <c:pt idx="886">
                  <c:v>25.15</c:v>
                </c:pt>
                <c:pt idx="887">
                  <c:v>25.15</c:v>
                </c:pt>
                <c:pt idx="888">
                  <c:v>25.15</c:v>
                </c:pt>
                <c:pt idx="889">
                  <c:v>25.14</c:v>
                </c:pt>
                <c:pt idx="890">
                  <c:v>25.14</c:v>
                </c:pt>
                <c:pt idx="891">
                  <c:v>25.13</c:v>
                </c:pt>
                <c:pt idx="892">
                  <c:v>25.15</c:v>
                </c:pt>
                <c:pt idx="893">
                  <c:v>25.14</c:v>
                </c:pt>
                <c:pt idx="894">
                  <c:v>25.14</c:v>
                </c:pt>
                <c:pt idx="895">
                  <c:v>25.14</c:v>
                </c:pt>
                <c:pt idx="896">
                  <c:v>25.15</c:v>
                </c:pt>
                <c:pt idx="897">
                  <c:v>25.15</c:v>
                </c:pt>
                <c:pt idx="898">
                  <c:v>25.15</c:v>
                </c:pt>
                <c:pt idx="899">
                  <c:v>25.15</c:v>
                </c:pt>
                <c:pt idx="900">
                  <c:v>25.17</c:v>
                </c:pt>
                <c:pt idx="901">
                  <c:v>25.16</c:v>
                </c:pt>
                <c:pt idx="902">
                  <c:v>25.15</c:v>
                </c:pt>
                <c:pt idx="903">
                  <c:v>25.15</c:v>
                </c:pt>
                <c:pt idx="904">
                  <c:v>25.15</c:v>
                </c:pt>
                <c:pt idx="905">
                  <c:v>25.19</c:v>
                </c:pt>
                <c:pt idx="906">
                  <c:v>25.16</c:v>
                </c:pt>
                <c:pt idx="907">
                  <c:v>25.16</c:v>
                </c:pt>
                <c:pt idx="908">
                  <c:v>25.19</c:v>
                </c:pt>
                <c:pt idx="909">
                  <c:v>25.19</c:v>
                </c:pt>
                <c:pt idx="910">
                  <c:v>25.19</c:v>
                </c:pt>
                <c:pt idx="911">
                  <c:v>25.19</c:v>
                </c:pt>
                <c:pt idx="912">
                  <c:v>25.19</c:v>
                </c:pt>
                <c:pt idx="913">
                  <c:v>25.19</c:v>
                </c:pt>
                <c:pt idx="914">
                  <c:v>25.19</c:v>
                </c:pt>
                <c:pt idx="915">
                  <c:v>25.21</c:v>
                </c:pt>
                <c:pt idx="916">
                  <c:v>25.22</c:v>
                </c:pt>
                <c:pt idx="917">
                  <c:v>25.22</c:v>
                </c:pt>
                <c:pt idx="918">
                  <c:v>25.22</c:v>
                </c:pt>
                <c:pt idx="919">
                  <c:v>25.21</c:v>
                </c:pt>
                <c:pt idx="920">
                  <c:v>25.21</c:v>
                </c:pt>
                <c:pt idx="921">
                  <c:v>25.21</c:v>
                </c:pt>
                <c:pt idx="922">
                  <c:v>25.23</c:v>
                </c:pt>
                <c:pt idx="923">
                  <c:v>25.23</c:v>
                </c:pt>
                <c:pt idx="924">
                  <c:v>25.23</c:v>
                </c:pt>
                <c:pt idx="925">
                  <c:v>25.23</c:v>
                </c:pt>
                <c:pt idx="926">
                  <c:v>25.23</c:v>
                </c:pt>
                <c:pt idx="927">
                  <c:v>25.23</c:v>
                </c:pt>
                <c:pt idx="928">
                  <c:v>25.23</c:v>
                </c:pt>
                <c:pt idx="929">
                  <c:v>25.23</c:v>
                </c:pt>
                <c:pt idx="930">
                  <c:v>25.23</c:v>
                </c:pt>
                <c:pt idx="931">
                  <c:v>25.23</c:v>
                </c:pt>
                <c:pt idx="932">
                  <c:v>25.23</c:v>
                </c:pt>
                <c:pt idx="933">
                  <c:v>25.23</c:v>
                </c:pt>
                <c:pt idx="934">
                  <c:v>25.23</c:v>
                </c:pt>
                <c:pt idx="935">
                  <c:v>25.23</c:v>
                </c:pt>
                <c:pt idx="936">
                  <c:v>25.23</c:v>
                </c:pt>
                <c:pt idx="937">
                  <c:v>25.23</c:v>
                </c:pt>
                <c:pt idx="938">
                  <c:v>25.23</c:v>
                </c:pt>
                <c:pt idx="939">
                  <c:v>25.24</c:v>
                </c:pt>
                <c:pt idx="940">
                  <c:v>25.25</c:v>
                </c:pt>
                <c:pt idx="941">
                  <c:v>25.25</c:v>
                </c:pt>
                <c:pt idx="942">
                  <c:v>25.25</c:v>
                </c:pt>
                <c:pt idx="943">
                  <c:v>25.25</c:v>
                </c:pt>
                <c:pt idx="944">
                  <c:v>25.24</c:v>
                </c:pt>
                <c:pt idx="945">
                  <c:v>25.25</c:v>
                </c:pt>
                <c:pt idx="946">
                  <c:v>25.25</c:v>
                </c:pt>
                <c:pt idx="947">
                  <c:v>25.27</c:v>
                </c:pt>
                <c:pt idx="948">
                  <c:v>25.27</c:v>
                </c:pt>
                <c:pt idx="949">
                  <c:v>25.27</c:v>
                </c:pt>
                <c:pt idx="950">
                  <c:v>25.27</c:v>
                </c:pt>
                <c:pt idx="951">
                  <c:v>25.27</c:v>
                </c:pt>
                <c:pt idx="952">
                  <c:v>25.27</c:v>
                </c:pt>
                <c:pt idx="953">
                  <c:v>25.27</c:v>
                </c:pt>
                <c:pt idx="954">
                  <c:v>25.27</c:v>
                </c:pt>
                <c:pt idx="955">
                  <c:v>25.27</c:v>
                </c:pt>
                <c:pt idx="956">
                  <c:v>25.27</c:v>
                </c:pt>
                <c:pt idx="957">
                  <c:v>25.27</c:v>
                </c:pt>
                <c:pt idx="958">
                  <c:v>25.27</c:v>
                </c:pt>
                <c:pt idx="959">
                  <c:v>25.27</c:v>
                </c:pt>
                <c:pt idx="960">
                  <c:v>25.27</c:v>
                </c:pt>
                <c:pt idx="961">
                  <c:v>25.27</c:v>
                </c:pt>
                <c:pt idx="962">
                  <c:v>25.27</c:v>
                </c:pt>
                <c:pt idx="963">
                  <c:v>25.29</c:v>
                </c:pt>
                <c:pt idx="964">
                  <c:v>25.3</c:v>
                </c:pt>
                <c:pt idx="965">
                  <c:v>25.29</c:v>
                </c:pt>
                <c:pt idx="966">
                  <c:v>25.3</c:v>
                </c:pt>
                <c:pt idx="967">
                  <c:v>25.29</c:v>
                </c:pt>
                <c:pt idx="968">
                  <c:v>25.3</c:v>
                </c:pt>
                <c:pt idx="969">
                  <c:v>25.3</c:v>
                </c:pt>
                <c:pt idx="970">
                  <c:v>25.3</c:v>
                </c:pt>
                <c:pt idx="971">
                  <c:v>25.3</c:v>
                </c:pt>
                <c:pt idx="972">
                  <c:v>25.3</c:v>
                </c:pt>
                <c:pt idx="973">
                  <c:v>25.3</c:v>
                </c:pt>
                <c:pt idx="974">
                  <c:v>25.3</c:v>
                </c:pt>
                <c:pt idx="975">
                  <c:v>25.3</c:v>
                </c:pt>
                <c:pt idx="976">
                  <c:v>25.31</c:v>
                </c:pt>
                <c:pt idx="977">
                  <c:v>25.34</c:v>
                </c:pt>
                <c:pt idx="978">
                  <c:v>25.34</c:v>
                </c:pt>
                <c:pt idx="979">
                  <c:v>25.34</c:v>
                </c:pt>
                <c:pt idx="980">
                  <c:v>25.34</c:v>
                </c:pt>
                <c:pt idx="981">
                  <c:v>25.34</c:v>
                </c:pt>
                <c:pt idx="982">
                  <c:v>25.34</c:v>
                </c:pt>
                <c:pt idx="983">
                  <c:v>25.34</c:v>
                </c:pt>
                <c:pt idx="984">
                  <c:v>25.34</c:v>
                </c:pt>
                <c:pt idx="985">
                  <c:v>25.34</c:v>
                </c:pt>
                <c:pt idx="986">
                  <c:v>25.34</c:v>
                </c:pt>
                <c:pt idx="987">
                  <c:v>25.34</c:v>
                </c:pt>
                <c:pt idx="988">
                  <c:v>25.34</c:v>
                </c:pt>
                <c:pt idx="989">
                  <c:v>25.34</c:v>
                </c:pt>
                <c:pt idx="990">
                  <c:v>25.34</c:v>
                </c:pt>
                <c:pt idx="991">
                  <c:v>25.34</c:v>
                </c:pt>
                <c:pt idx="992">
                  <c:v>25.34</c:v>
                </c:pt>
                <c:pt idx="993">
                  <c:v>25.34</c:v>
                </c:pt>
                <c:pt idx="994">
                  <c:v>25.34</c:v>
                </c:pt>
                <c:pt idx="995">
                  <c:v>25.34</c:v>
                </c:pt>
                <c:pt idx="996">
                  <c:v>25.34</c:v>
                </c:pt>
                <c:pt idx="997">
                  <c:v>25.34</c:v>
                </c:pt>
                <c:pt idx="998">
                  <c:v>25.34</c:v>
                </c:pt>
                <c:pt idx="999">
                  <c:v>25.37</c:v>
                </c:pt>
                <c:pt idx="1000">
                  <c:v>25.38</c:v>
                </c:pt>
                <c:pt idx="1001">
                  <c:v>25.38</c:v>
                </c:pt>
                <c:pt idx="1002">
                  <c:v>25.38</c:v>
                </c:pt>
                <c:pt idx="1003">
                  <c:v>25.39</c:v>
                </c:pt>
                <c:pt idx="1004">
                  <c:v>25.4</c:v>
                </c:pt>
                <c:pt idx="1005">
                  <c:v>25.41</c:v>
                </c:pt>
                <c:pt idx="1006">
                  <c:v>25.42</c:v>
                </c:pt>
                <c:pt idx="1007">
                  <c:v>25.42</c:v>
                </c:pt>
                <c:pt idx="1008">
                  <c:v>25.42</c:v>
                </c:pt>
                <c:pt idx="1009">
                  <c:v>25.42</c:v>
                </c:pt>
                <c:pt idx="1010">
                  <c:v>25.42</c:v>
                </c:pt>
                <c:pt idx="1011">
                  <c:v>25.42</c:v>
                </c:pt>
                <c:pt idx="1012">
                  <c:v>25.41</c:v>
                </c:pt>
                <c:pt idx="1013">
                  <c:v>25.42</c:v>
                </c:pt>
                <c:pt idx="1014">
                  <c:v>25.41</c:v>
                </c:pt>
                <c:pt idx="1015">
                  <c:v>25.41</c:v>
                </c:pt>
                <c:pt idx="1016">
                  <c:v>25.41</c:v>
                </c:pt>
                <c:pt idx="1017">
                  <c:v>25.41</c:v>
                </c:pt>
                <c:pt idx="1018">
                  <c:v>25.41</c:v>
                </c:pt>
                <c:pt idx="1019">
                  <c:v>25.41</c:v>
                </c:pt>
                <c:pt idx="1020">
                  <c:v>25.41</c:v>
                </c:pt>
                <c:pt idx="1021">
                  <c:v>25.41</c:v>
                </c:pt>
                <c:pt idx="1022">
                  <c:v>25.41</c:v>
                </c:pt>
                <c:pt idx="1023">
                  <c:v>25.41</c:v>
                </c:pt>
                <c:pt idx="1024">
                  <c:v>25.41</c:v>
                </c:pt>
                <c:pt idx="1025">
                  <c:v>25.41</c:v>
                </c:pt>
                <c:pt idx="1026">
                  <c:v>25.41</c:v>
                </c:pt>
                <c:pt idx="1027">
                  <c:v>25.4</c:v>
                </c:pt>
                <c:pt idx="1028">
                  <c:v>25.4</c:v>
                </c:pt>
                <c:pt idx="1029">
                  <c:v>25.4</c:v>
                </c:pt>
                <c:pt idx="1030">
                  <c:v>25.4</c:v>
                </c:pt>
                <c:pt idx="1031">
                  <c:v>25.4</c:v>
                </c:pt>
                <c:pt idx="1032">
                  <c:v>25.39</c:v>
                </c:pt>
                <c:pt idx="1033">
                  <c:v>25.39</c:v>
                </c:pt>
                <c:pt idx="1034">
                  <c:v>25.39</c:v>
                </c:pt>
                <c:pt idx="1035">
                  <c:v>25.39</c:v>
                </c:pt>
                <c:pt idx="1036">
                  <c:v>25.39</c:v>
                </c:pt>
                <c:pt idx="1037">
                  <c:v>25.37</c:v>
                </c:pt>
                <c:pt idx="1038">
                  <c:v>25.37</c:v>
                </c:pt>
                <c:pt idx="1039">
                  <c:v>25.37</c:v>
                </c:pt>
                <c:pt idx="1040">
                  <c:v>25.37</c:v>
                </c:pt>
                <c:pt idx="1041">
                  <c:v>25.37</c:v>
                </c:pt>
                <c:pt idx="1042">
                  <c:v>25.37</c:v>
                </c:pt>
                <c:pt idx="1043">
                  <c:v>25.37</c:v>
                </c:pt>
                <c:pt idx="1044">
                  <c:v>25.39</c:v>
                </c:pt>
                <c:pt idx="1045">
                  <c:v>25.4</c:v>
                </c:pt>
                <c:pt idx="1046">
                  <c:v>25.4</c:v>
                </c:pt>
                <c:pt idx="1047">
                  <c:v>25.4</c:v>
                </c:pt>
                <c:pt idx="1048">
                  <c:v>25.4</c:v>
                </c:pt>
                <c:pt idx="1049">
                  <c:v>25.4</c:v>
                </c:pt>
                <c:pt idx="1050">
                  <c:v>25.4</c:v>
                </c:pt>
                <c:pt idx="1051">
                  <c:v>25.39</c:v>
                </c:pt>
                <c:pt idx="1052">
                  <c:v>25.39</c:v>
                </c:pt>
                <c:pt idx="1053">
                  <c:v>25.4</c:v>
                </c:pt>
                <c:pt idx="1054">
                  <c:v>25.4</c:v>
                </c:pt>
                <c:pt idx="1055">
                  <c:v>25.39</c:v>
                </c:pt>
                <c:pt idx="1056">
                  <c:v>25.39</c:v>
                </c:pt>
                <c:pt idx="1057">
                  <c:v>25.39</c:v>
                </c:pt>
                <c:pt idx="1058">
                  <c:v>25.39</c:v>
                </c:pt>
                <c:pt idx="1059">
                  <c:v>25.38</c:v>
                </c:pt>
                <c:pt idx="1060">
                  <c:v>25.38</c:v>
                </c:pt>
                <c:pt idx="1061">
                  <c:v>25.39</c:v>
                </c:pt>
                <c:pt idx="1062">
                  <c:v>25.37</c:v>
                </c:pt>
                <c:pt idx="1063">
                  <c:v>25.37</c:v>
                </c:pt>
                <c:pt idx="1064">
                  <c:v>25.37</c:v>
                </c:pt>
                <c:pt idx="1065">
                  <c:v>25.37</c:v>
                </c:pt>
                <c:pt idx="1066">
                  <c:v>25.35</c:v>
                </c:pt>
                <c:pt idx="1067">
                  <c:v>25.34</c:v>
                </c:pt>
                <c:pt idx="1068">
                  <c:v>25.31</c:v>
                </c:pt>
                <c:pt idx="1069">
                  <c:v>25.31</c:v>
                </c:pt>
                <c:pt idx="1070">
                  <c:v>25.31</c:v>
                </c:pt>
                <c:pt idx="1071">
                  <c:v>25.32</c:v>
                </c:pt>
                <c:pt idx="1072">
                  <c:v>25.32</c:v>
                </c:pt>
                <c:pt idx="1073">
                  <c:v>25.33</c:v>
                </c:pt>
                <c:pt idx="1074">
                  <c:v>25.31</c:v>
                </c:pt>
                <c:pt idx="1075">
                  <c:v>25.33</c:v>
                </c:pt>
                <c:pt idx="1076">
                  <c:v>25.33</c:v>
                </c:pt>
                <c:pt idx="1077">
                  <c:v>25.33</c:v>
                </c:pt>
                <c:pt idx="1078">
                  <c:v>25.33</c:v>
                </c:pt>
                <c:pt idx="1079">
                  <c:v>25.33</c:v>
                </c:pt>
                <c:pt idx="1080">
                  <c:v>25.33</c:v>
                </c:pt>
                <c:pt idx="1081">
                  <c:v>25.33</c:v>
                </c:pt>
                <c:pt idx="1082">
                  <c:v>25.33</c:v>
                </c:pt>
                <c:pt idx="1083">
                  <c:v>25.33</c:v>
                </c:pt>
                <c:pt idx="1084">
                  <c:v>25.33</c:v>
                </c:pt>
                <c:pt idx="1085">
                  <c:v>25.33</c:v>
                </c:pt>
                <c:pt idx="1086">
                  <c:v>25.33</c:v>
                </c:pt>
                <c:pt idx="1087">
                  <c:v>25.33</c:v>
                </c:pt>
                <c:pt idx="1088">
                  <c:v>25.33</c:v>
                </c:pt>
                <c:pt idx="1089">
                  <c:v>25.33</c:v>
                </c:pt>
                <c:pt idx="1090">
                  <c:v>25.35</c:v>
                </c:pt>
                <c:pt idx="1091">
                  <c:v>25.35</c:v>
                </c:pt>
                <c:pt idx="1092">
                  <c:v>25.36</c:v>
                </c:pt>
                <c:pt idx="1093">
                  <c:v>25.36</c:v>
                </c:pt>
                <c:pt idx="1094">
                  <c:v>25.35</c:v>
                </c:pt>
                <c:pt idx="1095">
                  <c:v>25.37</c:v>
                </c:pt>
                <c:pt idx="1096">
                  <c:v>25.37</c:v>
                </c:pt>
                <c:pt idx="1097">
                  <c:v>25.36</c:v>
                </c:pt>
                <c:pt idx="1098">
                  <c:v>25.36</c:v>
                </c:pt>
                <c:pt idx="1099">
                  <c:v>25.36</c:v>
                </c:pt>
                <c:pt idx="1100">
                  <c:v>25.36</c:v>
                </c:pt>
                <c:pt idx="1101">
                  <c:v>25.36</c:v>
                </c:pt>
                <c:pt idx="1102">
                  <c:v>25.35</c:v>
                </c:pt>
                <c:pt idx="1103">
                  <c:v>25.35</c:v>
                </c:pt>
                <c:pt idx="1104">
                  <c:v>25.34</c:v>
                </c:pt>
                <c:pt idx="1105">
                  <c:v>25.33</c:v>
                </c:pt>
                <c:pt idx="1106">
                  <c:v>25.34</c:v>
                </c:pt>
                <c:pt idx="1107">
                  <c:v>25.35</c:v>
                </c:pt>
                <c:pt idx="1108">
                  <c:v>25.35</c:v>
                </c:pt>
                <c:pt idx="1109">
                  <c:v>25.34</c:v>
                </c:pt>
                <c:pt idx="1110">
                  <c:v>25.33</c:v>
                </c:pt>
                <c:pt idx="1111">
                  <c:v>25.33</c:v>
                </c:pt>
                <c:pt idx="1112">
                  <c:v>25.33</c:v>
                </c:pt>
                <c:pt idx="1113">
                  <c:v>25.33</c:v>
                </c:pt>
                <c:pt idx="1114">
                  <c:v>25.35</c:v>
                </c:pt>
                <c:pt idx="1115">
                  <c:v>25.35</c:v>
                </c:pt>
                <c:pt idx="1116">
                  <c:v>25.34</c:v>
                </c:pt>
                <c:pt idx="1117">
                  <c:v>25.33</c:v>
                </c:pt>
                <c:pt idx="1118">
                  <c:v>25.34</c:v>
                </c:pt>
                <c:pt idx="1119">
                  <c:v>25.35</c:v>
                </c:pt>
                <c:pt idx="1120">
                  <c:v>25.35</c:v>
                </c:pt>
                <c:pt idx="1121">
                  <c:v>25.35</c:v>
                </c:pt>
                <c:pt idx="1122">
                  <c:v>25.35</c:v>
                </c:pt>
                <c:pt idx="1123">
                  <c:v>25.36</c:v>
                </c:pt>
                <c:pt idx="1124">
                  <c:v>25.35</c:v>
                </c:pt>
                <c:pt idx="1125">
                  <c:v>25.36</c:v>
                </c:pt>
                <c:pt idx="1126">
                  <c:v>25.35</c:v>
                </c:pt>
                <c:pt idx="1127">
                  <c:v>25.35</c:v>
                </c:pt>
                <c:pt idx="1128">
                  <c:v>25.37</c:v>
                </c:pt>
                <c:pt idx="1129">
                  <c:v>25.37</c:v>
                </c:pt>
                <c:pt idx="1130">
                  <c:v>25.37</c:v>
                </c:pt>
                <c:pt idx="1131">
                  <c:v>25.37</c:v>
                </c:pt>
                <c:pt idx="1132">
                  <c:v>25.37</c:v>
                </c:pt>
                <c:pt idx="1133">
                  <c:v>25.37</c:v>
                </c:pt>
                <c:pt idx="1134">
                  <c:v>25.35</c:v>
                </c:pt>
                <c:pt idx="1135">
                  <c:v>25.35</c:v>
                </c:pt>
                <c:pt idx="1136">
                  <c:v>25.35</c:v>
                </c:pt>
                <c:pt idx="1137">
                  <c:v>25.35</c:v>
                </c:pt>
                <c:pt idx="1138">
                  <c:v>25.35</c:v>
                </c:pt>
                <c:pt idx="1139">
                  <c:v>25.36</c:v>
                </c:pt>
                <c:pt idx="1140">
                  <c:v>25.37</c:v>
                </c:pt>
                <c:pt idx="1141">
                  <c:v>25.36</c:v>
                </c:pt>
                <c:pt idx="1142">
                  <c:v>25.35</c:v>
                </c:pt>
                <c:pt idx="1143">
                  <c:v>25.35</c:v>
                </c:pt>
                <c:pt idx="1144">
                  <c:v>25.35</c:v>
                </c:pt>
                <c:pt idx="1145">
                  <c:v>25.36</c:v>
                </c:pt>
                <c:pt idx="1146">
                  <c:v>25.35</c:v>
                </c:pt>
                <c:pt idx="1147">
                  <c:v>25.37</c:v>
                </c:pt>
                <c:pt idx="1148">
                  <c:v>25.37</c:v>
                </c:pt>
                <c:pt idx="1149">
                  <c:v>25.37</c:v>
                </c:pt>
                <c:pt idx="1150">
                  <c:v>25.37</c:v>
                </c:pt>
                <c:pt idx="1151">
                  <c:v>25.37</c:v>
                </c:pt>
                <c:pt idx="1152">
                  <c:v>25.37</c:v>
                </c:pt>
                <c:pt idx="1153">
                  <c:v>25.37</c:v>
                </c:pt>
                <c:pt idx="1154">
                  <c:v>25.37</c:v>
                </c:pt>
                <c:pt idx="1155">
                  <c:v>25.39</c:v>
                </c:pt>
                <c:pt idx="1156">
                  <c:v>25.38</c:v>
                </c:pt>
                <c:pt idx="1157">
                  <c:v>25.38</c:v>
                </c:pt>
                <c:pt idx="1158">
                  <c:v>25.39</c:v>
                </c:pt>
                <c:pt idx="1159">
                  <c:v>25.39</c:v>
                </c:pt>
                <c:pt idx="1160">
                  <c:v>25.4</c:v>
                </c:pt>
                <c:pt idx="1161">
                  <c:v>25.4</c:v>
                </c:pt>
                <c:pt idx="1162">
                  <c:v>25.4</c:v>
                </c:pt>
                <c:pt idx="1163">
                  <c:v>25.4</c:v>
                </c:pt>
                <c:pt idx="1164">
                  <c:v>25.4</c:v>
                </c:pt>
                <c:pt idx="1165">
                  <c:v>25.4</c:v>
                </c:pt>
                <c:pt idx="1166">
                  <c:v>25.4</c:v>
                </c:pt>
                <c:pt idx="1167">
                  <c:v>25.4</c:v>
                </c:pt>
                <c:pt idx="1168">
                  <c:v>25.4</c:v>
                </c:pt>
                <c:pt idx="1169">
                  <c:v>25.4</c:v>
                </c:pt>
                <c:pt idx="1170">
                  <c:v>25.4</c:v>
                </c:pt>
                <c:pt idx="1171">
                  <c:v>25.4</c:v>
                </c:pt>
                <c:pt idx="1172">
                  <c:v>25.4</c:v>
                </c:pt>
                <c:pt idx="1173">
                  <c:v>25.4</c:v>
                </c:pt>
                <c:pt idx="1174">
                  <c:v>25.4</c:v>
                </c:pt>
                <c:pt idx="1175">
                  <c:v>25.4</c:v>
                </c:pt>
                <c:pt idx="1176">
                  <c:v>25.42</c:v>
                </c:pt>
                <c:pt idx="1177">
                  <c:v>25.42</c:v>
                </c:pt>
                <c:pt idx="1178">
                  <c:v>25.42</c:v>
                </c:pt>
                <c:pt idx="1179">
                  <c:v>25.42</c:v>
                </c:pt>
                <c:pt idx="1180">
                  <c:v>25.4</c:v>
                </c:pt>
                <c:pt idx="1181">
                  <c:v>25.4</c:v>
                </c:pt>
                <c:pt idx="1182">
                  <c:v>25.39</c:v>
                </c:pt>
                <c:pt idx="1183">
                  <c:v>25.36</c:v>
                </c:pt>
                <c:pt idx="1184">
                  <c:v>25.34</c:v>
                </c:pt>
                <c:pt idx="1185">
                  <c:v>25.32</c:v>
                </c:pt>
                <c:pt idx="1186">
                  <c:v>25.3</c:v>
                </c:pt>
                <c:pt idx="1187">
                  <c:v>25.28</c:v>
                </c:pt>
                <c:pt idx="1188">
                  <c:v>25.25</c:v>
                </c:pt>
                <c:pt idx="1189">
                  <c:v>25.22</c:v>
                </c:pt>
                <c:pt idx="1190">
                  <c:v>25.19</c:v>
                </c:pt>
                <c:pt idx="1191">
                  <c:v>25.17</c:v>
                </c:pt>
                <c:pt idx="1192">
                  <c:v>25.16</c:v>
                </c:pt>
                <c:pt idx="1193">
                  <c:v>25.17</c:v>
                </c:pt>
                <c:pt idx="1194">
                  <c:v>25.17</c:v>
                </c:pt>
                <c:pt idx="1195">
                  <c:v>25.19</c:v>
                </c:pt>
                <c:pt idx="1196">
                  <c:v>25.19</c:v>
                </c:pt>
                <c:pt idx="1197">
                  <c:v>25.17</c:v>
                </c:pt>
                <c:pt idx="1198">
                  <c:v>25.17</c:v>
                </c:pt>
                <c:pt idx="1199">
                  <c:v>25.17</c:v>
                </c:pt>
                <c:pt idx="1200">
                  <c:v>25.17</c:v>
                </c:pt>
                <c:pt idx="1201">
                  <c:v>25.15</c:v>
                </c:pt>
                <c:pt idx="1202">
                  <c:v>25.15</c:v>
                </c:pt>
                <c:pt idx="1203">
                  <c:v>25.15</c:v>
                </c:pt>
                <c:pt idx="1204">
                  <c:v>25.15</c:v>
                </c:pt>
                <c:pt idx="1205">
                  <c:v>25.17</c:v>
                </c:pt>
                <c:pt idx="1206">
                  <c:v>25.17</c:v>
                </c:pt>
                <c:pt idx="1207">
                  <c:v>25.17</c:v>
                </c:pt>
                <c:pt idx="1208">
                  <c:v>25.18</c:v>
                </c:pt>
                <c:pt idx="1209">
                  <c:v>25.19</c:v>
                </c:pt>
                <c:pt idx="1210">
                  <c:v>25.2</c:v>
                </c:pt>
                <c:pt idx="1211">
                  <c:v>25.23</c:v>
                </c:pt>
                <c:pt idx="1212">
                  <c:v>25.23</c:v>
                </c:pt>
                <c:pt idx="1213">
                  <c:v>25.21</c:v>
                </c:pt>
                <c:pt idx="1214">
                  <c:v>25.19</c:v>
                </c:pt>
                <c:pt idx="1215">
                  <c:v>25.18</c:v>
                </c:pt>
                <c:pt idx="1216">
                  <c:v>25.2</c:v>
                </c:pt>
                <c:pt idx="1217">
                  <c:v>25.22</c:v>
                </c:pt>
                <c:pt idx="1218">
                  <c:v>25.22</c:v>
                </c:pt>
                <c:pt idx="1219">
                  <c:v>25.22</c:v>
                </c:pt>
                <c:pt idx="1220">
                  <c:v>25.21</c:v>
                </c:pt>
                <c:pt idx="1221">
                  <c:v>25.21</c:v>
                </c:pt>
                <c:pt idx="1222">
                  <c:v>25.21</c:v>
                </c:pt>
                <c:pt idx="1223">
                  <c:v>25.21</c:v>
                </c:pt>
                <c:pt idx="1224">
                  <c:v>25.21</c:v>
                </c:pt>
                <c:pt idx="1225">
                  <c:v>25.25</c:v>
                </c:pt>
                <c:pt idx="1226">
                  <c:v>25.25</c:v>
                </c:pt>
                <c:pt idx="1227">
                  <c:v>25.25</c:v>
                </c:pt>
                <c:pt idx="1228">
                  <c:v>25.25</c:v>
                </c:pt>
                <c:pt idx="1229">
                  <c:v>25.25</c:v>
                </c:pt>
                <c:pt idx="1230">
                  <c:v>25.27</c:v>
                </c:pt>
                <c:pt idx="1231">
                  <c:v>25.27</c:v>
                </c:pt>
                <c:pt idx="1232">
                  <c:v>25.27</c:v>
                </c:pt>
                <c:pt idx="1233">
                  <c:v>25.29</c:v>
                </c:pt>
                <c:pt idx="1234">
                  <c:v>25.29</c:v>
                </c:pt>
                <c:pt idx="1235">
                  <c:v>25.29</c:v>
                </c:pt>
                <c:pt idx="1236">
                  <c:v>25.29</c:v>
                </c:pt>
                <c:pt idx="1237">
                  <c:v>25.29</c:v>
                </c:pt>
                <c:pt idx="1238">
                  <c:v>25.29</c:v>
                </c:pt>
                <c:pt idx="1239">
                  <c:v>25.29</c:v>
                </c:pt>
                <c:pt idx="1240">
                  <c:v>25.29</c:v>
                </c:pt>
                <c:pt idx="1241">
                  <c:v>25.29</c:v>
                </c:pt>
                <c:pt idx="1242">
                  <c:v>25.29</c:v>
                </c:pt>
                <c:pt idx="1243">
                  <c:v>25.29</c:v>
                </c:pt>
                <c:pt idx="1244">
                  <c:v>25.29</c:v>
                </c:pt>
                <c:pt idx="1245">
                  <c:v>25.31</c:v>
                </c:pt>
                <c:pt idx="1246">
                  <c:v>25.3</c:v>
                </c:pt>
                <c:pt idx="1247">
                  <c:v>25.31</c:v>
                </c:pt>
                <c:pt idx="1248">
                  <c:v>25.32</c:v>
                </c:pt>
                <c:pt idx="1249">
                  <c:v>25.33</c:v>
                </c:pt>
                <c:pt idx="1250">
                  <c:v>25.33</c:v>
                </c:pt>
                <c:pt idx="1251">
                  <c:v>25.33</c:v>
                </c:pt>
                <c:pt idx="1252">
                  <c:v>25.33</c:v>
                </c:pt>
                <c:pt idx="1253">
                  <c:v>25.33</c:v>
                </c:pt>
                <c:pt idx="1254">
                  <c:v>25.33</c:v>
                </c:pt>
                <c:pt idx="1255">
                  <c:v>25.33</c:v>
                </c:pt>
                <c:pt idx="1256">
                  <c:v>25.33</c:v>
                </c:pt>
                <c:pt idx="1257">
                  <c:v>25.33</c:v>
                </c:pt>
                <c:pt idx="1258">
                  <c:v>25.34</c:v>
                </c:pt>
                <c:pt idx="1259">
                  <c:v>25.35</c:v>
                </c:pt>
                <c:pt idx="1260">
                  <c:v>25.35</c:v>
                </c:pt>
                <c:pt idx="1261">
                  <c:v>25.36</c:v>
                </c:pt>
                <c:pt idx="1262">
                  <c:v>25.36</c:v>
                </c:pt>
                <c:pt idx="1263">
                  <c:v>25.37</c:v>
                </c:pt>
                <c:pt idx="1264">
                  <c:v>25.36</c:v>
                </c:pt>
                <c:pt idx="1265">
                  <c:v>25.37</c:v>
                </c:pt>
                <c:pt idx="1266">
                  <c:v>25.37</c:v>
                </c:pt>
                <c:pt idx="1267">
                  <c:v>25.37</c:v>
                </c:pt>
                <c:pt idx="1268">
                  <c:v>25.37</c:v>
                </c:pt>
                <c:pt idx="1269">
                  <c:v>25.37</c:v>
                </c:pt>
                <c:pt idx="1270">
                  <c:v>25.37</c:v>
                </c:pt>
                <c:pt idx="1271">
                  <c:v>25.38</c:v>
                </c:pt>
                <c:pt idx="1272">
                  <c:v>25.38</c:v>
                </c:pt>
                <c:pt idx="1273">
                  <c:v>25.39</c:v>
                </c:pt>
                <c:pt idx="1274">
                  <c:v>25.39</c:v>
                </c:pt>
                <c:pt idx="1275">
                  <c:v>25.38</c:v>
                </c:pt>
                <c:pt idx="1276">
                  <c:v>25.4</c:v>
                </c:pt>
                <c:pt idx="1277">
                  <c:v>25.39</c:v>
                </c:pt>
                <c:pt idx="1278">
                  <c:v>25.39</c:v>
                </c:pt>
                <c:pt idx="1279">
                  <c:v>25.39</c:v>
                </c:pt>
                <c:pt idx="1280">
                  <c:v>25.39</c:v>
                </c:pt>
                <c:pt idx="1281">
                  <c:v>25.37</c:v>
                </c:pt>
                <c:pt idx="1282">
                  <c:v>25.37</c:v>
                </c:pt>
                <c:pt idx="1283">
                  <c:v>25.36</c:v>
                </c:pt>
                <c:pt idx="1284">
                  <c:v>25.35</c:v>
                </c:pt>
                <c:pt idx="1285">
                  <c:v>25.33</c:v>
                </c:pt>
                <c:pt idx="1286">
                  <c:v>25.31</c:v>
                </c:pt>
                <c:pt idx="1287">
                  <c:v>25.31</c:v>
                </c:pt>
                <c:pt idx="1288">
                  <c:v>25.31</c:v>
                </c:pt>
                <c:pt idx="1289">
                  <c:v>25.31</c:v>
                </c:pt>
                <c:pt idx="1290">
                  <c:v>25.31</c:v>
                </c:pt>
                <c:pt idx="1291">
                  <c:v>25.31</c:v>
                </c:pt>
                <c:pt idx="1292">
                  <c:v>25.32</c:v>
                </c:pt>
                <c:pt idx="1293">
                  <c:v>25.33</c:v>
                </c:pt>
                <c:pt idx="1294">
                  <c:v>25.33</c:v>
                </c:pt>
                <c:pt idx="1295">
                  <c:v>25.33</c:v>
                </c:pt>
                <c:pt idx="1296">
                  <c:v>25.33</c:v>
                </c:pt>
                <c:pt idx="1297">
                  <c:v>25.32</c:v>
                </c:pt>
                <c:pt idx="1298">
                  <c:v>25.31</c:v>
                </c:pt>
                <c:pt idx="1299">
                  <c:v>25.32</c:v>
                </c:pt>
                <c:pt idx="1300">
                  <c:v>25.32</c:v>
                </c:pt>
                <c:pt idx="1301">
                  <c:v>25.32</c:v>
                </c:pt>
                <c:pt idx="1302">
                  <c:v>25.32</c:v>
                </c:pt>
                <c:pt idx="1303">
                  <c:v>25.33</c:v>
                </c:pt>
                <c:pt idx="1304">
                  <c:v>25.32</c:v>
                </c:pt>
                <c:pt idx="1305">
                  <c:v>25.31</c:v>
                </c:pt>
                <c:pt idx="1306">
                  <c:v>25.31</c:v>
                </c:pt>
                <c:pt idx="1307">
                  <c:v>25.31</c:v>
                </c:pt>
                <c:pt idx="1308">
                  <c:v>25.3</c:v>
                </c:pt>
                <c:pt idx="1309">
                  <c:v>25.28</c:v>
                </c:pt>
                <c:pt idx="1310">
                  <c:v>25.26</c:v>
                </c:pt>
                <c:pt idx="1311">
                  <c:v>25.26</c:v>
                </c:pt>
                <c:pt idx="1312">
                  <c:v>25.24</c:v>
                </c:pt>
                <c:pt idx="1313">
                  <c:v>25.22</c:v>
                </c:pt>
                <c:pt idx="1314">
                  <c:v>25.22</c:v>
                </c:pt>
                <c:pt idx="1315">
                  <c:v>25.19</c:v>
                </c:pt>
                <c:pt idx="1316">
                  <c:v>25.16</c:v>
                </c:pt>
                <c:pt idx="1317">
                  <c:v>25.16</c:v>
                </c:pt>
                <c:pt idx="1318">
                  <c:v>25.13</c:v>
                </c:pt>
                <c:pt idx="1319">
                  <c:v>25.1</c:v>
                </c:pt>
                <c:pt idx="1320">
                  <c:v>25.08</c:v>
                </c:pt>
                <c:pt idx="1321">
                  <c:v>25.06</c:v>
                </c:pt>
                <c:pt idx="1322">
                  <c:v>25.04</c:v>
                </c:pt>
                <c:pt idx="1323">
                  <c:v>25.04</c:v>
                </c:pt>
                <c:pt idx="1324">
                  <c:v>25.05</c:v>
                </c:pt>
                <c:pt idx="1325">
                  <c:v>25.05</c:v>
                </c:pt>
                <c:pt idx="1326">
                  <c:v>25.05</c:v>
                </c:pt>
                <c:pt idx="1327">
                  <c:v>25.05</c:v>
                </c:pt>
                <c:pt idx="1328">
                  <c:v>25.07</c:v>
                </c:pt>
                <c:pt idx="1329">
                  <c:v>25.07</c:v>
                </c:pt>
                <c:pt idx="1330">
                  <c:v>25.07</c:v>
                </c:pt>
                <c:pt idx="1331">
                  <c:v>25.09</c:v>
                </c:pt>
                <c:pt idx="1332">
                  <c:v>25.11</c:v>
                </c:pt>
                <c:pt idx="1333">
                  <c:v>25.11</c:v>
                </c:pt>
                <c:pt idx="1334">
                  <c:v>25.11</c:v>
                </c:pt>
                <c:pt idx="1335">
                  <c:v>25.12</c:v>
                </c:pt>
                <c:pt idx="1336">
                  <c:v>25.12</c:v>
                </c:pt>
                <c:pt idx="1337">
                  <c:v>25.13</c:v>
                </c:pt>
                <c:pt idx="1338">
                  <c:v>25.13</c:v>
                </c:pt>
                <c:pt idx="1339">
                  <c:v>25.13</c:v>
                </c:pt>
                <c:pt idx="1340">
                  <c:v>25.11</c:v>
                </c:pt>
                <c:pt idx="1341">
                  <c:v>25.11</c:v>
                </c:pt>
                <c:pt idx="1342">
                  <c:v>25.11</c:v>
                </c:pt>
                <c:pt idx="1343">
                  <c:v>25.1</c:v>
                </c:pt>
                <c:pt idx="1344">
                  <c:v>25.08</c:v>
                </c:pt>
                <c:pt idx="1345">
                  <c:v>25.06</c:v>
                </c:pt>
                <c:pt idx="1346">
                  <c:v>25.04</c:v>
                </c:pt>
                <c:pt idx="1347">
                  <c:v>25.02</c:v>
                </c:pt>
                <c:pt idx="1348">
                  <c:v>25</c:v>
                </c:pt>
                <c:pt idx="1349">
                  <c:v>24.98</c:v>
                </c:pt>
                <c:pt idx="1350">
                  <c:v>24.94</c:v>
                </c:pt>
                <c:pt idx="1351">
                  <c:v>24.92</c:v>
                </c:pt>
                <c:pt idx="1352">
                  <c:v>24.88</c:v>
                </c:pt>
                <c:pt idx="1353">
                  <c:v>24.86</c:v>
                </c:pt>
                <c:pt idx="1354">
                  <c:v>24.84</c:v>
                </c:pt>
                <c:pt idx="1355">
                  <c:v>24.84</c:v>
                </c:pt>
                <c:pt idx="1356">
                  <c:v>24.84</c:v>
                </c:pt>
                <c:pt idx="1357">
                  <c:v>24.82</c:v>
                </c:pt>
                <c:pt idx="1358">
                  <c:v>24.8</c:v>
                </c:pt>
                <c:pt idx="1359">
                  <c:v>24.79</c:v>
                </c:pt>
                <c:pt idx="1360">
                  <c:v>24.77</c:v>
                </c:pt>
                <c:pt idx="1361">
                  <c:v>24.75</c:v>
                </c:pt>
                <c:pt idx="1362">
                  <c:v>24.75</c:v>
                </c:pt>
                <c:pt idx="1363">
                  <c:v>24.75</c:v>
                </c:pt>
                <c:pt idx="1364">
                  <c:v>24.75</c:v>
                </c:pt>
                <c:pt idx="1365">
                  <c:v>24.73</c:v>
                </c:pt>
                <c:pt idx="1366">
                  <c:v>24.75</c:v>
                </c:pt>
                <c:pt idx="1367">
                  <c:v>24.75</c:v>
                </c:pt>
                <c:pt idx="1368">
                  <c:v>24.75</c:v>
                </c:pt>
                <c:pt idx="1369">
                  <c:v>24.75</c:v>
                </c:pt>
                <c:pt idx="1370">
                  <c:v>24.73</c:v>
                </c:pt>
                <c:pt idx="1371">
                  <c:v>24.73</c:v>
                </c:pt>
                <c:pt idx="1372">
                  <c:v>24.72</c:v>
                </c:pt>
                <c:pt idx="1373">
                  <c:v>24.72</c:v>
                </c:pt>
                <c:pt idx="1374">
                  <c:v>24.71</c:v>
                </c:pt>
                <c:pt idx="1375">
                  <c:v>24.69</c:v>
                </c:pt>
                <c:pt idx="1376">
                  <c:v>24.67</c:v>
                </c:pt>
                <c:pt idx="1377">
                  <c:v>24.67</c:v>
                </c:pt>
                <c:pt idx="1378">
                  <c:v>24.65</c:v>
                </c:pt>
                <c:pt idx="1379">
                  <c:v>24.63</c:v>
                </c:pt>
                <c:pt idx="1380">
                  <c:v>24.6</c:v>
                </c:pt>
                <c:pt idx="1381">
                  <c:v>24.59</c:v>
                </c:pt>
                <c:pt idx="1382">
                  <c:v>24.55</c:v>
                </c:pt>
                <c:pt idx="1383">
                  <c:v>24.55</c:v>
                </c:pt>
                <c:pt idx="1384">
                  <c:v>24.53</c:v>
                </c:pt>
                <c:pt idx="1385">
                  <c:v>24.51</c:v>
                </c:pt>
                <c:pt idx="1386">
                  <c:v>24.51</c:v>
                </c:pt>
                <c:pt idx="1387">
                  <c:v>24.5</c:v>
                </c:pt>
                <c:pt idx="1388">
                  <c:v>24.49</c:v>
                </c:pt>
                <c:pt idx="1389">
                  <c:v>24.47</c:v>
                </c:pt>
                <c:pt idx="1390">
                  <c:v>24.45</c:v>
                </c:pt>
                <c:pt idx="1391">
                  <c:v>24.43</c:v>
                </c:pt>
                <c:pt idx="1392">
                  <c:v>24.41</c:v>
                </c:pt>
                <c:pt idx="1393">
                  <c:v>24.38</c:v>
                </c:pt>
                <c:pt idx="1394">
                  <c:v>24.37</c:v>
                </c:pt>
                <c:pt idx="1395">
                  <c:v>24.34</c:v>
                </c:pt>
                <c:pt idx="1396">
                  <c:v>24.34</c:v>
                </c:pt>
                <c:pt idx="1397">
                  <c:v>24.32</c:v>
                </c:pt>
                <c:pt idx="1398">
                  <c:v>24.3</c:v>
                </c:pt>
                <c:pt idx="1399">
                  <c:v>24.27</c:v>
                </c:pt>
                <c:pt idx="1400">
                  <c:v>24.26</c:v>
                </c:pt>
                <c:pt idx="1401">
                  <c:v>24.26</c:v>
                </c:pt>
                <c:pt idx="1402">
                  <c:v>24.23</c:v>
                </c:pt>
                <c:pt idx="1403">
                  <c:v>24.22</c:v>
                </c:pt>
                <c:pt idx="1404">
                  <c:v>24.21</c:v>
                </c:pt>
                <c:pt idx="1405">
                  <c:v>24.18</c:v>
                </c:pt>
                <c:pt idx="1406">
                  <c:v>24.17</c:v>
                </c:pt>
                <c:pt idx="1407">
                  <c:v>24.15</c:v>
                </c:pt>
                <c:pt idx="1408">
                  <c:v>24.16</c:v>
                </c:pt>
                <c:pt idx="1409">
                  <c:v>24.14</c:v>
                </c:pt>
                <c:pt idx="1410">
                  <c:v>24.12</c:v>
                </c:pt>
                <c:pt idx="1411">
                  <c:v>24.12</c:v>
                </c:pt>
                <c:pt idx="1412">
                  <c:v>24.1</c:v>
                </c:pt>
                <c:pt idx="1413">
                  <c:v>24.08</c:v>
                </c:pt>
                <c:pt idx="1414">
                  <c:v>24.07</c:v>
                </c:pt>
                <c:pt idx="1415">
                  <c:v>24.05</c:v>
                </c:pt>
                <c:pt idx="1416">
                  <c:v>24.05</c:v>
                </c:pt>
                <c:pt idx="1417">
                  <c:v>24.06</c:v>
                </c:pt>
                <c:pt idx="1418">
                  <c:v>24.06</c:v>
                </c:pt>
                <c:pt idx="1419">
                  <c:v>24.06</c:v>
                </c:pt>
                <c:pt idx="1420">
                  <c:v>24.06</c:v>
                </c:pt>
                <c:pt idx="1421">
                  <c:v>24.06</c:v>
                </c:pt>
                <c:pt idx="1422">
                  <c:v>24.06</c:v>
                </c:pt>
                <c:pt idx="1423">
                  <c:v>24.06</c:v>
                </c:pt>
                <c:pt idx="1424">
                  <c:v>24.06</c:v>
                </c:pt>
                <c:pt idx="1425">
                  <c:v>24.05</c:v>
                </c:pt>
                <c:pt idx="1426">
                  <c:v>24.05</c:v>
                </c:pt>
                <c:pt idx="1427">
                  <c:v>24.04</c:v>
                </c:pt>
                <c:pt idx="1428">
                  <c:v>24.04</c:v>
                </c:pt>
                <c:pt idx="1429">
                  <c:v>24.04</c:v>
                </c:pt>
                <c:pt idx="1430">
                  <c:v>24.01</c:v>
                </c:pt>
                <c:pt idx="1431">
                  <c:v>23.99</c:v>
                </c:pt>
                <c:pt idx="1432">
                  <c:v>23.96</c:v>
                </c:pt>
                <c:pt idx="1433">
                  <c:v>23.94</c:v>
                </c:pt>
                <c:pt idx="1434">
                  <c:v>23.91</c:v>
                </c:pt>
                <c:pt idx="1435">
                  <c:v>23.86</c:v>
                </c:pt>
                <c:pt idx="1436">
                  <c:v>23.81</c:v>
                </c:pt>
                <c:pt idx="1437">
                  <c:v>23.78</c:v>
                </c:pt>
                <c:pt idx="1438">
                  <c:v>23.77</c:v>
                </c:pt>
                <c:pt idx="1439">
                  <c:v>23.73</c:v>
                </c:pt>
                <c:pt idx="1440">
                  <c:v>23.71</c:v>
                </c:pt>
                <c:pt idx="1441">
                  <c:v>23.69</c:v>
                </c:pt>
                <c:pt idx="1442">
                  <c:v>23.67</c:v>
                </c:pt>
                <c:pt idx="1443">
                  <c:v>23.65</c:v>
                </c:pt>
                <c:pt idx="1444">
                  <c:v>23.65</c:v>
                </c:pt>
                <c:pt idx="1445">
                  <c:v>23.62</c:v>
                </c:pt>
                <c:pt idx="1446">
                  <c:v>23.61</c:v>
                </c:pt>
                <c:pt idx="1447">
                  <c:v>23.57</c:v>
                </c:pt>
                <c:pt idx="1448">
                  <c:v>23.57</c:v>
                </c:pt>
                <c:pt idx="1449">
                  <c:v>23.55</c:v>
                </c:pt>
                <c:pt idx="1450">
                  <c:v>23.55</c:v>
                </c:pt>
                <c:pt idx="1451">
                  <c:v>23.55</c:v>
                </c:pt>
                <c:pt idx="1452">
                  <c:v>23.55</c:v>
                </c:pt>
                <c:pt idx="1453">
                  <c:v>23.55</c:v>
                </c:pt>
                <c:pt idx="1454">
                  <c:v>23.55</c:v>
                </c:pt>
                <c:pt idx="1455">
                  <c:v>23.55</c:v>
                </c:pt>
                <c:pt idx="1456">
                  <c:v>23.53</c:v>
                </c:pt>
                <c:pt idx="1457">
                  <c:v>23.52</c:v>
                </c:pt>
                <c:pt idx="1458">
                  <c:v>23.51</c:v>
                </c:pt>
                <c:pt idx="1459">
                  <c:v>23.49</c:v>
                </c:pt>
                <c:pt idx="1460">
                  <c:v>23.48</c:v>
                </c:pt>
                <c:pt idx="1461">
                  <c:v>23.46</c:v>
                </c:pt>
                <c:pt idx="1462">
                  <c:v>23.44</c:v>
                </c:pt>
                <c:pt idx="1463">
                  <c:v>23.44</c:v>
                </c:pt>
                <c:pt idx="1464">
                  <c:v>23.4</c:v>
                </c:pt>
                <c:pt idx="1465">
                  <c:v>23.4</c:v>
                </c:pt>
                <c:pt idx="1466">
                  <c:v>23.38</c:v>
                </c:pt>
                <c:pt idx="1467">
                  <c:v>23.36</c:v>
                </c:pt>
                <c:pt idx="1468">
                  <c:v>23.35</c:v>
                </c:pt>
                <c:pt idx="1469">
                  <c:v>23.32</c:v>
                </c:pt>
                <c:pt idx="1470">
                  <c:v>23.32</c:v>
                </c:pt>
                <c:pt idx="1471">
                  <c:v>23.28</c:v>
                </c:pt>
                <c:pt idx="1472">
                  <c:v>23.25</c:v>
                </c:pt>
                <c:pt idx="1473">
                  <c:v>23.25</c:v>
                </c:pt>
                <c:pt idx="1474">
                  <c:v>23.24</c:v>
                </c:pt>
                <c:pt idx="1475">
                  <c:v>23.22</c:v>
                </c:pt>
                <c:pt idx="1476">
                  <c:v>23.24</c:v>
                </c:pt>
                <c:pt idx="1477">
                  <c:v>23.26</c:v>
                </c:pt>
                <c:pt idx="1478">
                  <c:v>23.26</c:v>
                </c:pt>
                <c:pt idx="1479">
                  <c:v>23.26</c:v>
                </c:pt>
                <c:pt idx="1480">
                  <c:v>23.24</c:v>
                </c:pt>
                <c:pt idx="1481">
                  <c:v>23.24</c:v>
                </c:pt>
                <c:pt idx="1482">
                  <c:v>23.24</c:v>
                </c:pt>
                <c:pt idx="1483">
                  <c:v>23.24</c:v>
                </c:pt>
                <c:pt idx="1484">
                  <c:v>23.24</c:v>
                </c:pt>
                <c:pt idx="1485">
                  <c:v>23.26</c:v>
                </c:pt>
                <c:pt idx="1486">
                  <c:v>23.26</c:v>
                </c:pt>
                <c:pt idx="1487">
                  <c:v>23.26</c:v>
                </c:pt>
                <c:pt idx="1488">
                  <c:v>23.24</c:v>
                </c:pt>
                <c:pt idx="1489">
                  <c:v>23.23</c:v>
                </c:pt>
                <c:pt idx="1490">
                  <c:v>23.23</c:v>
                </c:pt>
                <c:pt idx="1491">
                  <c:v>23.21</c:v>
                </c:pt>
                <c:pt idx="1492">
                  <c:v>23.2</c:v>
                </c:pt>
                <c:pt idx="1493">
                  <c:v>23.19</c:v>
                </c:pt>
                <c:pt idx="1494">
                  <c:v>23.17</c:v>
                </c:pt>
                <c:pt idx="1495">
                  <c:v>23.16</c:v>
                </c:pt>
                <c:pt idx="1496">
                  <c:v>23.14</c:v>
                </c:pt>
                <c:pt idx="1497">
                  <c:v>23.13</c:v>
                </c:pt>
                <c:pt idx="1498">
                  <c:v>23.13</c:v>
                </c:pt>
                <c:pt idx="1499">
                  <c:v>23.13</c:v>
                </c:pt>
                <c:pt idx="1500">
                  <c:v>23.12</c:v>
                </c:pt>
                <c:pt idx="1501">
                  <c:v>23.11</c:v>
                </c:pt>
                <c:pt idx="1502">
                  <c:v>23.13</c:v>
                </c:pt>
                <c:pt idx="1503">
                  <c:v>23.13</c:v>
                </c:pt>
                <c:pt idx="1504">
                  <c:v>23.13</c:v>
                </c:pt>
                <c:pt idx="1505">
                  <c:v>23.13</c:v>
                </c:pt>
                <c:pt idx="1506">
                  <c:v>23.13</c:v>
                </c:pt>
                <c:pt idx="1507">
                  <c:v>23.11</c:v>
                </c:pt>
                <c:pt idx="1508">
                  <c:v>23.11</c:v>
                </c:pt>
                <c:pt idx="1509">
                  <c:v>23.09</c:v>
                </c:pt>
                <c:pt idx="1510">
                  <c:v>23.04</c:v>
                </c:pt>
                <c:pt idx="1511">
                  <c:v>23.03</c:v>
                </c:pt>
                <c:pt idx="1512">
                  <c:v>22.99</c:v>
                </c:pt>
                <c:pt idx="1513">
                  <c:v>22.95</c:v>
                </c:pt>
                <c:pt idx="1514">
                  <c:v>22.92</c:v>
                </c:pt>
                <c:pt idx="1515">
                  <c:v>22.88</c:v>
                </c:pt>
                <c:pt idx="1516">
                  <c:v>22.84</c:v>
                </c:pt>
                <c:pt idx="1517">
                  <c:v>22.8</c:v>
                </c:pt>
                <c:pt idx="1518">
                  <c:v>22.76</c:v>
                </c:pt>
                <c:pt idx="1519">
                  <c:v>22.72</c:v>
                </c:pt>
                <c:pt idx="1520">
                  <c:v>22.7</c:v>
                </c:pt>
                <c:pt idx="1521">
                  <c:v>22.69</c:v>
                </c:pt>
                <c:pt idx="1522">
                  <c:v>22.67</c:v>
                </c:pt>
                <c:pt idx="1523">
                  <c:v>22.66</c:v>
                </c:pt>
                <c:pt idx="1524">
                  <c:v>22.66</c:v>
                </c:pt>
                <c:pt idx="1525">
                  <c:v>22.64</c:v>
                </c:pt>
                <c:pt idx="1526">
                  <c:v>22.64</c:v>
                </c:pt>
                <c:pt idx="1527">
                  <c:v>22.63</c:v>
                </c:pt>
                <c:pt idx="1528">
                  <c:v>22.63</c:v>
                </c:pt>
                <c:pt idx="1529">
                  <c:v>22.63</c:v>
                </c:pt>
                <c:pt idx="1530">
                  <c:v>22.62</c:v>
                </c:pt>
                <c:pt idx="1531">
                  <c:v>22.61</c:v>
                </c:pt>
                <c:pt idx="1532">
                  <c:v>22.61</c:v>
                </c:pt>
                <c:pt idx="1533">
                  <c:v>22.61</c:v>
                </c:pt>
                <c:pt idx="1534">
                  <c:v>22.6</c:v>
                </c:pt>
                <c:pt idx="1535">
                  <c:v>22.59</c:v>
                </c:pt>
                <c:pt idx="1536">
                  <c:v>22.6</c:v>
                </c:pt>
                <c:pt idx="1537">
                  <c:v>22.58</c:v>
                </c:pt>
                <c:pt idx="1538">
                  <c:v>22.58</c:v>
                </c:pt>
                <c:pt idx="1539">
                  <c:v>22.55</c:v>
                </c:pt>
                <c:pt idx="1540">
                  <c:v>22.55</c:v>
                </c:pt>
                <c:pt idx="1541">
                  <c:v>22.55</c:v>
                </c:pt>
                <c:pt idx="1542">
                  <c:v>22.53</c:v>
                </c:pt>
                <c:pt idx="1543">
                  <c:v>22.51</c:v>
                </c:pt>
                <c:pt idx="1544">
                  <c:v>22.51</c:v>
                </c:pt>
                <c:pt idx="1545">
                  <c:v>22.49</c:v>
                </c:pt>
                <c:pt idx="1546">
                  <c:v>22.47</c:v>
                </c:pt>
                <c:pt idx="1547">
                  <c:v>22.46</c:v>
                </c:pt>
                <c:pt idx="1548">
                  <c:v>22.43</c:v>
                </c:pt>
                <c:pt idx="1549">
                  <c:v>22.43</c:v>
                </c:pt>
                <c:pt idx="1550">
                  <c:v>22.41</c:v>
                </c:pt>
                <c:pt idx="1551">
                  <c:v>22.41</c:v>
                </c:pt>
                <c:pt idx="1552">
                  <c:v>22.39</c:v>
                </c:pt>
                <c:pt idx="1553">
                  <c:v>22.37</c:v>
                </c:pt>
                <c:pt idx="1554">
                  <c:v>22.36</c:v>
                </c:pt>
                <c:pt idx="1555">
                  <c:v>22.34</c:v>
                </c:pt>
                <c:pt idx="1556">
                  <c:v>22.34</c:v>
                </c:pt>
                <c:pt idx="1557">
                  <c:v>22.32</c:v>
                </c:pt>
                <c:pt idx="1558">
                  <c:v>22.3</c:v>
                </c:pt>
                <c:pt idx="1559">
                  <c:v>22.28</c:v>
                </c:pt>
                <c:pt idx="1560">
                  <c:v>22.25</c:v>
                </c:pt>
                <c:pt idx="1561">
                  <c:v>22.23</c:v>
                </c:pt>
                <c:pt idx="1562">
                  <c:v>22.2</c:v>
                </c:pt>
                <c:pt idx="1563">
                  <c:v>22.18</c:v>
                </c:pt>
                <c:pt idx="1564">
                  <c:v>22.17</c:v>
                </c:pt>
                <c:pt idx="1565">
                  <c:v>22.14</c:v>
                </c:pt>
                <c:pt idx="1566">
                  <c:v>22.14</c:v>
                </c:pt>
                <c:pt idx="1567">
                  <c:v>22.13</c:v>
                </c:pt>
                <c:pt idx="1568">
                  <c:v>22.1</c:v>
                </c:pt>
                <c:pt idx="1569">
                  <c:v>22.09</c:v>
                </c:pt>
                <c:pt idx="1570">
                  <c:v>22.05</c:v>
                </c:pt>
                <c:pt idx="1571">
                  <c:v>22.05</c:v>
                </c:pt>
                <c:pt idx="1572">
                  <c:v>22.03</c:v>
                </c:pt>
                <c:pt idx="1573">
                  <c:v>22.01</c:v>
                </c:pt>
                <c:pt idx="1574">
                  <c:v>22</c:v>
                </c:pt>
                <c:pt idx="1575">
                  <c:v>21.97</c:v>
                </c:pt>
                <c:pt idx="1576">
                  <c:v>21.95</c:v>
                </c:pt>
                <c:pt idx="1577">
                  <c:v>21.92</c:v>
                </c:pt>
                <c:pt idx="1578">
                  <c:v>21.88</c:v>
                </c:pt>
                <c:pt idx="1579">
                  <c:v>21.88</c:v>
                </c:pt>
                <c:pt idx="1580">
                  <c:v>21.84</c:v>
                </c:pt>
                <c:pt idx="1581">
                  <c:v>21.81</c:v>
                </c:pt>
                <c:pt idx="1582">
                  <c:v>21.8</c:v>
                </c:pt>
                <c:pt idx="1583">
                  <c:v>21.76</c:v>
                </c:pt>
                <c:pt idx="1584">
                  <c:v>21.73</c:v>
                </c:pt>
                <c:pt idx="1585">
                  <c:v>21.73</c:v>
                </c:pt>
                <c:pt idx="1586">
                  <c:v>21.69</c:v>
                </c:pt>
                <c:pt idx="1587">
                  <c:v>21.68</c:v>
                </c:pt>
                <c:pt idx="1588">
                  <c:v>21.66</c:v>
                </c:pt>
                <c:pt idx="1589">
                  <c:v>21.65</c:v>
                </c:pt>
                <c:pt idx="1590">
                  <c:v>21.63</c:v>
                </c:pt>
                <c:pt idx="1591">
                  <c:v>21.62</c:v>
                </c:pt>
                <c:pt idx="1592">
                  <c:v>21.6</c:v>
                </c:pt>
                <c:pt idx="1593">
                  <c:v>21.59</c:v>
                </c:pt>
                <c:pt idx="1594">
                  <c:v>21.57</c:v>
                </c:pt>
                <c:pt idx="1595">
                  <c:v>21.57</c:v>
                </c:pt>
                <c:pt idx="1596">
                  <c:v>21.54</c:v>
                </c:pt>
                <c:pt idx="1597">
                  <c:v>21.51</c:v>
                </c:pt>
                <c:pt idx="1598">
                  <c:v>21.5</c:v>
                </c:pt>
                <c:pt idx="1599">
                  <c:v>21.47</c:v>
                </c:pt>
                <c:pt idx="1600">
                  <c:v>21.45</c:v>
                </c:pt>
                <c:pt idx="1601">
                  <c:v>21.42</c:v>
                </c:pt>
                <c:pt idx="1602">
                  <c:v>21.37</c:v>
                </c:pt>
                <c:pt idx="1603">
                  <c:v>21.35</c:v>
                </c:pt>
                <c:pt idx="1604">
                  <c:v>21.33</c:v>
                </c:pt>
                <c:pt idx="1605">
                  <c:v>21.3</c:v>
                </c:pt>
                <c:pt idx="1606">
                  <c:v>21.27</c:v>
                </c:pt>
                <c:pt idx="1607">
                  <c:v>21.26</c:v>
                </c:pt>
                <c:pt idx="1608">
                  <c:v>21.22</c:v>
                </c:pt>
                <c:pt idx="1609">
                  <c:v>21.2</c:v>
                </c:pt>
                <c:pt idx="1610">
                  <c:v>21.18</c:v>
                </c:pt>
                <c:pt idx="1611">
                  <c:v>21.13</c:v>
                </c:pt>
                <c:pt idx="1612">
                  <c:v>21.1</c:v>
                </c:pt>
                <c:pt idx="1613">
                  <c:v>21.08</c:v>
                </c:pt>
                <c:pt idx="1614">
                  <c:v>21.03</c:v>
                </c:pt>
                <c:pt idx="1615">
                  <c:v>21.01</c:v>
                </c:pt>
                <c:pt idx="1616">
                  <c:v>20.98</c:v>
                </c:pt>
                <c:pt idx="1617">
                  <c:v>20.94</c:v>
                </c:pt>
                <c:pt idx="1618">
                  <c:v>20.9</c:v>
                </c:pt>
                <c:pt idx="1619">
                  <c:v>20.85</c:v>
                </c:pt>
                <c:pt idx="1620">
                  <c:v>20.81</c:v>
                </c:pt>
                <c:pt idx="1621">
                  <c:v>20.77</c:v>
                </c:pt>
                <c:pt idx="1622">
                  <c:v>20.74</c:v>
                </c:pt>
                <c:pt idx="1623">
                  <c:v>20.7</c:v>
                </c:pt>
                <c:pt idx="1624">
                  <c:v>20.66</c:v>
                </c:pt>
                <c:pt idx="1625">
                  <c:v>20.62</c:v>
                </c:pt>
                <c:pt idx="1626">
                  <c:v>20.58</c:v>
                </c:pt>
                <c:pt idx="1627">
                  <c:v>20.55</c:v>
                </c:pt>
                <c:pt idx="1628">
                  <c:v>20.52</c:v>
                </c:pt>
                <c:pt idx="1629">
                  <c:v>20.49</c:v>
                </c:pt>
                <c:pt idx="1630">
                  <c:v>20.49</c:v>
                </c:pt>
                <c:pt idx="1631">
                  <c:v>20.45</c:v>
                </c:pt>
                <c:pt idx="1632">
                  <c:v>20.420000000000002</c:v>
                </c:pt>
                <c:pt idx="1633">
                  <c:v>20.399999999999999</c:v>
                </c:pt>
                <c:pt idx="1634">
                  <c:v>20.38</c:v>
                </c:pt>
                <c:pt idx="1635">
                  <c:v>20.34</c:v>
                </c:pt>
                <c:pt idx="1636">
                  <c:v>20.32</c:v>
                </c:pt>
                <c:pt idx="1637">
                  <c:v>20.32</c:v>
                </c:pt>
                <c:pt idx="1638">
                  <c:v>20.32</c:v>
                </c:pt>
                <c:pt idx="1639">
                  <c:v>20.309999999999999</c:v>
                </c:pt>
                <c:pt idx="1640">
                  <c:v>20.309999999999999</c:v>
                </c:pt>
                <c:pt idx="1641">
                  <c:v>20.309999999999999</c:v>
                </c:pt>
                <c:pt idx="1642">
                  <c:v>20.32</c:v>
                </c:pt>
                <c:pt idx="1643">
                  <c:v>20.350000000000001</c:v>
                </c:pt>
                <c:pt idx="1644">
                  <c:v>20.350000000000001</c:v>
                </c:pt>
                <c:pt idx="1645">
                  <c:v>20.350000000000001</c:v>
                </c:pt>
                <c:pt idx="1646">
                  <c:v>20.350000000000001</c:v>
                </c:pt>
                <c:pt idx="1647">
                  <c:v>20.37</c:v>
                </c:pt>
                <c:pt idx="1648">
                  <c:v>20.37</c:v>
                </c:pt>
                <c:pt idx="1649">
                  <c:v>20.37</c:v>
                </c:pt>
                <c:pt idx="1650">
                  <c:v>20.37</c:v>
                </c:pt>
              </c:numCache>
            </c:numRef>
          </c:yVal>
          <c:smooth val="0"/>
          <c:extLst>
            <c:ext xmlns:c16="http://schemas.microsoft.com/office/drawing/2014/chart" uri="{C3380CC4-5D6E-409C-BE32-E72D297353CC}">
              <c16:uniqueId val="{00000001-21FE-40C2-B55D-2B820547AA9E}"/>
            </c:ext>
          </c:extLst>
        </c:ser>
        <c:ser>
          <c:idx val="2"/>
          <c:order val="2"/>
          <c:tx>
            <c:strRef>
              <c:f>Kaktovik_Hr3!$L$7</c:f>
              <c:strCache>
                <c:ptCount val="1"/>
                <c:pt idx="0">
                  <c:v>CavS2</c:v>
                </c:pt>
              </c:strCache>
            </c:strRef>
          </c:tx>
          <c:marker>
            <c:symbol val="none"/>
          </c:marker>
          <c:xVal>
            <c:numRef>
              <c:f>Kaktovik_Hr3!$A$10:$A$1660</c:f>
              <c:numCache>
                <c:formatCode>mm/dd/yy\ hh:mm</c:formatCode>
                <c:ptCount val="1651"/>
                <c:pt idx="0">
                  <c:v>42530.334027777775</c:v>
                </c:pt>
                <c:pt idx="1">
                  <c:v>42530.375</c:v>
                </c:pt>
                <c:pt idx="2">
                  <c:v>42530.5</c:v>
                </c:pt>
                <c:pt idx="3">
                  <c:v>42530.625</c:v>
                </c:pt>
                <c:pt idx="4">
                  <c:v>42530.75</c:v>
                </c:pt>
                <c:pt idx="5">
                  <c:v>42530.875</c:v>
                </c:pt>
                <c:pt idx="6">
                  <c:v>42531</c:v>
                </c:pt>
                <c:pt idx="7">
                  <c:v>42531.125</c:v>
                </c:pt>
                <c:pt idx="8">
                  <c:v>42531.25</c:v>
                </c:pt>
                <c:pt idx="9">
                  <c:v>42531.375</c:v>
                </c:pt>
                <c:pt idx="10">
                  <c:v>42531.5</c:v>
                </c:pt>
                <c:pt idx="11">
                  <c:v>42531.625</c:v>
                </c:pt>
                <c:pt idx="12">
                  <c:v>42531.75</c:v>
                </c:pt>
                <c:pt idx="13">
                  <c:v>42531.875</c:v>
                </c:pt>
                <c:pt idx="14">
                  <c:v>42532</c:v>
                </c:pt>
                <c:pt idx="15">
                  <c:v>42532.125</c:v>
                </c:pt>
                <c:pt idx="16">
                  <c:v>42532.25</c:v>
                </c:pt>
                <c:pt idx="17">
                  <c:v>42532.375</c:v>
                </c:pt>
                <c:pt idx="18">
                  <c:v>42532.5</c:v>
                </c:pt>
                <c:pt idx="19">
                  <c:v>42532.625</c:v>
                </c:pt>
                <c:pt idx="20">
                  <c:v>42532.75</c:v>
                </c:pt>
                <c:pt idx="21">
                  <c:v>42532.875</c:v>
                </c:pt>
                <c:pt idx="22">
                  <c:v>42533</c:v>
                </c:pt>
                <c:pt idx="23">
                  <c:v>42533.125</c:v>
                </c:pt>
                <c:pt idx="24">
                  <c:v>42533.25</c:v>
                </c:pt>
                <c:pt idx="25">
                  <c:v>42533.375</c:v>
                </c:pt>
                <c:pt idx="26">
                  <c:v>42533.5</c:v>
                </c:pt>
                <c:pt idx="27">
                  <c:v>42533.625</c:v>
                </c:pt>
                <c:pt idx="28">
                  <c:v>42533.75</c:v>
                </c:pt>
                <c:pt idx="29">
                  <c:v>42533.875</c:v>
                </c:pt>
                <c:pt idx="30">
                  <c:v>42534</c:v>
                </c:pt>
                <c:pt idx="31">
                  <c:v>42534.125</c:v>
                </c:pt>
                <c:pt idx="32">
                  <c:v>42534.25</c:v>
                </c:pt>
                <c:pt idx="33">
                  <c:v>42534.375</c:v>
                </c:pt>
                <c:pt idx="34">
                  <c:v>42534.5</c:v>
                </c:pt>
                <c:pt idx="35">
                  <c:v>42534.625</c:v>
                </c:pt>
                <c:pt idx="36">
                  <c:v>42534.75</c:v>
                </c:pt>
                <c:pt idx="37">
                  <c:v>42534.875</c:v>
                </c:pt>
                <c:pt idx="38">
                  <c:v>42535</c:v>
                </c:pt>
                <c:pt idx="39">
                  <c:v>42535.125</c:v>
                </c:pt>
                <c:pt idx="40">
                  <c:v>42535.25</c:v>
                </c:pt>
                <c:pt idx="41">
                  <c:v>42535.375</c:v>
                </c:pt>
                <c:pt idx="42">
                  <c:v>42535.5</c:v>
                </c:pt>
                <c:pt idx="43">
                  <c:v>42535.625</c:v>
                </c:pt>
                <c:pt idx="44">
                  <c:v>42535.75</c:v>
                </c:pt>
                <c:pt idx="45">
                  <c:v>42535.875</c:v>
                </c:pt>
                <c:pt idx="46">
                  <c:v>42536</c:v>
                </c:pt>
                <c:pt idx="47">
                  <c:v>42536.125</c:v>
                </c:pt>
                <c:pt idx="48">
                  <c:v>42536.25</c:v>
                </c:pt>
                <c:pt idx="49">
                  <c:v>42536.375</c:v>
                </c:pt>
                <c:pt idx="50">
                  <c:v>42536.5</c:v>
                </c:pt>
                <c:pt idx="51">
                  <c:v>42536.625</c:v>
                </c:pt>
                <c:pt idx="52">
                  <c:v>42536.75</c:v>
                </c:pt>
                <c:pt idx="53">
                  <c:v>42536.875</c:v>
                </c:pt>
                <c:pt idx="54">
                  <c:v>42537</c:v>
                </c:pt>
                <c:pt idx="55">
                  <c:v>42537.125</c:v>
                </c:pt>
                <c:pt idx="56">
                  <c:v>42537.25</c:v>
                </c:pt>
                <c:pt idx="57">
                  <c:v>42537.375</c:v>
                </c:pt>
                <c:pt idx="58">
                  <c:v>42537.5</c:v>
                </c:pt>
                <c:pt idx="59">
                  <c:v>42537.625</c:v>
                </c:pt>
                <c:pt idx="60">
                  <c:v>42537.75</c:v>
                </c:pt>
                <c:pt idx="61">
                  <c:v>42537.875</c:v>
                </c:pt>
                <c:pt idx="62">
                  <c:v>42538</c:v>
                </c:pt>
                <c:pt idx="63">
                  <c:v>42538.125</c:v>
                </c:pt>
                <c:pt idx="64">
                  <c:v>42538.25</c:v>
                </c:pt>
                <c:pt idx="65">
                  <c:v>42538.375</c:v>
                </c:pt>
                <c:pt idx="66">
                  <c:v>42538.5</c:v>
                </c:pt>
                <c:pt idx="67">
                  <c:v>42538.625</c:v>
                </c:pt>
                <c:pt idx="68">
                  <c:v>42538.75</c:v>
                </c:pt>
                <c:pt idx="69">
                  <c:v>42538.875</c:v>
                </c:pt>
                <c:pt idx="70">
                  <c:v>42539</c:v>
                </c:pt>
                <c:pt idx="71">
                  <c:v>42539.125</c:v>
                </c:pt>
                <c:pt idx="72">
                  <c:v>42539.25</c:v>
                </c:pt>
                <c:pt idx="73">
                  <c:v>42539.375</c:v>
                </c:pt>
                <c:pt idx="74">
                  <c:v>42539.5</c:v>
                </c:pt>
                <c:pt idx="75">
                  <c:v>42539.625</c:v>
                </c:pt>
                <c:pt idx="76">
                  <c:v>42539.75</c:v>
                </c:pt>
                <c:pt idx="77">
                  <c:v>42539.875</c:v>
                </c:pt>
                <c:pt idx="78">
                  <c:v>42540</c:v>
                </c:pt>
                <c:pt idx="79">
                  <c:v>42540.125</c:v>
                </c:pt>
                <c:pt idx="80">
                  <c:v>42540.25</c:v>
                </c:pt>
                <c:pt idx="81">
                  <c:v>42540.375</c:v>
                </c:pt>
                <c:pt idx="82">
                  <c:v>42540.5</c:v>
                </c:pt>
                <c:pt idx="83">
                  <c:v>42540.625</c:v>
                </c:pt>
                <c:pt idx="84">
                  <c:v>42540.75</c:v>
                </c:pt>
                <c:pt idx="85">
                  <c:v>42541</c:v>
                </c:pt>
                <c:pt idx="86">
                  <c:v>42541.125</c:v>
                </c:pt>
                <c:pt idx="87">
                  <c:v>42541.25</c:v>
                </c:pt>
                <c:pt idx="88">
                  <c:v>42541.375</c:v>
                </c:pt>
                <c:pt idx="89">
                  <c:v>42541.5</c:v>
                </c:pt>
                <c:pt idx="90">
                  <c:v>42541.625</c:v>
                </c:pt>
                <c:pt idx="91">
                  <c:v>42541.75</c:v>
                </c:pt>
                <c:pt idx="92">
                  <c:v>42541.875</c:v>
                </c:pt>
                <c:pt idx="93">
                  <c:v>42542</c:v>
                </c:pt>
                <c:pt idx="94">
                  <c:v>42542.125</c:v>
                </c:pt>
                <c:pt idx="95">
                  <c:v>42542.25</c:v>
                </c:pt>
                <c:pt idx="96">
                  <c:v>42542.375</c:v>
                </c:pt>
                <c:pt idx="97">
                  <c:v>42542.5</c:v>
                </c:pt>
                <c:pt idx="98">
                  <c:v>42542.625</c:v>
                </c:pt>
                <c:pt idx="99">
                  <c:v>42542.75</c:v>
                </c:pt>
                <c:pt idx="100">
                  <c:v>42542.875</c:v>
                </c:pt>
                <c:pt idx="101">
                  <c:v>42543</c:v>
                </c:pt>
                <c:pt idx="102">
                  <c:v>42543.125</c:v>
                </c:pt>
                <c:pt idx="103">
                  <c:v>42543.25</c:v>
                </c:pt>
                <c:pt idx="104">
                  <c:v>42543.375</c:v>
                </c:pt>
                <c:pt idx="105">
                  <c:v>42543.5</c:v>
                </c:pt>
                <c:pt idx="106">
                  <c:v>42543.625</c:v>
                </c:pt>
                <c:pt idx="107">
                  <c:v>42543.75</c:v>
                </c:pt>
                <c:pt idx="108">
                  <c:v>42543.875</c:v>
                </c:pt>
                <c:pt idx="109">
                  <c:v>42544</c:v>
                </c:pt>
                <c:pt idx="110">
                  <c:v>42544.125</c:v>
                </c:pt>
                <c:pt idx="111">
                  <c:v>42544.25</c:v>
                </c:pt>
                <c:pt idx="112">
                  <c:v>42544.25</c:v>
                </c:pt>
                <c:pt idx="113">
                  <c:v>42544.375</c:v>
                </c:pt>
                <c:pt idx="114">
                  <c:v>42544.5</c:v>
                </c:pt>
                <c:pt idx="115">
                  <c:v>42544.625</c:v>
                </c:pt>
                <c:pt idx="116">
                  <c:v>42544.75</c:v>
                </c:pt>
                <c:pt idx="117">
                  <c:v>42544.875</c:v>
                </c:pt>
                <c:pt idx="118">
                  <c:v>42545</c:v>
                </c:pt>
                <c:pt idx="119">
                  <c:v>42545.125</c:v>
                </c:pt>
                <c:pt idx="120">
                  <c:v>42545.25</c:v>
                </c:pt>
                <c:pt idx="121">
                  <c:v>42545.375</c:v>
                </c:pt>
                <c:pt idx="122">
                  <c:v>42545.5</c:v>
                </c:pt>
                <c:pt idx="123">
                  <c:v>42545.625</c:v>
                </c:pt>
                <c:pt idx="124">
                  <c:v>42545.75</c:v>
                </c:pt>
                <c:pt idx="125">
                  <c:v>42545.875</c:v>
                </c:pt>
                <c:pt idx="126">
                  <c:v>42546</c:v>
                </c:pt>
                <c:pt idx="127">
                  <c:v>42546.125</c:v>
                </c:pt>
                <c:pt idx="128">
                  <c:v>42546.25</c:v>
                </c:pt>
                <c:pt idx="129">
                  <c:v>42546.375</c:v>
                </c:pt>
                <c:pt idx="130">
                  <c:v>42546.5</c:v>
                </c:pt>
                <c:pt idx="131">
                  <c:v>42546.625</c:v>
                </c:pt>
                <c:pt idx="132">
                  <c:v>42546.75</c:v>
                </c:pt>
                <c:pt idx="133">
                  <c:v>42546.875</c:v>
                </c:pt>
                <c:pt idx="134">
                  <c:v>42547</c:v>
                </c:pt>
                <c:pt idx="135">
                  <c:v>42547.125</c:v>
                </c:pt>
                <c:pt idx="136">
                  <c:v>42547.25</c:v>
                </c:pt>
                <c:pt idx="137">
                  <c:v>42547.375</c:v>
                </c:pt>
                <c:pt idx="138">
                  <c:v>42547.5</c:v>
                </c:pt>
                <c:pt idx="139">
                  <c:v>42547.625</c:v>
                </c:pt>
                <c:pt idx="140">
                  <c:v>42547.75</c:v>
                </c:pt>
                <c:pt idx="141">
                  <c:v>42547.875</c:v>
                </c:pt>
                <c:pt idx="142">
                  <c:v>42548</c:v>
                </c:pt>
                <c:pt idx="143">
                  <c:v>42548.125</c:v>
                </c:pt>
                <c:pt idx="144">
                  <c:v>42548.25</c:v>
                </c:pt>
                <c:pt idx="145">
                  <c:v>42548.375</c:v>
                </c:pt>
                <c:pt idx="146">
                  <c:v>42548.5</c:v>
                </c:pt>
                <c:pt idx="147">
                  <c:v>42548.625</c:v>
                </c:pt>
                <c:pt idx="148">
                  <c:v>42548.75</c:v>
                </c:pt>
                <c:pt idx="149">
                  <c:v>42548.875</c:v>
                </c:pt>
                <c:pt idx="150">
                  <c:v>42549</c:v>
                </c:pt>
                <c:pt idx="151">
                  <c:v>42549.125</c:v>
                </c:pt>
                <c:pt idx="152">
                  <c:v>42549.25</c:v>
                </c:pt>
                <c:pt idx="153">
                  <c:v>42549.375</c:v>
                </c:pt>
                <c:pt idx="154">
                  <c:v>42549.5</c:v>
                </c:pt>
                <c:pt idx="155">
                  <c:v>42549.625</c:v>
                </c:pt>
                <c:pt idx="156">
                  <c:v>42549.75</c:v>
                </c:pt>
                <c:pt idx="157">
                  <c:v>42549.875</c:v>
                </c:pt>
                <c:pt idx="158">
                  <c:v>42550</c:v>
                </c:pt>
                <c:pt idx="159">
                  <c:v>42550.125</c:v>
                </c:pt>
                <c:pt idx="160">
                  <c:v>42550.25</c:v>
                </c:pt>
                <c:pt idx="161">
                  <c:v>42550.375</c:v>
                </c:pt>
                <c:pt idx="162">
                  <c:v>42550.5</c:v>
                </c:pt>
                <c:pt idx="163">
                  <c:v>42550.625</c:v>
                </c:pt>
                <c:pt idx="164">
                  <c:v>42550.75</c:v>
                </c:pt>
                <c:pt idx="165">
                  <c:v>42550.875</c:v>
                </c:pt>
                <c:pt idx="166">
                  <c:v>42551</c:v>
                </c:pt>
                <c:pt idx="167">
                  <c:v>42551.125</c:v>
                </c:pt>
                <c:pt idx="168">
                  <c:v>42551.25</c:v>
                </c:pt>
                <c:pt idx="169">
                  <c:v>42551.375</c:v>
                </c:pt>
                <c:pt idx="170">
                  <c:v>42551.5</c:v>
                </c:pt>
                <c:pt idx="171">
                  <c:v>42551.625</c:v>
                </c:pt>
                <c:pt idx="172">
                  <c:v>42551.75</c:v>
                </c:pt>
                <c:pt idx="173">
                  <c:v>42551.875</c:v>
                </c:pt>
                <c:pt idx="174">
                  <c:v>42552</c:v>
                </c:pt>
                <c:pt idx="175">
                  <c:v>42552.125</c:v>
                </c:pt>
                <c:pt idx="176">
                  <c:v>42552.25</c:v>
                </c:pt>
                <c:pt idx="177">
                  <c:v>42552.375</c:v>
                </c:pt>
                <c:pt idx="178">
                  <c:v>42552.5</c:v>
                </c:pt>
                <c:pt idx="179">
                  <c:v>42552.625</c:v>
                </c:pt>
                <c:pt idx="180">
                  <c:v>42552.75</c:v>
                </c:pt>
                <c:pt idx="181">
                  <c:v>42552.875</c:v>
                </c:pt>
                <c:pt idx="182">
                  <c:v>42553</c:v>
                </c:pt>
                <c:pt idx="183">
                  <c:v>42553.125</c:v>
                </c:pt>
                <c:pt idx="184">
                  <c:v>42553.25</c:v>
                </c:pt>
                <c:pt idx="185">
                  <c:v>42553.375</c:v>
                </c:pt>
                <c:pt idx="186">
                  <c:v>42553.5</c:v>
                </c:pt>
                <c:pt idx="187">
                  <c:v>42553.625</c:v>
                </c:pt>
                <c:pt idx="188">
                  <c:v>42553.75</c:v>
                </c:pt>
                <c:pt idx="189">
                  <c:v>42553.875</c:v>
                </c:pt>
                <c:pt idx="190">
                  <c:v>42554</c:v>
                </c:pt>
                <c:pt idx="191">
                  <c:v>42554.125</c:v>
                </c:pt>
                <c:pt idx="192">
                  <c:v>42554.25</c:v>
                </c:pt>
                <c:pt idx="193">
                  <c:v>42554.375</c:v>
                </c:pt>
                <c:pt idx="194">
                  <c:v>42554.5</c:v>
                </c:pt>
                <c:pt idx="195">
                  <c:v>42554.625</c:v>
                </c:pt>
                <c:pt idx="196">
                  <c:v>42554.75</c:v>
                </c:pt>
                <c:pt idx="197">
                  <c:v>42554.875</c:v>
                </c:pt>
                <c:pt idx="198">
                  <c:v>42555</c:v>
                </c:pt>
                <c:pt idx="199">
                  <c:v>42555.125</c:v>
                </c:pt>
                <c:pt idx="200">
                  <c:v>42555.25</c:v>
                </c:pt>
                <c:pt idx="201">
                  <c:v>42555.375</c:v>
                </c:pt>
                <c:pt idx="202">
                  <c:v>42555.5</c:v>
                </c:pt>
                <c:pt idx="203">
                  <c:v>42555.625</c:v>
                </c:pt>
                <c:pt idx="204">
                  <c:v>42555.75</c:v>
                </c:pt>
                <c:pt idx="205">
                  <c:v>42555.875</c:v>
                </c:pt>
                <c:pt idx="206">
                  <c:v>42556</c:v>
                </c:pt>
                <c:pt idx="207">
                  <c:v>42556.125</c:v>
                </c:pt>
                <c:pt idx="208">
                  <c:v>42556.25</c:v>
                </c:pt>
                <c:pt idx="209">
                  <c:v>42556.375</c:v>
                </c:pt>
                <c:pt idx="210">
                  <c:v>42556.5</c:v>
                </c:pt>
                <c:pt idx="211">
                  <c:v>42556.625</c:v>
                </c:pt>
                <c:pt idx="212">
                  <c:v>42556.75</c:v>
                </c:pt>
                <c:pt idx="213">
                  <c:v>42556.875</c:v>
                </c:pt>
                <c:pt idx="214">
                  <c:v>42557</c:v>
                </c:pt>
                <c:pt idx="215">
                  <c:v>42557.125</c:v>
                </c:pt>
                <c:pt idx="216">
                  <c:v>42557.25</c:v>
                </c:pt>
                <c:pt idx="217">
                  <c:v>42557.375</c:v>
                </c:pt>
                <c:pt idx="218">
                  <c:v>42557.5</c:v>
                </c:pt>
                <c:pt idx="219">
                  <c:v>42557.625</c:v>
                </c:pt>
                <c:pt idx="220">
                  <c:v>42557.75</c:v>
                </c:pt>
                <c:pt idx="221">
                  <c:v>42557.875</c:v>
                </c:pt>
                <c:pt idx="222">
                  <c:v>42558</c:v>
                </c:pt>
                <c:pt idx="223">
                  <c:v>42558.125</c:v>
                </c:pt>
                <c:pt idx="224">
                  <c:v>42558.25</c:v>
                </c:pt>
                <c:pt idx="225">
                  <c:v>42558.375</c:v>
                </c:pt>
                <c:pt idx="226">
                  <c:v>42558.5</c:v>
                </c:pt>
                <c:pt idx="227">
                  <c:v>42558.625</c:v>
                </c:pt>
                <c:pt idx="228">
                  <c:v>42558.75</c:v>
                </c:pt>
                <c:pt idx="229">
                  <c:v>42558.875</c:v>
                </c:pt>
                <c:pt idx="230">
                  <c:v>42559</c:v>
                </c:pt>
                <c:pt idx="231">
                  <c:v>42559.125</c:v>
                </c:pt>
                <c:pt idx="232">
                  <c:v>42559.25</c:v>
                </c:pt>
                <c:pt idx="233">
                  <c:v>42559.375</c:v>
                </c:pt>
                <c:pt idx="234">
                  <c:v>42559.5</c:v>
                </c:pt>
                <c:pt idx="235">
                  <c:v>42559.625</c:v>
                </c:pt>
                <c:pt idx="236">
                  <c:v>42559.75</c:v>
                </c:pt>
                <c:pt idx="237">
                  <c:v>42559.875</c:v>
                </c:pt>
                <c:pt idx="238">
                  <c:v>42560</c:v>
                </c:pt>
                <c:pt idx="239">
                  <c:v>42560.125</c:v>
                </c:pt>
                <c:pt idx="240">
                  <c:v>42560.25</c:v>
                </c:pt>
                <c:pt idx="241">
                  <c:v>42560.375</c:v>
                </c:pt>
                <c:pt idx="242">
                  <c:v>42560.5</c:v>
                </c:pt>
                <c:pt idx="243">
                  <c:v>42560.625</c:v>
                </c:pt>
                <c:pt idx="244">
                  <c:v>42560.75</c:v>
                </c:pt>
                <c:pt idx="245">
                  <c:v>42560.875</c:v>
                </c:pt>
                <c:pt idx="246">
                  <c:v>42561</c:v>
                </c:pt>
                <c:pt idx="247">
                  <c:v>42561.125</c:v>
                </c:pt>
                <c:pt idx="248">
                  <c:v>42561.25</c:v>
                </c:pt>
                <c:pt idx="249">
                  <c:v>42561.375</c:v>
                </c:pt>
                <c:pt idx="250">
                  <c:v>42561.5</c:v>
                </c:pt>
                <c:pt idx="251">
                  <c:v>42561.625</c:v>
                </c:pt>
                <c:pt idx="252">
                  <c:v>42561.75</c:v>
                </c:pt>
                <c:pt idx="253">
                  <c:v>42561.875</c:v>
                </c:pt>
                <c:pt idx="254">
                  <c:v>42562</c:v>
                </c:pt>
                <c:pt idx="255">
                  <c:v>42562.125</c:v>
                </c:pt>
                <c:pt idx="256">
                  <c:v>42562.25</c:v>
                </c:pt>
                <c:pt idx="257">
                  <c:v>42562.375</c:v>
                </c:pt>
                <c:pt idx="258">
                  <c:v>42562.5</c:v>
                </c:pt>
                <c:pt idx="259">
                  <c:v>42562.625</c:v>
                </c:pt>
                <c:pt idx="260">
                  <c:v>42562.75</c:v>
                </c:pt>
                <c:pt idx="261">
                  <c:v>42562.875</c:v>
                </c:pt>
                <c:pt idx="262">
                  <c:v>42563</c:v>
                </c:pt>
                <c:pt idx="263">
                  <c:v>42563.125</c:v>
                </c:pt>
                <c:pt idx="264">
                  <c:v>42563.25</c:v>
                </c:pt>
                <c:pt idx="265">
                  <c:v>42563.375</c:v>
                </c:pt>
                <c:pt idx="266">
                  <c:v>42563.5</c:v>
                </c:pt>
                <c:pt idx="267">
                  <c:v>42563.625</c:v>
                </c:pt>
                <c:pt idx="268">
                  <c:v>42563.75</c:v>
                </c:pt>
                <c:pt idx="269">
                  <c:v>42563.875</c:v>
                </c:pt>
                <c:pt idx="270">
                  <c:v>42564</c:v>
                </c:pt>
                <c:pt idx="271">
                  <c:v>42564.125</c:v>
                </c:pt>
                <c:pt idx="272">
                  <c:v>42564.25</c:v>
                </c:pt>
                <c:pt idx="273">
                  <c:v>42564.375</c:v>
                </c:pt>
                <c:pt idx="274">
                  <c:v>42564.5</c:v>
                </c:pt>
                <c:pt idx="275">
                  <c:v>42564.625</c:v>
                </c:pt>
                <c:pt idx="276">
                  <c:v>42564.75</c:v>
                </c:pt>
                <c:pt idx="277">
                  <c:v>42564.875</c:v>
                </c:pt>
                <c:pt idx="278">
                  <c:v>42565</c:v>
                </c:pt>
                <c:pt idx="279">
                  <c:v>42565.125</c:v>
                </c:pt>
                <c:pt idx="280">
                  <c:v>42565.25</c:v>
                </c:pt>
                <c:pt idx="281">
                  <c:v>42565.375</c:v>
                </c:pt>
                <c:pt idx="282">
                  <c:v>42565.5</c:v>
                </c:pt>
                <c:pt idx="283">
                  <c:v>42565.625</c:v>
                </c:pt>
                <c:pt idx="284">
                  <c:v>42565.75</c:v>
                </c:pt>
                <c:pt idx="285">
                  <c:v>42565.875</c:v>
                </c:pt>
                <c:pt idx="286">
                  <c:v>42566</c:v>
                </c:pt>
                <c:pt idx="287">
                  <c:v>42566.125</c:v>
                </c:pt>
                <c:pt idx="288">
                  <c:v>42566.25</c:v>
                </c:pt>
                <c:pt idx="289">
                  <c:v>42566.375</c:v>
                </c:pt>
                <c:pt idx="290">
                  <c:v>42566.5</c:v>
                </c:pt>
                <c:pt idx="291">
                  <c:v>42566.625</c:v>
                </c:pt>
                <c:pt idx="292">
                  <c:v>42566.75</c:v>
                </c:pt>
                <c:pt idx="293">
                  <c:v>42566.875</c:v>
                </c:pt>
                <c:pt idx="294">
                  <c:v>42567</c:v>
                </c:pt>
                <c:pt idx="295">
                  <c:v>42567.125</c:v>
                </c:pt>
                <c:pt idx="296">
                  <c:v>42567.25</c:v>
                </c:pt>
                <c:pt idx="297">
                  <c:v>42567.375</c:v>
                </c:pt>
                <c:pt idx="298">
                  <c:v>42567.5</c:v>
                </c:pt>
                <c:pt idx="299">
                  <c:v>42567.625</c:v>
                </c:pt>
                <c:pt idx="300">
                  <c:v>42567.75</c:v>
                </c:pt>
                <c:pt idx="301">
                  <c:v>42567.875</c:v>
                </c:pt>
                <c:pt idx="302">
                  <c:v>42568</c:v>
                </c:pt>
                <c:pt idx="303">
                  <c:v>42568.125</c:v>
                </c:pt>
                <c:pt idx="304">
                  <c:v>42568.25</c:v>
                </c:pt>
                <c:pt idx="305">
                  <c:v>42568.375</c:v>
                </c:pt>
                <c:pt idx="306">
                  <c:v>42568.5</c:v>
                </c:pt>
                <c:pt idx="307">
                  <c:v>42568.625</c:v>
                </c:pt>
                <c:pt idx="308">
                  <c:v>42568.75</c:v>
                </c:pt>
                <c:pt idx="309">
                  <c:v>42568.875</c:v>
                </c:pt>
                <c:pt idx="310">
                  <c:v>42569</c:v>
                </c:pt>
                <c:pt idx="311">
                  <c:v>42569.125</c:v>
                </c:pt>
                <c:pt idx="312">
                  <c:v>42569.25</c:v>
                </c:pt>
                <c:pt idx="313">
                  <c:v>42569.25</c:v>
                </c:pt>
                <c:pt idx="314">
                  <c:v>42569.375</c:v>
                </c:pt>
                <c:pt idx="315">
                  <c:v>42569.5</c:v>
                </c:pt>
                <c:pt idx="316">
                  <c:v>42569.625</c:v>
                </c:pt>
                <c:pt idx="317">
                  <c:v>42569.75</c:v>
                </c:pt>
                <c:pt idx="318">
                  <c:v>42569.875</c:v>
                </c:pt>
                <c:pt idx="319">
                  <c:v>42570</c:v>
                </c:pt>
                <c:pt idx="320">
                  <c:v>42570.125</c:v>
                </c:pt>
                <c:pt idx="321">
                  <c:v>42570.25</c:v>
                </c:pt>
                <c:pt idx="322">
                  <c:v>42570.375</c:v>
                </c:pt>
                <c:pt idx="323">
                  <c:v>42570.375</c:v>
                </c:pt>
                <c:pt idx="324">
                  <c:v>42570.5</c:v>
                </c:pt>
                <c:pt idx="325">
                  <c:v>42570.625</c:v>
                </c:pt>
                <c:pt idx="326">
                  <c:v>42570.75</c:v>
                </c:pt>
                <c:pt idx="327">
                  <c:v>42570.875</c:v>
                </c:pt>
                <c:pt idx="328">
                  <c:v>42571</c:v>
                </c:pt>
                <c:pt idx="329">
                  <c:v>42571.125</c:v>
                </c:pt>
                <c:pt idx="330">
                  <c:v>42571.25</c:v>
                </c:pt>
                <c:pt idx="331">
                  <c:v>42571.375</c:v>
                </c:pt>
                <c:pt idx="332">
                  <c:v>42571.5</c:v>
                </c:pt>
                <c:pt idx="333">
                  <c:v>42571.625</c:v>
                </c:pt>
                <c:pt idx="334">
                  <c:v>42571.75</c:v>
                </c:pt>
                <c:pt idx="335">
                  <c:v>42571.875</c:v>
                </c:pt>
                <c:pt idx="336">
                  <c:v>42572</c:v>
                </c:pt>
                <c:pt idx="337">
                  <c:v>42572.125</c:v>
                </c:pt>
                <c:pt idx="338">
                  <c:v>42572.25</c:v>
                </c:pt>
                <c:pt idx="339">
                  <c:v>42572.375</c:v>
                </c:pt>
                <c:pt idx="340">
                  <c:v>42572.5</c:v>
                </c:pt>
                <c:pt idx="341">
                  <c:v>42572.625</c:v>
                </c:pt>
                <c:pt idx="342">
                  <c:v>42572.75</c:v>
                </c:pt>
                <c:pt idx="343">
                  <c:v>42572.75</c:v>
                </c:pt>
                <c:pt idx="344">
                  <c:v>42572.875</c:v>
                </c:pt>
                <c:pt idx="345">
                  <c:v>42573</c:v>
                </c:pt>
                <c:pt idx="346">
                  <c:v>42573.125</c:v>
                </c:pt>
                <c:pt idx="347">
                  <c:v>42573.25</c:v>
                </c:pt>
                <c:pt idx="348">
                  <c:v>42573.375</c:v>
                </c:pt>
                <c:pt idx="349">
                  <c:v>42573.5</c:v>
                </c:pt>
                <c:pt idx="350">
                  <c:v>42573.625</c:v>
                </c:pt>
                <c:pt idx="351">
                  <c:v>42573.75</c:v>
                </c:pt>
                <c:pt idx="352">
                  <c:v>42573.875</c:v>
                </c:pt>
                <c:pt idx="353">
                  <c:v>42574</c:v>
                </c:pt>
                <c:pt idx="354">
                  <c:v>42574.125</c:v>
                </c:pt>
                <c:pt idx="355">
                  <c:v>42574.25</c:v>
                </c:pt>
                <c:pt idx="356">
                  <c:v>42574.375</c:v>
                </c:pt>
                <c:pt idx="357">
                  <c:v>42574.5</c:v>
                </c:pt>
                <c:pt idx="358">
                  <c:v>42574.625</c:v>
                </c:pt>
                <c:pt idx="359">
                  <c:v>42574.75</c:v>
                </c:pt>
                <c:pt idx="360">
                  <c:v>42574.875</c:v>
                </c:pt>
                <c:pt idx="361">
                  <c:v>42575</c:v>
                </c:pt>
                <c:pt idx="362">
                  <c:v>42575.25</c:v>
                </c:pt>
                <c:pt idx="363">
                  <c:v>42575.375</c:v>
                </c:pt>
                <c:pt idx="364">
                  <c:v>42575.5</c:v>
                </c:pt>
                <c:pt idx="365">
                  <c:v>42575.625</c:v>
                </c:pt>
                <c:pt idx="366">
                  <c:v>42575.75</c:v>
                </c:pt>
                <c:pt idx="367">
                  <c:v>42575.875</c:v>
                </c:pt>
                <c:pt idx="368">
                  <c:v>42576</c:v>
                </c:pt>
                <c:pt idx="369">
                  <c:v>42576.125</c:v>
                </c:pt>
                <c:pt idx="370">
                  <c:v>42576.25</c:v>
                </c:pt>
                <c:pt idx="371">
                  <c:v>42576.375</c:v>
                </c:pt>
                <c:pt idx="372">
                  <c:v>42576.5</c:v>
                </c:pt>
                <c:pt idx="373">
                  <c:v>42576.625</c:v>
                </c:pt>
                <c:pt idx="374">
                  <c:v>42576.75</c:v>
                </c:pt>
                <c:pt idx="375">
                  <c:v>42576.875</c:v>
                </c:pt>
                <c:pt idx="376">
                  <c:v>42577</c:v>
                </c:pt>
                <c:pt idx="377">
                  <c:v>42577.125</c:v>
                </c:pt>
                <c:pt idx="378">
                  <c:v>42577.25</c:v>
                </c:pt>
                <c:pt idx="379">
                  <c:v>42577.375</c:v>
                </c:pt>
                <c:pt idx="380">
                  <c:v>42577.5</c:v>
                </c:pt>
                <c:pt idx="381">
                  <c:v>42577.625</c:v>
                </c:pt>
                <c:pt idx="382">
                  <c:v>42577.75</c:v>
                </c:pt>
                <c:pt idx="383">
                  <c:v>42577.875</c:v>
                </c:pt>
                <c:pt idx="384">
                  <c:v>42578</c:v>
                </c:pt>
                <c:pt idx="385">
                  <c:v>42578.125</c:v>
                </c:pt>
                <c:pt idx="386">
                  <c:v>42578.25</c:v>
                </c:pt>
                <c:pt idx="387">
                  <c:v>42578.375</c:v>
                </c:pt>
                <c:pt idx="388">
                  <c:v>42578.5</c:v>
                </c:pt>
                <c:pt idx="389">
                  <c:v>42578.625</c:v>
                </c:pt>
                <c:pt idx="390">
                  <c:v>42578.75</c:v>
                </c:pt>
                <c:pt idx="391">
                  <c:v>42578.875</c:v>
                </c:pt>
                <c:pt idx="392">
                  <c:v>42579</c:v>
                </c:pt>
                <c:pt idx="393">
                  <c:v>42579.125</c:v>
                </c:pt>
                <c:pt idx="394">
                  <c:v>42579.25</c:v>
                </c:pt>
                <c:pt idx="395">
                  <c:v>42579.375</c:v>
                </c:pt>
                <c:pt idx="396">
                  <c:v>42579.5</c:v>
                </c:pt>
                <c:pt idx="397">
                  <c:v>42579.625</c:v>
                </c:pt>
                <c:pt idx="398">
                  <c:v>42579.75</c:v>
                </c:pt>
                <c:pt idx="399">
                  <c:v>42579.875</c:v>
                </c:pt>
                <c:pt idx="400">
                  <c:v>42580</c:v>
                </c:pt>
                <c:pt idx="401">
                  <c:v>42580.125</c:v>
                </c:pt>
                <c:pt idx="402">
                  <c:v>42580.25</c:v>
                </c:pt>
                <c:pt idx="403">
                  <c:v>42580.375</c:v>
                </c:pt>
                <c:pt idx="404">
                  <c:v>42580.5</c:v>
                </c:pt>
                <c:pt idx="405">
                  <c:v>42580.625</c:v>
                </c:pt>
                <c:pt idx="406">
                  <c:v>42580.75</c:v>
                </c:pt>
                <c:pt idx="407">
                  <c:v>42580.875</c:v>
                </c:pt>
                <c:pt idx="408">
                  <c:v>42581</c:v>
                </c:pt>
                <c:pt idx="409">
                  <c:v>42581.125</c:v>
                </c:pt>
                <c:pt idx="410">
                  <c:v>42581.25</c:v>
                </c:pt>
                <c:pt idx="411">
                  <c:v>42581.375</c:v>
                </c:pt>
                <c:pt idx="412">
                  <c:v>42581.5</c:v>
                </c:pt>
                <c:pt idx="413">
                  <c:v>42581.625</c:v>
                </c:pt>
                <c:pt idx="414">
                  <c:v>42581.75</c:v>
                </c:pt>
                <c:pt idx="415">
                  <c:v>42581.875</c:v>
                </c:pt>
                <c:pt idx="416">
                  <c:v>42582</c:v>
                </c:pt>
                <c:pt idx="417">
                  <c:v>42582.125</c:v>
                </c:pt>
                <c:pt idx="418">
                  <c:v>42582.25</c:v>
                </c:pt>
                <c:pt idx="419">
                  <c:v>42582.375</c:v>
                </c:pt>
                <c:pt idx="420">
                  <c:v>42582.5</c:v>
                </c:pt>
                <c:pt idx="421">
                  <c:v>42582.625</c:v>
                </c:pt>
                <c:pt idx="422">
                  <c:v>42582.75</c:v>
                </c:pt>
                <c:pt idx="423">
                  <c:v>42582.875</c:v>
                </c:pt>
                <c:pt idx="424">
                  <c:v>42583</c:v>
                </c:pt>
                <c:pt idx="425">
                  <c:v>42583.125</c:v>
                </c:pt>
                <c:pt idx="426">
                  <c:v>42583.25</c:v>
                </c:pt>
                <c:pt idx="427">
                  <c:v>42583.375</c:v>
                </c:pt>
                <c:pt idx="428">
                  <c:v>42583.5</c:v>
                </c:pt>
                <c:pt idx="429">
                  <c:v>42583.625</c:v>
                </c:pt>
                <c:pt idx="430">
                  <c:v>42583.75</c:v>
                </c:pt>
                <c:pt idx="431">
                  <c:v>42583.875</c:v>
                </c:pt>
                <c:pt idx="432">
                  <c:v>42584</c:v>
                </c:pt>
                <c:pt idx="433">
                  <c:v>42584.125</c:v>
                </c:pt>
                <c:pt idx="434">
                  <c:v>42584.25</c:v>
                </c:pt>
                <c:pt idx="435">
                  <c:v>42584.375</c:v>
                </c:pt>
                <c:pt idx="436">
                  <c:v>42584.5</c:v>
                </c:pt>
                <c:pt idx="437">
                  <c:v>42584.625</c:v>
                </c:pt>
                <c:pt idx="438">
                  <c:v>42584.75</c:v>
                </c:pt>
                <c:pt idx="439">
                  <c:v>42584.875</c:v>
                </c:pt>
                <c:pt idx="440">
                  <c:v>42585</c:v>
                </c:pt>
                <c:pt idx="441">
                  <c:v>42585.125</c:v>
                </c:pt>
                <c:pt idx="442">
                  <c:v>42585.25</c:v>
                </c:pt>
                <c:pt idx="443">
                  <c:v>42585.375</c:v>
                </c:pt>
                <c:pt idx="444">
                  <c:v>42585.5</c:v>
                </c:pt>
                <c:pt idx="445">
                  <c:v>42585.625</c:v>
                </c:pt>
                <c:pt idx="446">
                  <c:v>42585.75</c:v>
                </c:pt>
                <c:pt idx="447">
                  <c:v>42585.875</c:v>
                </c:pt>
                <c:pt idx="448">
                  <c:v>42586</c:v>
                </c:pt>
                <c:pt idx="449">
                  <c:v>42586.125</c:v>
                </c:pt>
                <c:pt idx="450">
                  <c:v>42586.25</c:v>
                </c:pt>
                <c:pt idx="451">
                  <c:v>42586.375</c:v>
                </c:pt>
                <c:pt idx="452">
                  <c:v>42586.5</c:v>
                </c:pt>
                <c:pt idx="453">
                  <c:v>42586.625</c:v>
                </c:pt>
                <c:pt idx="454">
                  <c:v>42586.75</c:v>
                </c:pt>
                <c:pt idx="455">
                  <c:v>42586.875</c:v>
                </c:pt>
                <c:pt idx="456">
                  <c:v>42587</c:v>
                </c:pt>
                <c:pt idx="457">
                  <c:v>42587.125</c:v>
                </c:pt>
                <c:pt idx="458">
                  <c:v>42587.25</c:v>
                </c:pt>
                <c:pt idx="459">
                  <c:v>42587.375</c:v>
                </c:pt>
                <c:pt idx="460">
                  <c:v>42587.5</c:v>
                </c:pt>
                <c:pt idx="461">
                  <c:v>42587.625</c:v>
                </c:pt>
                <c:pt idx="462">
                  <c:v>42587.75</c:v>
                </c:pt>
                <c:pt idx="463">
                  <c:v>42587.875</c:v>
                </c:pt>
                <c:pt idx="464">
                  <c:v>42588</c:v>
                </c:pt>
                <c:pt idx="465">
                  <c:v>42588.125</c:v>
                </c:pt>
                <c:pt idx="466">
                  <c:v>42588.25</c:v>
                </c:pt>
                <c:pt idx="467">
                  <c:v>42588.375</c:v>
                </c:pt>
                <c:pt idx="468">
                  <c:v>42588.5</c:v>
                </c:pt>
                <c:pt idx="469">
                  <c:v>42588.625</c:v>
                </c:pt>
                <c:pt idx="470">
                  <c:v>42588.75</c:v>
                </c:pt>
                <c:pt idx="471">
                  <c:v>42588.875</c:v>
                </c:pt>
                <c:pt idx="472">
                  <c:v>42589</c:v>
                </c:pt>
                <c:pt idx="473">
                  <c:v>42589.125</c:v>
                </c:pt>
                <c:pt idx="474">
                  <c:v>42589.25</c:v>
                </c:pt>
                <c:pt idx="475">
                  <c:v>42589.375</c:v>
                </c:pt>
                <c:pt idx="476">
                  <c:v>42589.5</c:v>
                </c:pt>
                <c:pt idx="477">
                  <c:v>42589.625</c:v>
                </c:pt>
                <c:pt idx="478">
                  <c:v>42589.75</c:v>
                </c:pt>
                <c:pt idx="479">
                  <c:v>42589.875</c:v>
                </c:pt>
                <c:pt idx="480">
                  <c:v>42590</c:v>
                </c:pt>
                <c:pt idx="481">
                  <c:v>42590.125</c:v>
                </c:pt>
                <c:pt idx="482">
                  <c:v>42590.25</c:v>
                </c:pt>
                <c:pt idx="483">
                  <c:v>42590.375</c:v>
                </c:pt>
                <c:pt idx="484">
                  <c:v>42590.5</c:v>
                </c:pt>
                <c:pt idx="485">
                  <c:v>42590.625</c:v>
                </c:pt>
                <c:pt idx="486">
                  <c:v>42590.75</c:v>
                </c:pt>
                <c:pt idx="487">
                  <c:v>42590.875</c:v>
                </c:pt>
                <c:pt idx="488">
                  <c:v>42591</c:v>
                </c:pt>
                <c:pt idx="489">
                  <c:v>42591.125</c:v>
                </c:pt>
                <c:pt idx="490">
                  <c:v>42591.25</c:v>
                </c:pt>
                <c:pt idx="491">
                  <c:v>42591.375</c:v>
                </c:pt>
                <c:pt idx="492">
                  <c:v>42591.5</c:v>
                </c:pt>
                <c:pt idx="493">
                  <c:v>42591.625</c:v>
                </c:pt>
                <c:pt idx="494">
                  <c:v>42591.75</c:v>
                </c:pt>
                <c:pt idx="495">
                  <c:v>42591.875</c:v>
                </c:pt>
                <c:pt idx="496">
                  <c:v>42592</c:v>
                </c:pt>
                <c:pt idx="497">
                  <c:v>42592.125</c:v>
                </c:pt>
                <c:pt idx="498">
                  <c:v>42592.25</c:v>
                </c:pt>
                <c:pt idx="499">
                  <c:v>42592.375</c:v>
                </c:pt>
                <c:pt idx="500">
                  <c:v>42592.5</c:v>
                </c:pt>
                <c:pt idx="501">
                  <c:v>42592.625</c:v>
                </c:pt>
                <c:pt idx="502">
                  <c:v>42592.75</c:v>
                </c:pt>
                <c:pt idx="503">
                  <c:v>42592.875</c:v>
                </c:pt>
                <c:pt idx="504">
                  <c:v>42593</c:v>
                </c:pt>
                <c:pt idx="505">
                  <c:v>42593.125</c:v>
                </c:pt>
                <c:pt idx="506">
                  <c:v>42593.25</c:v>
                </c:pt>
                <c:pt idx="507">
                  <c:v>42593.375</c:v>
                </c:pt>
                <c:pt idx="508">
                  <c:v>42593.5</c:v>
                </c:pt>
                <c:pt idx="509">
                  <c:v>42593.625</c:v>
                </c:pt>
                <c:pt idx="510">
                  <c:v>42593.75</c:v>
                </c:pt>
                <c:pt idx="511">
                  <c:v>42593.875</c:v>
                </c:pt>
                <c:pt idx="512">
                  <c:v>42594</c:v>
                </c:pt>
                <c:pt idx="513">
                  <c:v>42594.125</c:v>
                </c:pt>
                <c:pt idx="514">
                  <c:v>42594.25</c:v>
                </c:pt>
                <c:pt idx="515">
                  <c:v>42594.375</c:v>
                </c:pt>
                <c:pt idx="516">
                  <c:v>42594.5</c:v>
                </c:pt>
                <c:pt idx="517">
                  <c:v>42594.625</c:v>
                </c:pt>
                <c:pt idx="518">
                  <c:v>42594.75</c:v>
                </c:pt>
                <c:pt idx="519">
                  <c:v>42594.875</c:v>
                </c:pt>
                <c:pt idx="520">
                  <c:v>42595</c:v>
                </c:pt>
                <c:pt idx="521">
                  <c:v>42595.125</c:v>
                </c:pt>
                <c:pt idx="522">
                  <c:v>42595.25</c:v>
                </c:pt>
                <c:pt idx="523">
                  <c:v>42595.375</c:v>
                </c:pt>
                <c:pt idx="524">
                  <c:v>42595.5</c:v>
                </c:pt>
                <c:pt idx="525">
                  <c:v>42595.625</c:v>
                </c:pt>
                <c:pt idx="526">
                  <c:v>42595.75</c:v>
                </c:pt>
                <c:pt idx="527">
                  <c:v>42595.875</c:v>
                </c:pt>
                <c:pt idx="528">
                  <c:v>42596</c:v>
                </c:pt>
                <c:pt idx="529">
                  <c:v>42596.125</c:v>
                </c:pt>
                <c:pt idx="530">
                  <c:v>42596.25</c:v>
                </c:pt>
                <c:pt idx="531">
                  <c:v>42596.375</c:v>
                </c:pt>
                <c:pt idx="532">
                  <c:v>42596.5</c:v>
                </c:pt>
                <c:pt idx="533">
                  <c:v>42596.625</c:v>
                </c:pt>
                <c:pt idx="534">
                  <c:v>42596.75</c:v>
                </c:pt>
                <c:pt idx="535">
                  <c:v>42596.875</c:v>
                </c:pt>
                <c:pt idx="536">
                  <c:v>42597</c:v>
                </c:pt>
                <c:pt idx="537">
                  <c:v>42597.125</c:v>
                </c:pt>
                <c:pt idx="538">
                  <c:v>42597.25</c:v>
                </c:pt>
                <c:pt idx="539">
                  <c:v>42597.375</c:v>
                </c:pt>
                <c:pt idx="540">
                  <c:v>42597.5</c:v>
                </c:pt>
                <c:pt idx="541">
                  <c:v>42597.625</c:v>
                </c:pt>
                <c:pt idx="542">
                  <c:v>42597.75</c:v>
                </c:pt>
                <c:pt idx="543">
                  <c:v>42597.875</c:v>
                </c:pt>
                <c:pt idx="544">
                  <c:v>42598</c:v>
                </c:pt>
                <c:pt idx="545">
                  <c:v>42598.125</c:v>
                </c:pt>
                <c:pt idx="546">
                  <c:v>42598.25</c:v>
                </c:pt>
                <c:pt idx="547">
                  <c:v>42598.375</c:v>
                </c:pt>
                <c:pt idx="548">
                  <c:v>42598.5</c:v>
                </c:pt>
                <c:pt idx="549">
                  <c:v>42598.625</c:v>
                </c:pt>
                <c:pt idx="550">
                  <c:v>42598.75</c:v>
                </c:pt>
                <c:pt idx="551">
                  <c:v>42598.875</c:v>
                </c:pt>
                <c:pt idx="552">
                  <c:v>42599</c:v>
                </c:pt>
                <c:pt idx="553">
                  <c:v>42599.125</c:v>
                </c:pt>
                <c:pt idx="554">
                  <c:v>42599.25</c:v>
                </c:pt>
                <c:pt idx="555">
                  <c:v>42599.375</c:v>
                </c:pt>
                <c:pt idx="556">
                  <c:v>42599.5</c:v>
                </c:pt>
                <c:pt idx="557">
                  <c:v>42599.625</c:v>
                </c:pt>
                <c:pt idx="558">
                  <c:v>42599.75</c:v>
                </c:pt>
                <c:pt idx="559">
                  <c:v>42599.875</c:v>
                </c:pt>
                <c:pt idx="560">
                  <c:v>42600</c:v>
                </c:pt>
                <c:pt idx="561">
                  <c:v>42600.125</c:v>
                </c:pt>
                <c:pt idx="562">
                  <c:v>42600.25</c:v>
                </c:pt>
                <c:pt idx="563">
                  <c:v>42600.375</c:v>
                </c:pt>
                <c:pt idx="564">
                  <c:v>42600.5</c:v>
                </c:pt>
                <c:pt idx="565">
                  <c:v>42600.625</c:v>
                </c:pt>
                <c:pt idx="566">
                  <c:v>42600.75</c:v>
                </c:pt>
                <c:pt idx="567">
                  <c:v>42600.875</c:v>
                </c:pt>
                <c:pt idx="568">
                  <c:v>42601</c:v>
                </c:pt>
                <c:pt idx="569">
                  <c:v>42601.125</c:v>
                </c:pt>
                <c:pt idx="570">
                  <c:v>42601.25</c:v>
                </c:pt>
                <c:pt idx="571">
                  <c:v>42601.375</c:v>
                </c:pt>
                <c:pt idx="572">
                  <c:v>42601.5</c:v>
                </c:pt>
                <c:pt idx="573">
                  <c:v>42601.625</c:v>
                </c:pt>
                <c:pt idx="574">
                  <c:v>42601.75</c:v>
                </c:pt>
                <c:pt idx="575">
                  <c:v>42601.875</c:v>
                </c:pt>
                <c:pt idx="576">
                  <c:v>42602</c:v>
                </c:pt>
                <c:pt idx="577">
                  <c:v>42602.125</c:v>
                </c:pt>
                <c:pt idx="578">
                  <c:v>42602.25</c:v>
                </c:pt>
                <c:pt idx="579">
                  <c:v>42602.375</c:v>
                </c:pt>
                <c:pt idx="580">
                  <c:v>42602.5</c:v>
                </c:pt>
                <c:pt idx="581">
                  <c:v>42602.625</c:v>
                </c:pt>
                <c:pt idx="582">
                  <c:v>42602.75</c:v>
                </c:pt>
                <c:pt idx="583">
                  <c:v>42602.875</c:v>
                </c:pt>
                <c:pt idx="584">
                  <c:v>42603</c:v>
                </c:pt>
                <c:pt idx="585">
                  <c:v>42603.125</c:v>
                </c:pt>
                <c:pt idx="586">
                  <c:v>42603.25</c:v>
                </c:pt>
                <c:pt idx="587">
                  <c:v>42603.375</c:v>
                </c:pt>
                <c:pt idx="588">
                  <c:v>42603.5</c:v>
                </c:pt>
                <c:pt idx="589">
                  <c:v>42603.625</c:v>
                </c:pt>
                <c:pt idx="590">
                  <c:v>42603.75</c:v>
                </c:pt>
                <c:pt idx="591">
                  <c:v>42603.875</c:v>
                </c:pt>
                <c:pt idx="592">
                  <c:v>42604</c:v>
                </c:pt>
                <c:pt idx="593">
                  <c:v>42604.125</c:v>
                </c:pt>
                <c:pt idx="594">
                  <c:v>42604.25</c:v>
                </c:pt>
                <c:pt idx="595">
                  <c:v>42604.375</c:v>
                </c:pt>
                <c:pt idx="596">
                  <c:v>42604.5</c:v>
                </c:pt>
                <c:pt idx="597">
                  <c:v>42604.625</c:v>
                </c:pt>
                <c:pt idx="598">
                  <c:v>42604.75</c:v>
                </c:pt>
                <c:pt idx="599">
                  <c:v>42604.875</c:v>
                </c:pt>
                <c:pt idx="600">
                  <c:v>42605</c:v>
                </c:pt>
                <c:pt idx="601">
                  <c:v>42605.125</c:v>
                </c:pt>
                <c:pt idx="602">
                  <c:v>42605.25</c:v>
                </c:pt>
                <c:pt idx="603">
                  <c:v>42605.375</c:v>
                </c:pt>
                <c:pt idx="604">
                  <c:v>42605.5</c:v>
                </c:pt>
                <c:pt idx="605">
                  <c:v>42605.625</c:v>
                </c:pt>
                <c:pt idx="606">
                  <c:v>42605.75</c:v>
                </c:pt>
                <c:pt idx="607">
                  <c:v>42605.875</c:v>
                </c:pt>
                <c:pt idx="608">
                  <c:v>42606</c:v>
                </c:pt>
                <c:pt idx="609">
                  <c:v>42606.125</c:v>
                </c:pt>
                <c:pt idx="610">
                  <c:v>42606.25</c:v>
                </c:pt>
                <c:pt idx="611">
                  <c:v>42606.375</c:v>
                </c:pt>
                <c:pt idx="612">
                  <c:v>42606.5</c:v>
                </c:pt>
                <c:pt idx="613">
                  <c:v>42606.625</c:v>
                </c:pt>
                <c:pt idx="614">
                  <c:v>42606.75</c:v>
                </c:pt>
                <c:pt idx="615">
                  <c:v>42606.875</c:v>
                </c:pt>
                <c:pt idx="616">
                  <c:v>42607</c:v>
                </c:pt>
                <c:pt idx="617">
                  <c:v>42607.125</c:v>
                </c:pt>
                <c:pt idx="618">
                  <c:v>42607.25</c:v>
                </c:pt>
                <c:pt idx="619">
                  <c:v>42607.375</c:v>
                </c:pt>
                <c:pt idx="620">
                  <c:v>42607.5</c:v>
                </c:pt>
                <c:pt idx="621">
                  <c:v>42607.625</c:v>
                </c:pt>
                <c:pt idx="622">
                  <c:v>42607.75</c:v>
                </c:pt>
                <c:pt idx="623">
                  <c:v>42607.875</c:v>
                </c:pt>
                <c:pt idx="624">
                  <c:v>42608</c:v>
                </c:pt>
                <c:pt idx="625">
                  <c:v>42608.125</c:v>
                </c:pt>
                <c:pt idx="626">
                  <c:v>42608.25</c:v>
                </c:pt>
                <c:pt idx="627">
                  <c:v>42608.375</c:v>
                </c:pt>
                <c:pt idx="628">
                  <c:v>42608.5</c:v>
                </c:pt>
                <c:pt idx="629">
                  <c:v>42608.625</c:v>
                </c:pt>
                <c:pt idx="630">
                  <c:v>42608.75</c:v>
                </c:pt>
                <c:pt idx="631">
                  <c:v>42608.875</c:v>
                </c:pt>
                <c:pt idx="632">
                  <c:v>42609</c:v>
                </c:pt>
                <c:pt idx="633">
                  <c:v>42609.125</c:v>
                </c:pt>
                <c:pt idx="634">
                  <c:v>42609.25</c:v>
                </c:pt>
                <c:pt idx="635">
                  <c:v>42609.375</c:v>
                </c:pt>
                <c:pt idx="636">
                  <c:v>42609.5</c:v>
                </c:pt>
                <c:pt idx="637">
                  <c:v>42609.625</c:v>
                </c:pt>
                <c:pt idx="638">
                  <c:v>42609.75</c:v>
                </c:pt>
                <c:pt idx="639">
                  <c:v>42609.875</c:v>
                </c:pt>
                <c:pt idx="640">
                  <c:v>42610</c:v>
                </c:pt>
                <c:pt idx="641">
                  <c:v>42610.125</c:v>
                </c:pt>
                <c:pt idx="642">
                  <c:v>42610.25</c:v>
                </c:pt>
                <c:pt idx="643">
                  <c:v>42610.375</c:v>
                </c:pt>
                <c:pt idx="644">
                  <c:v>42610.5</c:v>
                </c:pt>
                <c:pt idx="645">
                  <c:v>42610.625</c:v>
                </c:pt>
                <c:pt idx="646">
                  <c:v>42610.75</c:v>
                </c:pt>
                <c:pt idx="647">
                  <c:v>42610.875</c:v>
                </c:pt>
                <c:pt idx="648">
                  <c:v>42611</c:v>
                </c:pt>
                <c:pt idx="649">
                  <c:v>42611.125</c:v>
                </c:pt>
                <c:pt idx="650">
                  <c:v>42611.25</c:v>
                </c:pt>
                <c:pt idx="651">
                  <c:v>42611.375</c:v>
                </c:pt>
                <c:pt idx="652">
                  <c:v>42611.5</c:v>
                </c:pt>
                <c:pt idx="653">
                  <c:v>42611.625</c:v>
                </c:pt>
                <c:pt idx="654">
                  <c:v>42611.75</c:v>
                </c:pt>
                <c:pt idx="655">
                  <c:v>42611.875</c:v>
                </c:pt>
                <c:pt idx="656">
                  <c:v>42612</c:v>
                </c:pt>
                <c:pt idx="657">
                  <c:v>42612.125</c:v>
                </c:pt>
                <c:pt idx="658">
                  <c:v>42612.25</c:v>
                </c:pt>
                <c:pt idx="659">
                  <c:v>42612.375</c:v>
                </c:pt>
                <c:pt idx="660">
                  <c:v>42612.5</c:v>
                </c:pt>
                <c:pt idx="661">
                  <c:v>42612.625</c:v>
                </c:pt>
                <c:pt idx="662">
                  <c:v>42612.75</c:v>
                </c:pt>
                <c:pt idx="663">
                  <c:v>42612.875</c:v>
                </c:pt>
                <c:pt idx="664">
                  <c:v>42613</c:v>
                </c:pt>
                <c:pt idx="665">
                  <c:v>42613.125</c:v>
                </c:pt>
                <c:pt idx="666">
                  <c:v>42613.25</c:v>
                </c:pt>
                <c:pt idx="667">
                  <c:v>42613.375</c:v>
                </c:pt>
                <c:pt idx="668">
                  <c:v>42613.5</c:v>
                </c:pt>
                <c:pt idx="669">
                  <c:v>42613.625</c:v>
                </c:pt>
                <c:pt idx="670">
                  <c:v>42613.75</c:v>
                </c:pt>
                <c:pt idx="671">
                  <c:v>42613.875</c:v>
                </c:pt>
                <c:pt idx="672">
                  <c:v>42614</c:v>
                </c:pt>
                <c:pt idx="673">
                  <c:v>42614.125</c:v>
                </c:pt>
                <c:pt idx="674">
                  <c:v>42614.25</c:v>
                </c:pt>
                <c:pt idx="675">
                  <c:v>42614.375</c:v>
                </c:pt>
                <c:pt idx="676">
                  <c:v>42614.5</c:v>
                </c:pt>
                <c:pt idx="677">
                  <c:v>42614.625</c:v>
                </c:pt>
                <c:pt idx="678">
                  <c:v>42614.75</c:v>
                </c:pt>
                <c:pt idx="679">
                  <c:v>42614.875</c:v>
                </c:pt>
                <c:pt idx="680">
                  <c:v>42615</c:v>
                </c:pt>
                <c:pt idx="681">
                  <c:v>42615.125</c:v>
                </c:pt>
                <c:pt idx="682">
                  <c:v>42615.25</c:v>
                </c:pt>
                <c:pt idx="683">
                  <c:v>42615.375</c:v>
                </c:pt>
                <c:pt idx="684">
                  <c:v>42615.5</c:v>
                </c:pt>
                <c:pt idx="685">
                  <c:v>42615.625</c:v>
                </c:pt>
                <c:pt idx="686">
                  <c:v>42615.75</c:v>
                </c:pt>
                <c:pt idx="687">
                  <c:v>42615.875</c:v>
                </c:pt>
                <c:pt idx="688">
                  <c:v>42616</c:v>
                </c:pt>
                <c:pt idx="689">
                  <c:v>42616.125</c:v>
                </c:pt>
                <c:pt idx="690">
                  <c:v>42616.25</c:v>
                </c:pt>
                <c:pt idx="691">
                  <c:v>42616.375</c:v>
                </c:pt>
                <c:pt idx="692">
                  <c:v>42616.5</c:v>
                </c:pt>
                <c:pt idx="693">
                  <c:v>42616.625</c:v>
                </c:pt>
                <c:pt idx="694">
                  <c:v>42616.75</c:v>
                </c:pt>
                <c:pt idx="695">
                  <c:v>42616.875</c:v>
                </c:pt>
                <c:pt idx="696">
                  <c:v>42617</c:v>
                </c:pt>
                <c:pt idx="697">
                  <c:v>42617.125</c:v>
                </c:pt>
                <c:pt idx="698">
                  <c:v>42617.25</c:v>
                </c:pt>
                <c:pt idx="699">
                  <c:v>42617.375</c:v>
                </c:pt>
                <c:pt idx="700">
                  <c:v>42617.5</c:v>
                </c:pt>
                <c:pt idx="701">
                  <c:v>42617.625</c:v>
                </c:pt>
                <c:pt idx="702">
                  <c:v>42617.75</c:v>
                </c:pt>
                <c:pt idx="703">
                  <c:v>42617.875</c:v>
                </c:pt>
                <c:pt idx="704">
                  <c:v>42618</c:v>
                </c:pt>
                <c:pt idx="705">
                  <c:v>42618.125</c:v>
                </c:pt>
                <c:pt idx="706">
                  <c:v>42618.25</c:v>
                </c:pt>
                <c:pt idx="707">
                  <c:v>42618.375</c:v>
                </c:pt>
                <c:pt idx="708">
                  <c:v>42618.5</c:v>
                </c:pt>
                <c:pt idx="709">
                  <c:v>42618.625</c:v>
                </c:pt>
                <c:pt idx="710">
                  <c:v>42618.75</c:v>
                </c:pt>
                <c:pt idx="711">
                  <c:v>42618.875</c:v>
                </c:pt>
                <c:pt idx="712">
                  <c:v>42619</c:v>
                </c:pt>
                <c:pt idx="713">
                  <c:v>42619.125</c:v>
                </c:pt>
                <c:pt idx="714">
                  <c:v>42619.25</c:v>
                </c:pt>
                <c:pt idx="715">
                  <c:v>42619.375</c:v>
                </c:pt>
                <c:pt idx="716">
                  <c:v>42619.5</c:v>
                </c:pt>
                <c:pt idx="717">
                  <c:v>42619.625</c:v>
                </c:pt>
                <c:pt idx="718">
                  <c:v>42619.75</c:v>
                </c:pt>
                <c:pt idx="719">
                  <c:v>42619.875</c:v>
                </c:pt>
                <c:pt idx="720">
                  <c:v>42620</c:v>
                </c:pt>
                <c:pt idx="721">
                  <c:v>42620.125</c:v>
                </c:pt>
                <c:pt idx="722">
                  <c:v>42620.25</c:v>
                </c:pt>
                <c:pt idx="723">
                  <c:v>42620.375</c:v>
                </c:pt>
                <c:pt idx="724">
                  <c:v>42620.5</c:v>
                </c:pt>
                <c:pt idx="725">
                  <c:v>42620.625</c:v>
                </c:pt>
                <c:pt idx="726">
                  <c:v>42620.75</c:v>
                </c:pt>
                <c:pt idx="727">
                  <c:v>42620.875</c:v>
                </c:pt>
                <c:pt idx="728">
                  <c:v>42621</c:v>
                </c:pt>
                <c:pt idx="729">
                  <c:v>42621.125</c:v>
                </c:pt>
                <c:pt idx="730">
                  <c:v>42621.25</c:v>
                </c:pt>
                <c:pt idx="731">
                  <c:v>42621.375</c:v>
                </c:pt>
                <c:pt idx="732">
                  <c:v>42621.5</c:v>
                </c:pt>
                <c:pt idx="733">
                  <c:v>42621.625</c:v>
                </c:pt>
                <c:pt idx="734">
                  <c:v>42621.75</c:v>
                </c:pt>
                <c:pt idx="735">
                  <c:v>42621.875</c:v>
                </c:pt>
                <c:pt idx="736">
                  <c:v>42622</c:v>
                </c:pt>
                <c:pt idx="737">
                  <c:v>42622.125</c:v>
                </c:pt>
                <c:pt idx="738">
                  <c:v>42622.25</c:v>
                </c:pt>
                <c:pt idx="739">
                  <c:v>42622.375</c:v>
                </c:pt>
                <c:pt idx="740">
                  <c:v>42622.5</c:v>
                </c:pt>
                <c:pt idx="741">
                  <c:v>42622.625</c:v>
                </c:pt>
                <c:pt idx="742">
                  <c:v>42622.75</c:v>
                </c:pt>
                <c:pt idx="743">
                  <c:v>42622.875</c:v>
                </c:pt>
                <c:pt idx="744">
                  <c:v>42623</c:v>
                </c:pt>
                <c:pt idx="745">
                  <c:v>42623.125</c:v>
                </c:pt>
                <c:pt idx="746">
                  <c:v>42623.25</c:v>
                </c:pt>
                <c:pt idx="747">
                  <c:v>42623.375</c:v>
                </c:pt>
                <c:pt idx="748">
                  <c:v>42623.5</c:v>
                </c:pt>
                <c:pt idx="749">
                  <c:v>42623.625</c:v>
                </c:pt>
                <c:pt idx="750">
                  <c:v>42623.75</c:v>
                </c:pt>
                <c:pt idx="751">
                  <c:v>42623.875</c:v>
                </c:pt>
                <c:pt idx="752">
                  <c:v>42624</c:v>
                </c:pt>
                <c:pt idx="753">
                  <c:v>42624.125</c:v>
                </c:pt>
                <c:pt idx="754">
                  <c:v>42624.25</c:v>
                </c:pt>
                <c:pt idx="755">
                  <c:v>42624.375</c:v>
                </c:pt>
                <c:pt idx="756">
                  <c:v>42624.5</c:v>
                </c:pt>
                <c:pt idx="757">
                  <c:v>42624.625</c:v>
                </c:pt>
                <c:pt idx="758">
                  <c:v>42624.75</c:v>
                </c:pt>
                <c:pt idx="759">
                  <c:v>42624.875</c:v>
                </c:pt>
                <c:pt idx="760">
                  <c:v>42625</c:v>
                </c:pt>
                <c:pt idx="761">
                  <c:v>42625.125</c:v>
                </c:pt>
                <c:pt idx="762">
                  <c:v>42625.25</c:v>
                </c:pt>
                <c:pt idx="763">
                  <c:v>42625.375</c:v>
                </c:pt>
                <c:pt idx="764">
                  <c:v>42625.5</c:v>
                </c:pt>
                <c:pt idx="765">
                  <c:v>42625.625</c:v>
                </c:pt>
                <c:pt idx="766">
                  <c:v>42625.75</c:v>
                </c:pt>
                <c:pt idx="767">
                  <c:v>42625.875</c:v>
                </c:pt>
                <c:pt idx="768">
                  <c:v>42626</c:v>
                </c:pt>
                <c:pt idx="769">
                  <c:v>42626.125</c:v>
                </c:pt>
                <c:pt idx="770">
                  <c:v>42626.25</c:v>
                </c:pt>
                <c:pt idx="771">
                  <c:v>42626.375</c:v>
                </c:pt>
                <c:pt idx="772">
                  <c:v>42626.5</c:v>
                </c:pt>
                <c:pt idx="773">
                  <c:v>42626.625</c:v>
                </c:pt>
                <c:pt idx="774">
                  <c:v>42626.75</c:v>
                </c:pt>
                <c:pt idx="775">
                  <c:v>42626.875</c:v>
                </c:pt>
                <c:pt idx="776">
                  <c:v>42627</c:v>
                </c:pt>
                <c:pt idx="777">
                  <c:v>42627.125</c:v>
                </c:pt>
                <c:pt idx="778">
                  <c:v>42627.25</c:v>
                </c:pt>
                <c:pt idx="779">
                  <c:v>42627.375</c:v>
                </c:pt>
                <c:pt idx="780">
                  <c:v>42627.5</c:v>
                </c:pt>
                <c:pt idx="781">
                  <c:v>42627.625</c:v>
                </c:pt>
                <c:pt idx="782">
                  <c:v>42627.75</c:v>
                </c:pt>
                <c:pt idx="783">
                  <c:v>42627.875</c:v>
                </c:pt>
                <c:pt idx="784">
                  <c:v>42628</c:v>
                </c:pt>
                <c:pt idx="785">
                  <c:v>42628.125</c:v>
                </c:pt>
                <c:pt idx="786">
                  <c:v>42628.25</c:v>
                </c:pt>
                <c:pt idx="787">
                  <c:v>42628.375</c:v>
                </c:pt>
                <c:pt idx="788">
                  <c:v>42628.5</c:v>
                </c:pt>
                <c:pt idx="789">
                  <c:v>42628.625</c:v>
                </c:pt>
                <c:pt idx="790">
                  <c:v>42628.75</c:v>
                </c:pt>
                <c:pt idx="791">
                  <c:v>42628.875</c:v>
                </c:pt>
                <c:pt idx="792">
                  <c:v>42629</c:v>
                </c:pt>
                <c:pt idx="793">
                  <c:v>42629.125</c:v>
                </c:pt>
                <c:pt idx="794">
                  <c:v>42629.25</c:v>
                </c:pt>
                <c:pt idx="795">
                  <c:v>42629.375</c:v>
                </c:pt>
                <c:pt idx="796">
                  <c:v>42629.5</c:v>
                </c:pt>
                <c:pt idx="797">
                  <c:v>42629.625</c:v>
                </c:pt>
                <c:pt idx="798">
                  <c:v>42629.75</c:v>
                </c:pt>
                <c:pt idx="799">
                  <c:v>42629.875</c:v>
                </c:pt>
                <c:pt idx="800">
                  <c:v>42630.125</c:v>
                </c:pt>
                <c:pt idx="801">
                  <c:v>42630.25</c:v>
                </c:pt>
                <c:pt idx="802">
                  <c:v>42630.375</c:v>
                </c:pt>
                <c:pt idx="803">
                  <c:v>42630.5</c:v>
                </c:pt>
                <c:pt idx="804">
                  <c:v>42630.625</c:v>
                </c:pt>
                <c:pt idx="805">
                  <c:v>42630.75</c:v>
                </c:pt>
                <c:pt idx="806">
                  <c:v>42630.875</c:v>
                </c:pt>
                <c:pt idx="807">
                  <c:v>42631</c:v>
                </c:pt>
                <c:pt idx="808">
                  <c:v>42631.125</c:v>
                </c:pt>
                <c:pt idx="809">
                  <c:v>42631.25</c:v>
                </c:pt>
                <c:pt idx="810">
                  <c:v>42631.375</c:v>
                </c:pt>
                <c:pt idx="811">
                  <c:v>42631.5</c:v>
                </c:pt>
                <c:pt idx="812">
                  <c:v>42631.625</c:v>
                </c:pt>
                <c:pt idx="813">
                  <c:v>42631.75</c:v>
                </c:pt>
                <c:pt idx="814">
                  <c:v>42631.875</c:v>
                </c:pt>
                <c:pt idx="815">
                  <c:v>42632</c:v>
                </c:pt>
                <c:pt idx="816">
                  <c:v>42632.125</c:v>
                </c:pt>
                <c:pt idx="817">
                  <c:v>42632.25</c:v>
                </c:pt>
                <c:pt idx="818">
                  <c:v>42632.375</c:v>
                </c:pt>
                <c:pt idx="819">
                  <c:v>42632.5</c:v>
                </c:pt>
                <c:pt idx="820">
                  <c:v>42632.625</c:v>
                </c:pt>
                <c:pt idx="821">
                  <c:v>42632.75</c:v>
                </c:pt>
                <c:pt idx="822">
                  <c:v>42632.875</c:v>
                </c:pt>
                <c:pt idx="823">
                  <c:v>42633</c:v>
                </c:pt>
                <c:pt idx="824">
                  <c:v>42633.125</c:v>
                </c:pt>
                <c:pt idx="825">
                  <c:v>42633.25</c:v>
                </c:pt>
                <c:pt idx="826">
                  <c:v>42633.375</c:v>
                </c:pt>
                <c:pt idx="827">
                  <c:v>42633.5</c:v>
                </c:pt>
                <c:pt idx="828">
                  <c:v>42633.625</c:v>
                </c:pt>
                <c:pt idx="829">
                  <c:v>42633.75</c:v>
                </c:pt>
                <c:pt idx="830">
                  <c:v>42633.875</c:v>
                </c:pt>
                <c:pt idx="831">
                  <c:v>42634</c:v>
                </c:pt>
                <c:pt idx="832">
                  <c:v>42634.125</c:v>
                </c:pt>
                <c:pt idx="833">
                  <c:v>42634.25</c:v>
                </c:pt>
                <c:pt idx="834">
                  <c:v>42634.375</c:v>
                </c:pt>
                <c:pt idx="835">
                  <c:v>42634.5</c:v>
                </c:pt>
                <c:pt idx="836">
                  <c:v>42634.625</c:v>
                </c:pt>
                <c:pt idx="837">
                  <c:v>42634.75</c:v>
                </c:pt>
                <c:pt idx="838">
                  <c:v>42634.875</c:v>
                </c:pt>
                <c:pt idx="839">
                  <c:v>42635</c:v>
                </c:pt>
                <c:pt idx="840">
                  <c:v>42635.125</c:v>
                </c:pt>
                <c:pt idx="841">
                  <c:v>42635.25</c:v>
                </c:pt>
                <c:pt idx="842">
                  <c:v>42635.375</c:v>
                </c:pt>
                <c:pt idx="843">
                  <c:v>42635.5</c:v>
                </c:pt>
                <c:pt idx="844">
                  <c:v>42635.625</c:v>
                </c:pt>
                <c:pt idx="845">
                  <c:v>42635.75</c:v>
                </c:pt>
                <c:pt idx="846">
                  <c:v>42635.875</c:v>
                </c:pt>
                <c:pt idx="847">
                  <c:v>42636</c:v>
                </c:pt>
                <c:pt idx="848">
                  <c:v>42636.125</c:v>
                </c:pt>
                <c:pt idx="849">
                  <c:v>42636.25</c:v>
                </c:pt>
                <c:pt idx="850">
                  <c:v>42636.375</c:v>
                </c:pt>
                <c:pt idx="851">
                  <c:v>42636.5</c:v>
                </c:pt>
                <c:pt idx="852">
                  <c:v>42636.625</c:v>
                </c:pt>
                <c:pt idx="853">
                  <c:v>42636.75</c:v>
                </c:pt>
                <c:pt idx="854">
                  <c:v>42636.875</c:v>
                </c:pt>
                <c:pt idx="855">
                  <c:v>42637</c:v>
                </c:pt>
                <c:pt idx="856">
                  <c:v>42637.125</c:v>
                </c:pt>
                <c:pt idx="857">
                  <c:v>42637.25</c:v>
                </c:pt>
                <c:pt idx="858">
                  <c:v>42637.375</c:v>
                </c:pt>
                <c:pt idx="859">
                  <c:v>42637.5</c:v>
                </c:pt>
                <c:pt idx="860">
                  <c:v>42637.625</c:v>
                </c:pt>
                <c:pt idx="861">
                  <c:v>42637.75</c:v>
                </c:pt>
                <c:pt idx="862">
                  <c:v>42637.875</c:v>
                </c:pt>
                <c:pt idx="863">
                  <c:v>42638</c:v>
                </c:pt>
                <c:pt idx="864">
                  <c:v>42638.125</c:v>
                </c:pt>
                <c:pt idx="865">
                  <c:v>42638.25</c:v>
                </c:pt>
                <c:pt idx="866">
                  <c:v>42638.375</c:v>
                </c:pt>
                <c:pt idx="867">
                  <c:v>42638.5</c:v>
                </c:pt>
                <c:pt idx="868">
                  <c:v>42638.625</c:v>
                </c:pt>
                <c:pt idx="869">
                  <c:v>42638.75</c:v>
                </c:pt>
                <c:pt idx="870">
                  <c:v>42638.875</c:v>
                </c:pt>
                <c:pt idx="871">
                  <c:v>42639</c:v>
                </c:pt>
                <c:pt idx="872">
                  <c:v>42639.125</c:v>
                </c:pt>
                <c:pt idx="873">
                  <c:v>42639.25</c:v>
                </c:pt>
                <c:pt idx="874">
                  <c:v>42639.375</c:v>
                </c:pt>
                <c:pt idx="875">
                  <c:v>42639.5</c:v>
                </c:pt>
                <c:pt idx="876">
                  <c:v>42639.625</c:v>
                </c:pt>
                <c:pt idx="877">
                  <c:v>42639.75</c:v>
                </c:pt>
                <c:pt idx="878">
                  <c:v>42639.875</c:v>
                </c:pt>
                <c:pt idx="879">
                  <c:v>42640</c:v>
                </c:pt>
                <c:pt idx="880">
                  <c:v>42640.125</c:v>
                </c:pt>
                <c:pt idx="881">
                  <c:v>42640.25</c:v>
                </c:pt>
                <c:pt idx="882">
                  <c:v>42640.375</c:v>
                </c:pt>
                <c:pt idx="883">
                  <c:v>42640.5</c:v>
                </c:pt>
                <c:pt idx="884">
                  <c:v>42640.625</c:v>
                </c:pt>
                <c:pt idx="885">
                  <c:v>42640.75</c:v>
                </c:pt>
                <c:pt idx="886">
                  <c:v>42640.875</c:v>
                </c:pt>
                <c:pt idx="887">
                  <c:v>42641</c:v>
                </c:pt>
                <c:pt idx="888">
                  <c:v>42641.125</c:v>
                </c:pt>
                <c:pt idx="889">
                  <c:v>42641.25</c:v>
                </c:pt>
                <c:pt idx="890">
                  <c:v>42641.375</c:v>
                </c:pt>
                <c:pt idx="891">
                  <c:v>42641.5</c:v>
                </c:pt>
                <c:pt idx="892">
                  <c:v>42641.625</c:v>
                </c:pt>
                <c:pt idx="893">
                  <c:v>42641.75</c:v>
                </c:pt>
                <c:pt idx="894">
                  <c:v>42641.875</c:v>
                </c:pt>
                <c:pt idx="895">
                  <c:v>42642</c:v>
                </c:pt>
                <c:pt idx="896">
                  <c:v>42642.125</c:v>
                </c:pt>
                <c:pt idx="897">
                  <c:v>42642.25</c:v>
                </c:pt>
                <c:pt idx="898">
                  <c:v>42642.375</c:v>
                </c:pt>
                <c:pt idx="899">
                  <c:v>42642.5</c:v>
                </c:pt>
                <c:pt idx="900">
                  <c:v>42642.625</c:v>
                </c:pt>
                <c:pt idx="901">
                  <c:v>42642.75</c:v>
                </c:pt>
                <c:pt idx="902">
                  <c:v>42642.875</c:v>
                </c:pt>
                <c:pt idx="903">
                  <c:v>42643</c:v>
                </c:pt>
                <c:pt idx="904">
                  <c:v>42643.125</c:v>
                </c:pt>
                <c:pt idx="905">
                  <c:v>42643.25</c:v>
                </c:pt>
                <c:pt idx="906">
                  <c:v>42643.375</c:v>
                </c:pt>
                <c:pt idx="907">
                  <c:v>42643.5</c:v>
                </c:pt>
                <c:pt idx="908">
                  <c:v>42643.625</c:v>
                </c:pt>
                <c:pt idx="909">
                  <c:v>42643.75</c:v>
                </c:pt>
                <c:pt idx="910">
                  <c:v>42643.875</c:v>
                </c:pt>
                <c:pt idx="911">
                  <c:v>42644</c:v>
                </c:pt>
                <c:pt idx="912">
                  <c:v>42644.125</c:v>
                </c:pt>
                <c:pt idx="913">
                  <c:v>42644.25</c:v>
                </c:pt>
                <c:pt idx="914">
                  <c:v>42644.375</c:v>
                </c:pt>
                <c:pt idx="915">
                  <c:v>42644.5</c:v>
                </c:pt>
                <c:pt idx="916">
                  <c:v>42644.625</c:v>
                </c:pt>
                <c:pt idx="917">
                  <c:v>42644.75</c:v>
                </c:pt>
                <c:pt idx="918">
                  <c:v>42644.875</c:v>
                </c:pt>
                <c:pt idx="919">
                  <c:v>42645</c:v>
                </c:pt>
                <c:pt idx="920">
                  <c:v>42645.125</c:v>
                </c:pt>
                <c:pt idx="921">
                  <c:v>42645.25</c:v>
                </c:pt>
                <c:pt idx="922">
                  <c:v>42645.375</c:v>
                </c:pt>
                <c:pt idx="923">
                  <c:v>42645.5</c:v>
                </c:pt>
                <c:pt idx="924">
                  <c:v>42645.625</c:v>
                </c:pt>
                <c:pt idx="925">
                  <c:v>42645.75</c:v>
                </c:pt>
                <c:pt idx="926">
                  <c:v>42645.875</c:v>
                </c:pt>
                <c:pt idx="927">
                  <c:v>42646</c:v>
                </c:pt>
                <c:pt idx="928">
                  <c:v>42646.125</c:v>
                </c:pt>
                <c:pt idx="929">
                  <c:v>42646.25</c:v>
                </c:pt>
                <c:pt idx="930">
                  <c:v>42646.375</c:v>
                </c:pt>
                <c:pt idx="931">
                  <c:v>42646.5</c:v>
                </c:pt>
                <c:pt idx="932">
                  <c:v>42646.625</c:v>
                </c:pt>
                <c:pt idx="933">
                  <c:v>42646.75</c:v>
                </c:pt>
                <c:pt idx="934">
                  <c:v>42646.875</c:v>
                </c:pt>
                <c:pt idx="935">
                  <c:v>42647</c:v>
                </c:pt>
                <c:pt idx="936">
                  <c:v>42647.125</c:v>
                </c:pt>
                <c:pt idx="937">
                  <c:v>42647.25</c:v>
                </c:pt>
                <c:pt idx="938">
                  <c:v>42647.375</c:v>
                </c:pt>
                <c:pt idx="939">
                  <c:v>42647.5</c:v>
                </c:pt>
                <c:pt idx="940">
                  <c:v>42647.625</c:v>
                </c:pt>
                <c:pt idx="941">
                  <c:v>42647.75</c:v>
                </c:pt>
                <c:pt idx="942">
                  <c:v>42647.875</c:v>
                </c:pt>
                <c:pt idx="943">
                  <c:v>42648</c:v>
                </c:pt>
                <c:pt idx="944">
                  <c:v>42648.125</c:v>
                </c:pt>
                <c:pt idx="945">
                  <c:v>42648.25</c:v>
                </c:pt>
                <c:pt idx="946">
                  <c:v>42648.375</c:v>
                </c:pt>
                <c:pt idx="947">
                  <c:v>42648.5</c:v>
                </c:pt>
                <c:pt idx="948">
                  <c:v>42648.625</c:v>
                </c:pt>
                <c:pt idx="949">
                  <c:v>42648.75</c:v>
                </c:pt>
                <c:pt idx="950">
                  <c:v>42648.875</c:v>
                </c:pt>
                <c:pt idx="951">
                  <c:v>42649</c:v>
                </c:pt>
                <c:pt idx="952">
                  <c:v>42649.125</c:v>
                </c:pt>
                <c:pt idx="953">
                  <c:v>42649.25</c:v>
                </c:pt>
                <c:pt idx="954">
                  <c:v>42649.375</c:v>
                </c:pt>
                <c:pt idx="955">
                  <c:v>42649.5</c:v>
                </c:pt>
                <c:pt idx="956">
                  <c:v>42649.625</c:v>
                </c:pt>
                <c:pt idx="957">
                  <c:v>42649.75</c:v>
                </c:pt>
                <c:pt idx="958">
                  <c:v>42649.875</c:v>
                </c:pt>
                <c:pt idx="959">
                  <c:v>42650</c:v>
                </c:pt>
                <c:pt idx="960">
                  <c:v>42650.125</c:v>
                </c:pt>
                <c:pt idx="961">
                  <c:v>42650.25</c:v>
                </c:pt>
                <c:pt idx="962">
                  <c:v>42650.375</c:v>
                </c:pt>
                <c:pt idx="963">
                  <c:v>42650.5</c:v>
                </c:pt>
                <c:pt idx="964">
                  <c:v>42650.625</c:v>
                </c:pt>
                <c:pt idx="965">
                  <c:v>42650.75</c:v>
                </c:pt>
                <c:pt idx="966">
                  <c:v>42650.875</c:v>
                </c:pt>
                <c:pt idx="967">
                  <c:v>42651</c:v>
                </c:pt>
                <c:pt idx="968">
                  <c:v>42651.125</c:v>
                </c:pt>
                <c:pt idx="969">
                  <c:v>42651.25</c:v>
                </c:pt>
                <c:pt idx="970">
                  <c:v>42651.375</c:v>
                </c:pt>
                <c:pt idx="971">
                  <c:v>42651.5</c:v>
                </c:pt>
                <c:pt idx="972">
                  <c:v>42651.625</c:v>
                </c:pt>
                <c:pt idx="973">
                  <c:v>42651.75</c:v>
                </c:pt>
                <c:pt idx="974">
                  <c:v>42651.875</c:v>
                </c:pt>
                <c:pt idx="975">
                  <c:v>42652</c:v>
                </c:pt>
                <c:pt idx="976">
                  <c:v>42652.125</c:v>
                </c:pt>
                <c:pt idx="977">
                  <c:v>42652.25</c:v>
                </c:pt>
                <c:pt idx="978">
                  <c:v>42652.375</c:v>
                </c:pt>
                <c:pt idx="979">
                  <c:v>42652.5</c:v>
                </c:pt>
                <c:pt idx="980">
                  <c:v>42652.625</c:v>
                </c:pt>
                <c:pt idx="981">
                  <c:v>42652.75</c:v>
                </c:pt>
                <c:pt idx="982">
                  <c:v>42652.875</c:v>
                </c:pt>
                <c:pt idx="983">
                  <c:v>42653</c:v>
                </c:pt>
                <c:pt idx="984">
                  <c:v>42653.125</c:v>
                </c:pt>
                <c:pt idx="985">
                  <c:v>42653.25</c:v>
                </c:pt>
                <c:pt idx="986">
                  <c:v>42653.375</c:v>
                </c:pt>
                <c:pt idx="987">
                  <c:v>42653.5</c:v>
                </c:pt>
                <c:pt idx="988">
                  <c:v>42653.625</c:v>
                </c:pt>
                <c:pt idx="989">
                  <c:v>42653.75</c:v>
                </c:pt>
                <c:pt idx="990">
                  <c:v>42653.875</c:v>
                </c:pt>
                <c:pt idx="991">
                  <c:v>42654</c:v>
                </c:pt>
                <c:pt idx="992">
                  <c:v>42654.125</c:v>
                </c:pt>
                <c:pt idx="993">
                  <c:v>42654.25</c:v>
                </c:pt>
                <c:pt idx="994">
                  <c:v>42654.375</c:v>
                </c:pt>
                <c:pt idx="995">
                  <c:v>42654.5</c:v>
                </c:pt>
                <c:pt idx="996">
                  <c:v>42654.625</c:v>
                </c:pt>
                <c:pt idx="997">
                  <c:v>42654.75</c:v>
                </c:pt>
                <c:pt idx="998">
                  <c:v>42654.875</c:v>
                </c:pt>
                <c:pt idx="999">
                  <c:v>42655</c:v>
                </c:pt>
                <c:pt idx="1000">
                  <c:v>42655.125</c:v>
                </c:pt>
                <c:pt idx="1001">
                  <c:v>42655.25</c:v>
                </c:pt>
                <c:pt idx="1002">
                  <c:v>42655.375</c:v>
                </c:pt>
                <c:pt idx="1003">
                  <c:v>42655.5</c:v>
                </c:pt>
                <c:pt idx="1004">
                  <c:v>42655.625</c:v>
                </c:pt>
                <c:pt idx="1005">
                  <c:v>42655.75</c:v>
                </c:pt>
                <c:pt idx="1006">
                  <c:v>42655.875</c:v>
                </c:pt>
                <c:pt idx="1007">
                  <c:v>42656</c:v>
                </c:pt>
                <c:pt idx="1008">
                  <c:v>42656.125</c:v>
                </c:pt>
                <c:pt idx="1009">
                  <c:v>42656.25</c:v>
                </c:pt>
                <c:pt idx="1010">
                  <c:v>42656.375</c:v>
                </c:pt>
                <c:pt idx="1011">
                  <c:v>42656.5</c:v>
                </c:pt>
                <c:pt idx="1012">
                  <c:v>42656.625</c:v>
                </c:pt>
                <c:pt idx="1013">
                  <c:v>42656.75</c:v>
                </c:pt>
                <c:pt idx="1014">
                  <c:v>42656.875</c:v>
                </c:pt>
                <c:pt idx="1015">
                  <c:v>42657</c:v>
                </c:pt>
                <c:pt idx="1016">
                  <c:v>42657.125</c:v>
                </c:pt>
                <c:pt idx="1017">
                  <c:v>42657.25</c:v>
                </c:pt>
                <c:pt idx="1018">
                  <c:v>42657.375</c:v>
                </c:pt>
                <c:pt idx="1019">
                  <c:v>42657.5</c:v>
                </c:pt>
                <c:pt idx="1020">
                  <c:v>42657.625</c:v>
                </c:pt>
                <c:pt idx="1021">
                  <c:v>42657.75</c:v>
                </c:pt>
                <c:pt idx="1022">
                  <c:v>42657.875</c:v>
                </c:pt>
                <c:pt idx="1023">
                  <c:v>42658</c:v>
                </c:pt>
                <c:pt idx="1024">
                  <c:v>42658.125</c:v>
                </c:pt>
                <c:pt idx="1025">
                  <c:v>42658.25</c:v>
                </c:pt>
                <c:pt idx="1026">
                  <c:v>42658.375</c:v>
                </c:pt>
                <c:pt idx="1027">
                  <c:v>42658.5</c:v>
                </c:pt>
                <c:pt idx="1028">
                  <c:v>42658.625</c:v>
                </c:pt>
                <c:pt idx="1029">
                  <c:v>42658.75</c:v>
                </c:pt>
                <c:pt idx="1030">
                  <c:v>42658.875</c:v>
                </c:pt>
                <c:pt idx="1031">
                  <c:v>42659</c:v>
                </c:pt>
                <c:pt idx="1032">
                  <c:v>42659.125</c:v>
                </c:pt>
                <c:pt idx="1033">
                  <c:v>42659.25</c:v>
                </c:pt>
                <c:pt idx="1034">
                  <c:v>42659.375</c:v>
                </c:pt>
                <c:pt idx="1035">
                  <c:v>42659.5</c:v>
                </c:pt>
                <c:pt idx="1036">
                  <c:v>42659.625</c:v>
                </c:pt>
                <c:pt idx="1037">
                  <c:v>42659.75</c:v>
                </c:pt>
                <c:pt idx="1038">
                  <c:v>42659.75</c:v>
                </c:pt>
                <c:pt idx="1039">
                  <c:v>42659.875</c:v>
                </c:pt>
                <c:pt idx="1040">
                  <c:v>42660</c:v>
                </c:pt>
                <c:pt idx="1041">
                  <c:v>42660.125</c:v>
                </c:pt>
                <c:pt idx="1042">
                  <c:v>42660.25</c:v>
                </c:pt>
                <c:pt idx="1043">
                  <c:v>42660.375</c:v>
                </c:pt>
                <c:pt idx="1044">
                  <c:v>42660.5</c:v>
                </c:pt>
                <c:pt idx="1045">
                  <c:v>42660.625</c:v>
                </c:pt>
                <c:pt idx="1046">
                  <c:v>42660.75</c:v>
                </c:pt>
                <c:pt idx="1047">
                  <c:v>42660.875</c:v>
                </c:pt>
                <c:pt idx="1048">
                  <c:v>42661</c:v>
                </c:pt>
                <c:pt idx="1049">
                  <c:v>42661.125</c:v>
                </c:pt>
                <c:pt idx="1050">
                  <c:v>42661.25</c:v>
                </c:pt>
                <c:pt idx="1051">
                  <c:v>42661.375</c:v>
                </c:pt>
                <c:pt idx="1052">
                  <c:v>42661.5</c:v>
                </c:pt>
                <c:pt idx="1053">
                  <c:v>42661.625</c:v>
                </c:pt>
                <c:pt idx="1054">
                  <c:v>42661.75</c:v>
                </c:pt>
                <c:pt idx="1055">
                  <c:v>42661.875</c:v>
                </c:pt>
                <c:pt idx="1056">
                  <c:v>42662</c:v>
                </c:pt>
                <c:pt idx="1057">
                  <c:v>42662.125</c:v>
                </c:pt>
                <c:pt idx="1058">
                  <c:v>42662.25</c:v>
                </c:pt>
                <c:pt idx="1059">
                  <c:v>42662.375</c:v>
                </c:pt>
                <c:pt idx="1060">
                  <c:v>42662.5</c:v>
                </c:pt>
                <c:pt idx="1061">
                  <c:v>42662.625</c:v>
                </c:pt>
                <c:pt idx="1062">
                  <c:v>42662.75</c:v>
                </c:pt>
                <c:pt idx="1063">
                  <c:v>42662.875</c:v>
                </c:pt>
                <c:pt idx="1064">
                  <c:v>42663</c:v>
                </c:pt>
                <c:pt idx="1065">
                  <c:v>42663.125</c:v>
                </c:pt>
                <c:pt idx="1066">
                  <c:v>42663.25</c:v>
                </c:pt>
                <c:pt idx="1067">
                  <c:v>42663.375</c:v>
                </c:pt>
                <c:pt idx="1068">
                  <c:v>42663.5</c:v>
                </c:pt>
                <c:pt idx="1069">
                  <c:v>42663.875</c:v>
                </c:pt>
                <c:pt idx="1070">
                  <c:v>42664</c:v>
                </c:pt>
                <c:pt idx="1071">
                  <c:v>42664.125</c:v>
                </c:pt>
                <c:pt idx="1072">
                  <c:v>42664.25</c:v>
                </c:pt>
                <c:pt idx="1073">
                  <c:v>42664.375</c:v>
                </c:pt>
                <c:pt idx="1074">
                  <c:v>42664.5</c:v>
                </c:pt>
                <c:pt idx="1075">
                  <c:v>42664.625</c:v>
                </c:pt>
                <c:pt idx="1076">
                  <c:v>42664.75</c:v>
                </c:pt>
                <c:pt idx="1077">
                  <c:v>42664.875</c:v>
                </c:pt>
                <c:pt idx="1078">
                  <c:v>42665</c:v>
                </c:pt>
                <c:pt idx="1079">
                  <c:v>42665.125</c:v>
                </c:pt>
                <c:pt idx="1080">
                  <c:v>42665.25</c:v>
                </c:pt>
                <c:pt idx="1081">
                  <c:v>42665.375</c:v>
                </c:pt>
                <c:pt idx="1082">
                  <c:v>42665.5</c:v>
                </c:pt>
                <c:pt idx="1083">
                  <c:v>42665.625</c:v>
                </c:pt>
                <c:pt idx="1084">
                  <c:v>42665.75</c:v>
                </c:pt>
                <c:pt idx="1085">
                  <c:v>42665.875</c:v>
                </c:pt>
                <c:pt idx="1086">
                  <c:v>42666</c:v>
                </c:pt>
                <c:pt idx="1087">
                  <c:v>42666.125</c:v>
                </c:pt>
                <c:pt idx="1088">
                  <c:v>42666.25</c:v>
                </c:pt>
                <c:pt idx="1089">
                  <c:v>42666.375</c:v>
                </c:pt>
                <c:pt idx="1090">
                  <c:v>42666.5</c:v>
                </c:pt>
                <c:pt idx="1091">
                  <c:v>42666.625</c:v>
                </c:pt>
                <c:pt idx="1092">
                  <c:v>42666.75</c:v>
                </c:pt>
                <c:pt idx="1093">
                  <c:v>42666.875</c:v>
                </c:pt>
                <c:pt idx="1094">
                  <c:v>42667</c:v>
                </c:pt>
                <c:pt idx="1095">
                  <c:v>42667.125</c:v>
                </c:pt>
                <c:pt idx="1096">
                  <c:v>42667.25</c:v>
                </c:pt>
                <c:pt idx="1097">
                  <c:v>42667.375</c:v>
                </c:pt>
                <c:pt idx="1098">
                  <c:v>42667.5</c:v>
                </c:pt>
                <c:pt idx="1099">
                  <c:v>42667.625</c:v>
                </c:pt>
                <c:pt idx="1100">
                  <c:v>42667.75</c:v>
                </c:pt>
                <c:pt idx="1101">
                  <c:v>42667.875</c:v>
                </c:pt>
                <c:pt idx="1102">
                  <c:v>42668</c:v>
                </c:pt>
                <c:pt idx="1103">
                  <c:v>42668.125</c:v>
                </c:pt>
                <c:pt idx="1104">
                  <c:v>42668.25</c:v>
                </c:pt>
                <c:pt idx="1105">
                  <c:v>42668.375</c:v>
                </c:pt>
                <c:pt idx="1106">
                  <c:v>42668.5</c:v>
                </c:pt>
                <c:pt idx="1107">
                  <c:v>42668.625</c:v>
                </c:pt>
                <c:pt idx="1108">
                  <c:v>42668.75</c:v>
                </c:pt>
                <c:pt idx="1109">
                  <c:v>42668.875</c:v>
                </c:pt>
                <c:pt idx="1110">
                  <c:v>42669</c:v>
                </c:pt>
                <c:pt idx="1111">
                  <c:v>42669.125</c:v>
                </c:pt>
                <c:pt idx="1112">
                  <c:v>42669.25</c:v>
                </c:pt>
                <c:pt idx="1113">
                  <c:v>42669.375</c:v>
                </c:pt>
                <c:pt idx="1114">
                  <c:v>42669.5</c:v>
                </c:pt>
                <c:pt idx="1115">
                  <c:v>42669.625</c:v>
                </c:pt>
                <c:pt idx="1116">
                  <c:v>42669.75</c:v>
                </c:pt>
                <c:pt idx="1117">
                  <c:v>42669.875</c:v>
                </c:pt>
                <c:pt idx="1118">
                  <c:v>42670</c:v>
                </c:pt>
                <c:pt idx="1119">
                  <c:v>42670.125</c:v>
                </c:pt>
                <c:pt idx="1120">
                  <c:v>42670.25</c:v>
                </c:pt>
                <c:pt idx="1121">
                  <c:v>42670.375</c:v>
                </c:pt>
                <c:pt idx="1122">
                  <c:v>42670.5</c:v>
                </c:pt>
                <c:pt idx="1123">
                  <c:v>42670.625</c:v>
                </c:pt>
                <c:pt idx="1124">
                  <c:v>42670.75</c:v>
                </c:pt>
                <c:pt idx="1125">
                  <c:v>42670.875</c:v>
                </c:pt>
                <c:pt idx="1126">
                  <c:v>42671</c:v>
                </c:pt>
                <c:pt idx="1127">
                  <c:v>42671.125</c:v>
                </c:pt>
                <c:pt idx="1128">
                  <c:v>42671.25</c:v>
                </c:pt>
                <c:pt idx="1129">
                  <c:v>42671.375</c:v>
                </c:pt>
                <c:pt idx="1130">
                  <c:v>42671.5</c:v>
                </c:pt>
                <c:pt idx="1131">
                  <c:v>42671.625</c:v>
                </c:pt>
                <c:pt idx="1132">
                  <c:v>42671.75</c:v>
                </c:pt>
                <c:pt idx="1133">
                  <c:v>42671.875</c:v>
                </c:pt>
                <c:pt idx="1134">
                  <c:v>42672</c:v>
                </c:pt>
                <c:pt idx="1135">
                  <c:v>42672.125</c:v>
                </c:pt>
                <c:pt idx="1136">
                  <c:v>42672.25</c:v>
                </c:pt>
                <c:pt idx="1137">
                  <c:v>42672.375</c:v>
                </c:pt>
                <c:pt idx="1138">
                  <c:v>42672.5</c:v>
                </c:pt>
                <c:pt idx="1139">
                  <c:v>42672.625</c:v>
                </c:pt>
                <c:pt idx="1140">
                  <c:v>42672.75</c:v>
                </c:pt>
                <c:pt idx="1141">
                  <c:v>42672.875</c:v>
                </c:pt>
                <c:pt idx="1142">
                  <c:v>42673</c:v>
                </c:pt>
                <c:pt idx="1143">
                  <c:v>42673.125</c:v>
                </c:pt>
                <c:pt idx="1144">
                  <c:v>42673.25</c:v>
                </c:pt>
                <c:pt idx="1145">
                  <c:v>42673.375</c:v>
                </c:pt>
                <c:pt idx="1146">
                  <c:v>42673.5</c:v>
                </c:pt>
                <c:pt idx="1147">
                  <c:v>42673.625</c:v>
                </c:pt>
                <c:pt idx="1148">
                  <c:v>42673.75</c:v>
                </c:pt>
                <c:pt idx="1149">
                  <c:v>42673.875</c:v>
                </c:pt>
                <c:pt idx="1150">
                  <c:v>42674</c:v>
                </c:pt>
                <c:pt idx="1151">
                  <c:v>42674.125</c:v>
                </c:pt>
                <c:pt idx="1152">
                  <c:v>42674.25</c:v>
                </c:pt>
                <c:pt idx="1153">
                  <c:v>42674.375</c:v>
                </c:pt>
                <c:pt idx="1154">
                  <c:v>42674.5</c:v>
                </c:pt>
                <c:pt idx="1155">
                  <c:v>42674.625</c:v>
                </c:pt>
                <c:pt idx="1156">
                  <c:v>42674.75</c:v>
                </c:pt>
                <c:pt idx="1157">
                  <c:v>42674.875</c:v>
                </c:pt>
                <c:pt idx="1158">
                  <c:v>42675</c:v>
                </c:pt>
                <c:pt idx="1159">
                  <c:v>42675.125</c:v>
                </c:pt>
                <c:pt idx="1160">
                  <c:v>42675.25</c:v>
                </c:pt>
                <c:pt idx="1161">
                  <c:v>42675.375</c:v>
                </c:pt>
                <c:pt idx="1162">
                  <c:v>42675.5</c:v>
                </c:pt>
                <c:pt idx="1163">
                  <c:v>42675.625</c:v>
                </c:pt>
                <c:pt idx="1164">
                  <c:v>42675.75</c:v>
                </c:pt>
                <c:pt idx="1165">
                  <c:v>42675.875</c:v>
                </c:pt>
                <c:pt idx="1166">
                  <c:v>42676</c:v>
                </c:pt>
                <c:pt idx="1167">
                  <c:v>42676.125</c:v>
                </c:pt>
                <c:pt idx="1168">
                  <c:v>42676.25</c:v>
                </c:pt>
                <c:pt idx="1169">
                  <c:v>42676.375</c:v>
                </c:pt>
                <c:pt idx="1170">
                  <c:v>42676.5</c:v>
                </c:pt>
                <c:pt idx="1171">
                  <c:v>42676.625</c:v>
                </c:pt>
                <c:pt idx="1172">
                  <c:v>42676.75</c:v>
                </c:pt>
                <c:pt idx="1173">
                  <c:v>42676.875</c:v>
                </c:pt>
                <c:pt idx="1174">
                  <c:v>42677</c:v>
                </c:pt>
                <c:pt idx="1175">
                  <c:v>42677.125</c:v>
                </c:pt>
                <c:pt idx="1176">
                  <c:v>42677.25</c:v>
                </c:pt>
                <c:pt idx="1177">
                  <c:v>42677.375</c:v>
                </c:pt>
                <c:pt idx="1178">
                  <c:v>42677.5</c:v>
                </c:pt>
                <c:pt idx="1179">
                  <c:v>42677.625</c:v>
                </c:pt>
                <c:pt idx="1180">
                  <c:v>42677.75</c:v>
                </c:pt>
                <c:pt idx="1181">
                  <c:v>42677.875</c:v>
                </c:pt>
                <c:pt idx="1182">
                  <c:v>42678</c:v>
                </c:pt>
                <c:pt idx="1183">
                  <c:v>42678.125</c:v>
                </c:pt>
                <c:pt idx="1184">
                  <c:v>42678.25</c:v>
                </c:pt>
                <c:pt idx="1185">
                  <c:v>42678.375</c:v>
                </c:pt>
                <c:pt idx="1186">
                  <c:v>42678.5</c:v>
                </c:pt>
                <c:pt idx="1187">
                  <c:v>42678.625</c:v>
                </c:pt>
                <c:pt idx="1188">
                  <c:v>42678.75</c:v>
                </c:pt>
                <c:pt idx="1189">
                  <c:v>42678.875</c:v>
                </c:pt>
                <c:pt idx="1190">
                  <c:v>42679</c:v>
                </c:pt>
                <c:pt idx="1191">
                  <c:v>42679.125</c:v>
                </c:pt>
                <c:pt idx="1192">
                  <c:v>42679.25</c:v>
                </c:pt>
                <c:pt idx="1193">
                  <c:v>42679.375</c:v>
                </c:pt>
                <c:pt idx="1194">
                  <c:v>42679.5</c:v>
                </c:pt>
                <c:pt idx="1195">
                  <c:v>42679.625</c:v>
                </c:pt>
                <c:pt idx="1196">
                  <c:v>42679.75</c:v>
                </c:pt>
                <c:pt idx="1197">
                  <c:v>42679.875</c:v>
                </c:pt>
                <c:pt idx="1198">
                  <c:v>42680</c:v>
                </c:pt>
                <c:pt idx="1199">
                  <c:v>42680.125</c:v>
                </c:pt>
                <c:pt idx="1200">
                  <c:v>42680.25</c:v>
                </c:pt>
                <c:pt idx="1201">
                  <c:v>42680.375</c:v>
                </c:pt>
                <c:pt idx="1202">
                  <c:v>42680.5</c:v>
                </c:pt>
                <c:pt idx="1203">
                  <c:v>42680.625</c:v>
                </c:pt>
                <c:pt idx="1204">
                  <c:v>42680.75</c:v>
                </c:pt>
                <c:pt idx="1205">
                  <c:v>42680.875</c:v>
                </c:pt>
                <c:pt idx="1206">
                  <c:v>42681</c:v>
                </c:pt>
                <c:pt idx="1207">
                  <c:v>42681.125</c:v>
                </c:pt>
                <c:pt idx="1208">
                  <c:v>42681.25</c:v>
                </c:pt>
                <c:pt idx="1209">
                  <c:v>42681.375</c:v>
                </c:pt>
                <c:pt idx="1210">
                  <c:v>42681.5</c:v>
                </c:pt>
                <c:pt idx="1211">
                  <c:v>42681.625</c:v>
                </c:pt>
                <c:pt idx="1212">
                  <c:v>42681.75</c:v>
                </c:pt>
                <c:pt idx="1213">
                  <c:v>42681.875</c:v>
                </c:pt>
                <c:pt idx="1214">
                  <c:v>42682</c:v>
                </c:pt>
                <c:pt idx="1215">
                  <c:v>42682.125</c:v>
                </c:pt>
                <c:pt idx="1216">
                  <c:v>42682.25</c:v>
                </c:pt>
                <c:pt idx="1217">
                  <c:v>42682.375</c:v>
                </c:pt>
                <c:pt idx="1218">
                  <c:v>42682.5</c:v>
                </c:pt>
                <c:pt idx="1219">
                  <c:v>42682.625</c:v>
                </c:pt>
                <c:pt idx="1220">
                  <c:v>42682.75</c:v>
                </c:pt>
                <c:pt idx="1221">
                  <c:v>42682.875</c:v>
                </c:pt>
                <c:pt idx="1222">
                  <c:v>42683</c:v>
                </c:pt>
                <c:pt idx="1223">
                  <c:v>42683.125</c:v>
                </c:pt>
                <c:pt idx="1224">
                  <c:v>42683.25</c:v>
                </c:pt>
                <c:pt idx="1225">
                  <c:v>42683.375</c:v>
                </c:pt>
                <c:pt idx="1226">
                  <c:v>42683.5</c:v>
                </c:pt>
                <c:pt idx="1227">
                  <c:v>42683.625</c:v>
                </c:pt>
                <c:pt idx="1228">
                  <c:v>42683.75</c:v>
                </c:pt>
                <c:pt idx="1229">
                  <c:v>42683.875</c:v>
                </c:pt>
                <c:pt idx="1230">
                  <c:v>42684</c:v>
                </c:pt>
                <c:pt idx="1231">
                  <c:v>42684.125</c:v>
                </c:pt>
                <c:pt idx="1232">
                  <c:v>42684.25</c:v>
                </c:pt>
                <c:pt idx="1233">
                  <c:v>42684.375</c:v>
                </c:pt>
                <c:pt idx="1234">
                  <c:v>42684.375</c:v>
                </c:pt>
                <c:pt idx="1235">
                  <c:v>42684.5</c:v>
                </c:pt>
                <c:pt idx="1236">
                  <c:v>42684.625</c:v>
                </c:pt>
                <c:pt idx="1237">
                  <c:v>42684.75</c:v>
                </c:pt>
                <c:pt idx="1238">
                  <c:v>42684.875</c:v>
                </c:pt>
                <c:pt idx="1239">
                  <c:v>42685</c:v>
                </c:pt>
                <c:pt idx="1240">
                  <c:v>42685.125</c:v>
                </c:pt>
                <c:pt idx="1241">
                  <c:v>42685.25</c:v>
                </c:pt>
                <c:pt idx="1242">
                  <c:v>42685.375</c:v>
                </c:pt>
                <c:pt idx="1243">
                  <c:v>42685.5</c:v>
                </c:pt>
                <c:pt idx="1244">
                  <c:v>42685.625</c:v>
                </c:pt>
                <c:pt idx="1245">
                  <c:v>42685.75</c:v>
                </c:pt>
                <c:pt idx="1246">
                  <c:v>42685.875</c:v>
                </c:pt>
                <c:pt idx="1247">
                  <c:v>42686</c:v>
                </c:pt>
                <c:pt idx="1248">
                  <c:v>42686.125</c:v>
                </c:pt>
                <c:pt idx="1249">
                  <c:v>42686.25</c:v>
                </c:pt>
                <c:pt idx="1250">
                  <c:v>42686.375</c:v>
                </c:pt>
                <c:pt idx="1251">
                  <c:v>42686.5</c:v>
                </c:pt>
                <c:pt idx="1252">
                  <c:v>42686.625</c:v>
                </c:pt>
                <c:pt idx="1253">
                  <c:v>42686.75</c:v>
                </c:pt>
                <c:pt idx="1254">
                  <c:v>42686.875</c:v>
                </c:pt>
                <c:pt idx="1255">
                  <c:v>42687</c:v>
                </c:pt>
                <c:pt idx="1256">
                  <c:v>42687.125</c:v>
                </c:pt>
                <c:pt idx="1257">
                  <c:v>42687.25</c:v>
                </c:pt>
                <c:pt idx="1258">
                  <c:v>42687.375</c:v>
                </c:pt>
                <c:pt idx="1259">
                  <c:v>42687.5</c:v>
                </c:pt>
                <c:pt idx="1260">
                  <c:v>42687.625</c:v>
                </c:pt>
                <c:pt idx="1261">
                  <c:v>42687.75</c:v>
                </c:pt>
                <c:pt idx="1262">
                  <c:v>42687.875</c:v>
                </c:pt>
                <c:pt idx="1263">
                  <c:v>42688</c:v>
                </c:pt>
                <c:pt idx="1264">
                  <c:v>42688.125</c:v>
                </c:pt>
                <c:pt idx="1265">
                  <c:v>42688.25</c:v>
                </c:pt>
                <c:pt idx="1266">
                  <c:v>42688.375</c:v>
                </c:pt>
                <c:pt idx="1267">
                  <c:v>42688.5</c:v>
                </c:pt>
                <c:pt idx="1268">
                  <c:v>42688.625</c:v>
                </c:pt>
                <c:pt idx="1269">
                  <c:v>42688.75</c:v>
                </c:pt>
                <c:pt idx="1270">
                  <c:v>42688.875</c:v>
                </c:pt>
                <c:pt idx="1271">
                  <c:v>42689</c:v>
                </c:pt>
                <c:pt idx="1272">
                  <c:v>42689.125</c:v>
                </c:pt>
                <c:pt idx="1273">
                  <c:v>42689.25</c:v>
                </c:pt>
                <c:pt idx="1274">
                  <c:v>42689.375</c:v>
                </c:pt>
                <c:pt idx="1275">
                  <c:v>42689.5</c:v>
                </c:pt>
                <c:pt idx="1276">
                  <c:v>42689.625</c:v>
                </c:pt>
                <c:pt idx="1277">
                  <c:v>42689.75</c:v>
                </c:pt>
                <c:pt idx="1278">
                  <c:v>42689.875</c:v>
                </c:pt>
                <c:pt idx="1279">
                  <c:v>42690</c:v>
                </c:pt>
                <c:pt idx="1280">
                  <c:v>42690.125</c:v>
                </c:pt>
                <c:pt idx="1281">
                  <c:v>42690.25</c:v>
                </c:pt>
                <c:pt idx="1282">
                  <c:v>42690.375</c:v>
                </c:pt>
                <c:pt idx="1283">
                  <c:v>42690.5</c:v>
                </c:pt>
                <c:pt idx="1284">
                  <c:v>42690.625</c:v>
                </c:pt>
                <c:pt idx="1285">
                  <c:v>42690.75</c:v>
                </c:pt>
                <c:pt idx="1286">
                  <c:v>42690.875</c:v>
                </c:pt>
                <c:pt idx="1287">
                  <c:v>42691</c:v>
                </c:pt>
                <c:pt idx="1288">
                  <c:v>42691.125</c:v>
                </c:pt>
                <c:pt idx="1289">
                  <c:v>42691.25</c:v>
                </c:pt>
                <c:pt idx="1290">
                  <c:v>42691.375</c:v>
                </c:pt>
                <c:pt idx="1291">
                  <c:v>42691.5</c:v>
                </c:pt>
                <c:pt idx="1292">
                  <c:v>42691.625</c:v>
                </c:pt>
                <c:pt idx="1293">
                  <c:v>42691.75</c:v>
                </c:pt>
                <c:pt idx="1294">
                  <c:v>42691.875</c:v>
                </c:pt>
                <c:pt idx="1295">
                  <c:v>42692</c:v>
                </c:pt>
                <c:pt idx="1296">
                  <c:v>42692.125</c:v>
                </c:pt>
                <c:pt idx="1297">
                  <c:v>42692.25</c:v>
                </c:pt>
                <c:pt idx="1298">
                  <c:v>42692.375</c:v>
                </c:pt>
                <c:pt idx="1299">
                  <c:v>42692.5</c:v>
                </c:pt>
                <c:pt idx="1300">
                  <c:v>42692.625</c:v>
                </c:pt>
                <c:pt idx="1301">
                  <c:v>42692.75</c:v>
                </c:pt>
                <c:pt idx="1302">
                  <c:v>42692.875</c:v>
                </c:pt>
                <c:pt idx="1303">
                  <c:v>42693</c:v>
                </c:pt>
                <c:pt idx="1304">
                  <c:v>42693.125</c:v>
                </c:pt>
                <c:pt idx="1305">
                  <c:v>42693.25</c:v>
                </c:pt>
                <c:pt idx="1306">
                  <c:v>42693.375</c:v>
                </c:pt>
                <c:pt idx="1307">
                  <c:v>42693.5</c:v>
                </c:pt>
                <c:pt idx="1308">
                  <c:v>42693.625</c:v>
                </c:pt>
                <c:pt idx="1309">
                  <c:v>42693.75</c:v>
                </c:pt>
                <c:pt idx="1310">
                  <c:v>42693.875</c:v>
                </c:pt>
                <c:pt idx="1311">
                  <c:v>42694</c:v>
                </c:pt>
                <c:pt idx="1312">
                  <c:v>42694.125</c:v>
                </c:pt>
                <c:pt idx="1313">
                  <c:v>42694.25</c:v>
                </c:pt>
                <c:pt idx="1314">
                  <c:v>42694.375</c:v>
                </c:pt>
                <c:pt idx="1315">
                  <c:v>42694.5</c:v>
                </c:pt>
                <c:pt idx="1316">
                  <c:v>42694.625</c:v>
                </c:pt>
                <c:pt idx="1317">
                  <c:v>42694.75</c:v>
                </c:pt>
                <c:pt idx="1318">
                  <c:v>42694.875</c:v>
                </c:pt>
                <c:pt idx="1319">
                  <c:v>42695</c:v>
                </c:pt>
                <c:pt idx="1320">
                  <c:v>42695.125</c:v>
                </c:pt>
                <c:pt idx="1321">
                  <c:v>42695.25</c:v>
                </c:pt>
                <c:pt idx="1322">
                  <c:v>42695.375</c:v>
                </c:pt>
                <c:pt idx="1323">
                  <c:v>42695.5</c:v>
                </c:pt>
                <c:pt idx="1324">
                  <c:v>42695.625</c:v>
                </c:pt>
                <c:pt idx="1325">
                  <c:v>42695.75</c:v>
                </c:pt>
                <c:pt idx="1326">
                  <c:v>42695.875</c:v>
                </c:pt>
                <c:pt idx="1327">
                  <c:v>42696</c:v>
                </c:pt>
                <c:pt idx="1328">
                  <c:v>42696.125</c:v>
                </c:pt>
                <c:pt idx="1329">
                  <c:v>42696.25</c:v>
                </c:pt>
                <c:pt idx="1330">
                  <c:v>42696.375</c:v>
                </c:pt>
                <c:pt idx="1331">
                  <c:v>42696.5</c:v>
                </c:pt>
                <c:pt idx="1332">
                  <c:v>42696.625</c:v>
                </c:pt>
                <c:pt idx="1333">
                  <c:v>42696.75</c:v>
                </c:pt>
                <c:pt idx="1334">
                  <c:v>42696.875</c:v>
                </c:pt>
                <c:pt idx="1335">
                  <c:v>42697</c:v>
                </c:pt>
                <c:pt idx="1336">
                  <c:v>42697.125</c:v>
                </c:pt>
                <c:pt idx="1337">
                  <c:v>42697.25</c:v>
                </c:pt>
                <c:pt idx="1338">
                  <c:v>42697.375</c:v>
                </c:pt>
                <c:pt idx="1339">
                  <c:v>42697.5</c:v>
                </c:pt>
                <c:pt idx="1340">
                  <c:v>42697.625</c:v>
                </c:pt>
                <c:pt idx="1341">
                  <c:v>42697.75</c:v>
                </c:pt>
                <c:pt idx="1342">
                  <c:v>42697.875</c:v>
                </c:pt>
                <c:pt idx="1343">
                  <c:v>42698</c:v>
                </c:pt>
                <c:pt idx="1344">
                  <c:v>42698.125</c:v>
                </c:pt>
                <c:pt idx="1345">
                  <c:v>42698.25</c:v>
                </c:pt>
                <c:pt idx="1346">
                  <c:v>42698.375</c:v>
                </c:pt>
                <c:pt idx="1347">
                  <c:v>42698.5</c:v>
                </c:pt>
                <c:pt idx="1348">
                  <c:v>42698.625</c:v>
                </c:pt>
                <c:pt idx="1349">
                  <c:v>42698.75</c:v>
                </c:pt>
                <c:pt idx="1350">
                  <c:v>42698.875</c:v>
                </c:pt>
                <c:pt idx="1351">
                  <c:v>42699</c:v>
                </c:pt>
                <c:pt idx="1352">
                  <c:v>42699.125</c:v>
                </c:pt>
                <c:pt idx="1353">
                  <c:v>42699.25</c:v>
                </c:pt>
                <c:pt idx="1354">
                  <c:v>42699.375</c:v>
                </c:pt>
                <c:pt idx="1355">
                  <c:v>42699.5</c:v>
                </c:pt>
                <c:pt idx="1356">
                  <c:v>42699.625</c:v>
                </c:pt>
                <c:pt idx="1357">
                  <c:v>42699.75</c:v>
                </c:pt>
                <c:pt idx="1358">
                  <c:v>42699.875</c:v>
                </c:pt>
                <c:pt idx="1359">
                  <c:v>42700</c:v>
                </c:pt>
                <c:pt idx="1360">
                  <c:v>42700.125</c:v>
                </c:pt>
                <c:pt idx="1361">
                  <c:v>42700.25</c:v>
                </c:pt>
                <c:pt idx="1362">
                  <c:v>42700.375</c:v>
                </c:pt>
                <c:pt idx="1363">
                  <c:v>42700.375</c:v>
                </c:pt>
                <c:pt idx="1364">
                  <c:v>42700.5</c:v>
                </c:pt>
                <c:pt idx="1365">
                  <c:v>42700.625</c:v>
                </c:pt>
                <c:pt idx="1366">
                  <c:v>42700.75</c:v>
                </c:pt>
                <c:pt idx="1367">
                  <c:v>42700.875</c:v>
                </c:pt>
                <c:pt idx="1368">
                  <c:v>42701</c:v>
                </c:pt>
                <c:pt idx="1369">
                  <c:v>42701.125</c:v>
                </c:pt>
                <c:pt idx="1370">
                  <c:v>42701.25</c:v>
                </c:pt>
                <c:pt idx="1371">
                  <c:v>42701.375</c:v>
                </c:pt>
                <c:pt idx="1372">
                  <c:v>42701.5</c:v>
                </c:pt>
                <c:pt idx="1373">
                  <c:v>42701.625</c:v>
                </c:pt>
                <c:pt idx="1374">
                  <c:v>42701.75</c:v>
                </c:pt>
                <c:pt idx="1375">
                  <c:v>42701.875</c:v>
                </c:pt>
                <c:pt idx="1376">
                  <c:v>42702</c:v>
                </c:pt>
                <c:pt idx="1377">
                  <c:v>42702.125</c:v>
                </c:pt>
                <c:pt idx="1378">
                  <c:v>42702.25</c:v>
                </c:pt>
                <c:pt idx="1379">
                  <c:v>42702.375</c:v>
                </c:pt>
                <c:pt idx="1380">
                  <c:v>42702.5</c:v>
                </c:pt>
                <c:pt idx="1381">
                  <c:v>42702.625</c:v>
                </c:pt>
                <c:pt idx="1382">
                  <c:v>42702.75</c:v>
                </c:pt>
                <c:pt idx="1383">
                  <c:v>42702.875</c:v>
                </c:pt>
                <c:pt idx="1384">
                  <c:v>42703</c:v>
                </c:pt>
                <c:pt idx="1385">
                  <c:v>42703.125</c:v>
                </c:pt>
                <c:pt idx="1386">
                  <c:v>42703.25</c:v>
                </c:pt>
                <c:pt idx="1387">
                  <c:v>42703.375</c:v>
                </c:pt>
                <c:pt idx="1388">
                  <c:v>42703.5</c:v>
                </c:pt>
                <c:pt idx="1389">
                  <c:v>42703.625</c:v>
                </c:pt>
                <c:pt idx="1390">
                  <c:v>42703.75</c:v>
                </c:pt>
                <c:pt idx="1391">
                  <c:v>42703.875</c:v>
                </c:pt>
                <c:pt idx="1392">
                  <c:v>42704</c:v>
                </c:pt>
                <c:pt idx="1393">
                  <c:v>42704.125</c:v>
                </c:pt>
                <c:pt idx="1394">
                  <c:v>42704.25</c:v>
                </c:pt>
                <c:pt idx="1395">
                  <c:v>42704.375</c:v>
                </c:pt>
                <c:pt idx="1396">
                  <c:v>42704.5</c:v>
                </c:pt>
                <c:pt idx="1397">
                  <c:v>42704.625</c:v>
                </c:pt>
                <c:pt idx="1398">
                  <c:v>42704.75</c:v>
                </c:pt>
                <c:pt idx="1399">
                  <c:v>42704.875</c:v>
                </c:pt>
                <c:pt idx="1400">
                  <c:v>42705</c:v>
                </c:pt>
                <c:pt idx="1401">
                  <c:v>42705.125</c:v>
                </c:pt>
                <c:pt idx="1402">
                  <c:v>42705.25</c:v>
                </c:pt>
                <c:pt idx="1403">
                  <c:v>42705.375</c:v>
                </c:pt>
                <c:pt idx="1404">
                  <c:v>42705.5</c:v>
                </c:pt>
                <c:pt idx="1405">
                  <c:v>42705.625</c:v>
                </c:pt>
                <c:pt idx="1406">
                  <c:v>42705.75</c:v>
                </c:pt>
                <c:pt idx="1407">
                  <c:v>42705.875</c:v>
                </c:pt>
                <c:pt idx="1408">
                  <c:v>42706</c:v>
                </c:pt>
                <c:pt idx="1409">
                  <c:v>42706.125</c:v>
                </c:pt>
                <c:pt idx="1410">
                  <c:v>42706.25</c:v>
                </c:pt>
                <c:pt idx="1411">
                  <c:v>42706.375</c:v>
                </c:pt>
                <c:pt idx="1412">
                  <c:v>42706.5</c:v>
                </c:pt>
                <c:pt idx="1413">
                  <c:v>42706.625</c:v>
                </c:pt>
                <c:pt idx="1414">
                  <c:v>42706.75</c:v>
                </c:pt>
                <c:pt idx="1415">
                  <c:v>42706.875</c:v>
                </c:pt>
                <c:pt idx="1416">
                  <c:v>42707</c:v>
                </c:pt>
                <c:pt idx="1417">
                  <c:v>42707.125</c:v>
                </c:pt>
                <c:pt idx="1418">
                  <c:v>42707.25</c:v>
                </c:pt>
                <c:pt idx="1419">
                  <c:v>42707.375</c:v>
                </c:pt>
                <c:pt idx="1420">
                  <c:v>42707.5</c:v>
                </c:pt>
                <c:pt idx="1421">
                  <c:v>42707.625</c:v>
                </c:pt>
                <c:pt idx="1422">
                  <c:v>42707.75</c:v>
                </c:pt>
                <c:pt idx="1423">
                  <c:v>42707.875</c:v>
                </c:pt>
                <c:pt idx="1424">
                  <c:v>42708</c:v>
                </c:pt>
                <c:pt idx="1425">
                  <c:v>42708.125</c:v>
                </c:pt>
                <c:pt idx="1426">
                  <c:v>42708.25</c:v>
                </c:pt>
                <c:pt idx="1427">
                  <c:v>42708.375</c:v>
                </c:pt>
                <c:pt idx="1428">
                  <c:v>42708.5</c:v>
                </c:pt>
                <c:pt idx="1429">
                  <c:v>42708.625</c:v>
                </c:pt>
                <c:pt idx="1430">
                  <c:v>42708.75</c:v>
                </c:pt>
                <c:pt idx="1431">
                  <c:v>42708.875</c:v>
                </c:pt>
                <c:pt idx="1432">
                  <c:v>42709</c:v>
                </c:pt>
                <c:pt idx="1433">
                  <c:v>42709.125</c:v>
                </c:pt>
                <c:pt idx="1434">
                  <c:v>42709.25</c:v>
                </c:pt>
                <c:pt idx="1435">
                  <c:v>42709.375</c:v>
                </c:pt>
                <c:pt idx="1436">
                  <c:v>42709.5</c:v>
                </c:pt>
                <c:pt idx="1437">
                  <c:v>42709.625</c:v>
                </c:pt>
                <c:pt idx="1438">
                  <c:v>42709.75</c:v>
                </c:pt>
                <c:pt idx="1439">
                  <c:v>42709.875</c:v>
                </c:pt>
                <c:pt idx="1440">
                  <c:v>42710</c:v>
                </c:pt>
                <c:pt idx="1441">
                  <c:v>42710.125</c:v>
                </c:pt>
                <c:pt idx="1442">
                  <c:v>42710.25</c:v>
                </c:pt>
                <c:pt idx="1443">
                  <c:v>42710.375</c:v>
                </c:pt>
                <c:pt idx="1444">
                  <c:v>42710.5</c:v>
                </c:pt>
                <c:pt idx="1445">
                  <c:v>42710.625</c:v>
                </c:pt>
                <c:pt idx="1446">
                  <c:v>42710.75</c:v>
                </c:pt>
                <c:pt idx="1447">
                  <c:v>42710.875</c:v>
                </c:pt>
                <c:pt idx="1448">
                  <c:v>42711</c:v>
                </c:pt>
                <c:pt idx="1449">
                  <c:v>42711.125</c:v>
                </c:pt>
                <c:pt idx="1450">
                  <c:v>42711.25</c:v>
                </c:pt>
                <c:pt idx="1451">
                  <c:v>42711.375</c:v>
                </c:pt>
                <c:pt idx="1452">
                  <c:v>42711.375</c:v>
                </c:pt>
                <c:pt idx="1453">
                  <c:v>42711.5</c:v>
                </c:pt>
                <c:pt idx="1454">
                  <c:v>42711.625</c:v>
                </c:pt>
                <c:pt idx="1455">
                  <c:v>42711.75</c:v>
                </c:pt>
                <c:pt idx="1456">
                  <c:v>42711.875</c:v>
                </c:pt>
                <c:pt idx="1457">
                  <c:v>42712</c:v>
                </c:pt>
                <c:pt idx="1458">
                  <c:v>42712.125</c:v>
                </c:pt>
                <c:pt idx="1459">
                  <c:v>42712.25</c:v>
                </c:pt>
                <c:pt idx="1460">
                  <c:v>42712.375</c:v>
                </c:pt>
                <c:pt idx="1461">
                  <c:v>42712.5</c:v>
                </c:pt>
                <c:pt idx="1462">
                  <c:v>42712.625</c:v>
                </c:pt>
                <c:pt idx="1463">
                  <c:v>42712.75</c:v>
                </c:pt>
                <c:pt idx="1464">
                  <c:v>42712.875</c:v>
                </c:pt>
                <c:pt idx="1465">
                  <c:v>42713</c:v>
                </c:pt>
                <c:pt idx="1466">
                  <c:v>42713.125</c:v>
                </c:pt>
                <c:pt idx="1467">
                  <c:v>42713.25</c:v>
                </c:pt>
                <c:pt idx="1468">
                  <c:v>42713.375</c:v>
                </c:pt>
                <c:pt idx="1469">
                  <c:v>42713.5</c:v>
                </c:pt>
                <c:pt idx="1470">
                  <c:v>42713.625</c:v>
                </c:pt>
                <c:pt idx="1471">
                  <c:v>42713.75</c:v>
                </c:pt>
                <c:pt idx="1472">
                  <c:v>42713.875</c:v>
                </c:pt>
                <c:pt idx="1473">
                  <c:v>42714</c:v>
                </c:pt>
                <c:pt idx="1474">
                  <c:v>42714.125</c:v>
                </c:pt>
                <c:pt idx="1475">
                  <c:v>42714.25</c:v>
                </c:pt>
                <c:pt idx="1476">
                  <c:v>42714.375</c:v>
                </c:pt>
                <c:pt idx="1477">
                  <c:v>42714.5</c:v>
                </c:pt>
                <c:pt idx="1478">
                  <c:v>42714.625</c:v>
                </c:pt>
                <c:pt idx="1479">
                  <c:v>42714.75</c:v>
                </c:pt>
                <c:pt idx="1480">
                  <c:v>42714.875</c:v>
                </c:pt>
                <c:pt idx="1481">
                  <c:v>42715</c:v>
                </c:pt>
                <c:pt idx="1482">
                  <c:v>42715.125</c:v>
                </c:pt>
                <c:pt idx="1483">
                  <c:v>42715.25</c:v>
                </c:pt>
                <c:pt idx="1484">
                  <c:v>42715.375</c:v>
                </c:pt>
                <c:pt idx="1485">
                  <c:v>42715.5</c:v>
                </c:pt>
                <c:pt idx="1486">
                  <c:v>42715.625</c:v>
                </c:pt>
                <c:pt idx="1487">
                  <c:v>42715.75</c:v>
                </c:pt>
                <c:pt idx="1488">
                  <c:v>42715.875</c:v>
                </c:pt>
                <c:pt idx="1489">
                  <c:v>42716</c:v>
                </c:pt>
                <c:pt idx="1490">
                  <c:v>42716.125</c:v>
                </c:pt>
                <c:pt idx="1491">
                  <c:v>42716.25</c:v>
                </c:pt>
                <c:pt idx="1492">
                  <c:v>42716.375</c:v>
                </c:pt>
                <c:pt idx="1493">
                  <c:v>42716.5</c:v>
                </c:pt>
                <c:pt idx="1494">
                  <c:v>42716.625</c:v>
                </c:pt>
                <c:pt idx="1495">
                  <c:v>42716.75</c:v>
                </c:pt>
                <c:pt idx="1496">
                  <c:v>42716.875</c:v>
                </c:pt>
                <c:pt idx="1497">
                  <c:v>42717</c:v>
                </c:pt>
                <c:pt idx="1498">
                  <c:v>42717.125</c:v>
                </c:pt>
                <c:pt idx="1499">
                  <c:v>42717.25</c:v>
                </c:pt>
                <c:pt idx="1500">
                  <c:v>42717.375</c:v>
                </c:pt>
                <c:pt idx="1501">
                  <c:v>42717.5</c:v>
                </c:pt>
                <c:pt idx="1502">
                  <c:v>42717.625</c:v>
                </c:pt>
                <c:pt idx="1503">
                  <c:v>42717.75</c:v>
                </c:pt>
                <c:pt idx="1504">
                  <c:v>42717.875</c:v>
                </c:pt>
                <c:pt idx="1505">
                  <c:v>42718</c:v>
                </c:pt>
                <c:pt idx="1506">
                  <c:v>42718.125</c:v>
                </c:pt>
                <c:pt idx="1507">
                  <c:v>42718.25</c:v>
                </c:pt>
                <c:pt idx="1508">
                  <c:v>42718.375</c:v>
                </c:pt>
                <c:pt idx="1509">
                  <c:v>42718.5</c:v>
                </c:pt>
                <c:pt idx="1510">
                  <c:v>42718.625</c:v>
                </c:pt>
                <c:pt idx="1511">
                  <c:v>42718.75</c:v>
                </c:pt>
                <c:pt idx="1512">
                  <c:v>42718.875</c:v>
                </c:pt>
                <c:pt idx="1513">
                  <c:v>42719</c:v>
                </c:pt>
                <c:pt idx="1514">
                  <c:v>42719.125</c:v>
                </c:pt>
                <c:pt idx="1515">
                  <c:v>42719.25</c:v>
                </c:pt>
                <c:pt idx="1516">
                  <c:v>42719.375</c:v>
                </c:pt>
                <c:pt idx="1517">
                  <c:v>42719.5</c:v>
                </c:pt>
                <c:pt idx="1518">
                  <c:v>42719.625</c:v>
                </c:pt>
                <c:pt idx="1519">
                  <c:v>42719.75</c:v>
                </c:pt>
                <c:pt idx="1520">
                  <c:v>42719.875</c:v>
                </c:pt>
                <c:pt idx="1521">
                  <c:v>42720</c:v>
                </c:pt>
                <c:pt idx="1522">
                  <c:v>42720.125</c:v>
                </c:pt>
                <c:pt idx="1523">
                  <c:v>42720.25</c:v>
                </c:pt>
                <c:pt idx="1524">
                  <c:v>42720.375</c:v>
                </c:pt>
                <c:pt idx="1525">
                  <c:v>42720.5</c:v>
                </c:pt>
                <c:pt idx="1526">
                  <c:v>42720.625</c:v>
                </c:pt>
                <c:pt idx="1527">
                  <c:v>42720.75</c:v>
                </c:pt>
                <c:pt idx="1528">
                  <c:v>42720.875</c:v>
                </c:pt>
                <c:pt idx="1529">
                  <c:v>42721</c:v>
                </c:pt>
                <c:pt idx="1530">
                  <c:v>42721.125</c:v>
                </c:pt>
                <c:pt idx="1531">
                  <c:v>42721.25</c:v>
                </c:pt>
                <c:pt idx="1532">
                  <c:v>42721.375</c:v>
                </c:pt>
                <c:pt idx="1533">
                  <c:v>42721.5</c:v>
                </c:pt>
                <c:pt idx="1534">
                  <c:v>42721.625</c:v>
                </c:pt>
                <c:pt idx="1535">
                  <c:v>42721.75</c:v>
                </c:pt>
                <c:pt idx="1536">
                  <c:v>42721.875</c:v>
                </c:pt>
                <c:pt idx="1537">
                  <c:v>42722</c:v>
                </c:pt>
                <c:pt idx="1538">
                  <c:v>42722.125</c:v>
                </c:pt>
                <c:pt idx="1539">
                  <c:v>42722.25</c:v>
                </c:pt>
                <c:pt idx="1540">
                  <c:v>42722.375</c:v>
                </c:pt>
                <c:pt idx="1541">
                  <c:v>42722.5</c:v>
                </c:pt>
                <c:pt idx="1542">
                  <c:v>42722.625</c:v>
                </c:pt>
                <c:pt idx="1543">
                  <c:v>42722.75</c:v>
                </c:pt>
                <c:pt idx="1544">
                  <c:v>42722.875</c:v>
                </c:pt>
                <c:pt idx="1545">
                  <c:v>42723</c:v>
                </c:pt>
                <c:pt idx="1546">
                  <c:v>42723.125</c:v>
                </c:pt>
                <c:pt idx="1547">
                  <c:v>42723.25</c:v>
                </c:pt>
                <c:pt idx="1548">
                  <c:v>42723.375</c:v>
                </c:pt>
                <c:pt idx="1549">
                  <c:v>42723.5</c:v>
                </c:pt>
                <c:pt idx="1550">
                  <c:v>42723.625</c:v>
                </c:pt>
                <c:pt idx="1551">
                  <c:v>42723.625</c:v>
                </c:pt>
                <c:pt idx="1552">
                  <c:v>42723.75</c:v>
                </c:pt>
                <c:pt idx="1553">
                  <c:v>42723.875</c:v>
                </c:pt>
                <c:pt idx="1554">
                  <c:v>42724</c:v>
                </c:pt>
                <c:pt idx="1555">
                  <c:v>42724.125</c:v>
                </c:pt>
                <c:pt idx="1556">
                  <c:v>42724.25</c:v>
                </c:pt>
                <c:pt idx="1557">
                  <c:v>42724.375</c:v>
                </c:pt>
                <c:pt idx="1558">
                  <c:v>42724.5</c:v>
                </c:pt>
                <c:pt idx="1559">
                  <c:v>42724.625</c:v>
                </c:pt>
                <c:pt idx="1560">
                  <c:v>42724.75</c:v>
                </c:pt>
                <c:pt idx="1561">
                  <c:v>42724.875</c:v>
                </c:pt>
                <c:pt idx="1562">
                  <c:v>42725</c:v>
                </c:pt>
                <c:pt idx="1563">
                  <c:v>42725.125</c:v>
                </c:pt>
                <c:pt idx="1564">
                  <c:v>42725.25</c:v>
                </c:pt>
                <c:pt idx="1565">
                  <c:v>42725.375</c:v>
                </c:pt>
                <c:pt idx="1566">
                  <c:v>42725.375</c:v>
                </c:pt>
                <c:pt idx="1567">
                  <c:v>42725.5</c:v>
                </c:pt>
                <c:pt idx="1568">
                  <c:v>42725.625</c:v>
                </c:pt>
                <c:pt idx="1569">
                  <c:v>42725.75</c:v>
                </c:pt>
                <c:pt idx="1570">
                  <c:v>42725.875</c:v>
                </c:pt>
                <c:pt idx="1571">
                  <c:v>42726</c:v>
                </c:pt>
                <c:pt idx="1572">
                  <c:v>42726.125</c:v>
                </c:pt>
                <c:pt idx="1573">
                  <c:v>42726.25</c:v>
                </c:pt>
                <c:pt idx="1574">
                  <c:v>42726.375</c:v>
                </c:pt>
                <c:pt idx="1575">
                  <c:v>42726.5</c:v>
                </c:pt>
                <c:pt idx="1576">
                  <c:v>42726.625</c:v>
                </c:pt>
                <c:pt idx="1577">
                  <c:v>42726.75</c:v>
                </c:pt>
                <c:pt idx="1578">
                  <c:v>42726.875</c:v>
                </c:pt>
                <c:pt idx="1579">
                  <c:v>42727</c:v>
                </c:pt>
                <c:pt idx="1580">
                  <c:v>42727.125</c:v>
                </c:pt>
                <c:pt idx="1581">
                  <c:v>42727.25</c:v>
                </c:pt>
                <c:pt idx="1582">
                  <c:v>42727.375</c:v>
                </c:pt>
                <c:pt idx="1583">
                  <c:v>42727.5</c:v>
                </c:pt>
                <c:pt idx="1584">
                  <c:v>42727.625</c:v>
                </c:pt>
                <c:pt idx="1585">
                  <c:v>42727.75</c:v>
                </c:pt>
                <c:pt idx="1586">
                  <c:v>42727.875</c:v>
                </c:pt>
                <c:pt idx="1587">
                  <c:v>42728</c:v>
                </c:pt>
                <c:pt idx="1588">
                  <c:v>42728.125</c:v>
                </c:pt>
                <c:pt idx="1589">
                  <c:v>42728.25</c:v>
                </c:pt>
                <c:pt idx="1590">
                  <c:v>42728.375</c:v>
                </c:pt>
                <c:pt idx="1591">
                  <c:v>42728.5</c:v>
                </c:pt>
                <c:pt idx="1592">
                  <c:v>42728.625</c:v>
                </c:pt>
                <c:pt idx="1593">
                  <c:v>42728.75</c:v>
                </c:pt>
                <c:pt idx="1594">
                  <c:v>42728.875</c:v>
                </c:pt>
                <c:pt idx="1595">
                  <c:v>42729</c:v>
                </c:pt>
                <c:pt idx="1596">
                  <c:v>42729.125</c:v>
                </c:pt>
                <c:pt idx="1597">
                  <c:v>42729.25</c:v>
                </c:pt>
                <c:pt idx="1598">
                  <c:v>42729.375</c:v>
                </c:pt>
                <c:pt idx="1599">
                  <c:v>42729.5</c:v>
                </c:pt>
                <c:pt idx="1600">
                  <c:v>42729.625</c:v>
                </c:pt>
                <c:pt idx="1601">
                  <c:v>42729.75</c:v>
                </c:pt>
                <c:pt idx="1602">
                  <c:v>42729.875</c:v>
                </c:pt>
                <c:pt idx="1603">
                  <c:v>42730</c:v>
                </c:pt>
                <c:pt idx="1604">
                  <c:v>42730.125</c:v>
                </c:pt>
                <c:pt idx="1605">
                  <c:v>42730.25</c:v>
                </c:pt>
                <c:pt idx="1606">
                  <c:v>42730.375</c:v>
                </c:pt>
                <c:pt idx="1607">
                  <c:v>42730.5</c:v>
                </c:pt>
                <c:pt idx="1608">
                  <c:v>42730.625</c:v>
                </c:pt>
                <c:pt idx="1609">
                  <c:v>42730.75</c:v>
                </c:pt>
                <c:pt idx="1610">
                  <c:v>42730.875</c:v>
                </c:pt>
                <c:pt idx="1611">
                  <c:v>42731</c:v>
                </c:pt>
                <c:pt idx="1612">
                  <c:v>42731.125</c:v>
                </c:pt>
                <c:pt idx="1613">
                  <c:v>42731.25</c:v>
                </c:pt>
                <c:pt idx="1614">
                  <c:v>42731.375</c:v>
                </c:pt>
                <c:pt idx="1615">
                  <c:v>42731.5</c:v>
                </c:pt>
                <c:pt idx="1616">
                  <c:v>42731.625</c:v>
                </c:pt>
                <c:pt idx="1617">
                  <c:v>42731.75</c:v>
                </c:pt>
                <c:pt idx="1618">
                  <c:v>42731.875</c:v>
                </c:pt>
                <c:pt idx="1619">
                  <c:v>42732</c:v>
                </c:pt>
                <c:pt idx="1620">
                  <c:v>42732.125</c:v>
                </c:pt>
                <c:pt idx="1621">
                  <c:v>42732.25</c:v>
                </c:pt>
                <c:pt idx="1622">
                  <c:v>42732.375</c:v>
                </c:pt>
                <c:pt idx="1623">
                  <c:v>42732.5</c:v>
                </c:pt>
                <c:pt idx="1624">
                  <c:v>42732.625</c:v>
                </c:pt>
                <c:pt idx="1625">
                  <c:v>42732.75</c:v>
                </c:pt>
                <c:pt idx="1626">
                  <c:v>42732.875</c:v>
                </c:pt>
                <c:pt idx="1627">
                  <c:v>42733</c:v>
                </c:pt>
                <c:pt idx="1628">
                  <c:v>42733.125</c:v>
                </c:pt>
                <c:pt idx="1629">
                  <c:v>42733.25</c:v>
                </c:pt>
                <c:pt idx="1630">
                  <c:v>42733.375</c:v>
                </c:pt>
                <c:pt idx="1631">
                  <c:v>42733.5</c:v>
                </c:pt>
                <c:pt idx="1632">
                  <c:v>42733.625</c:v>
                </c:pt>
                <c:pt idx="1633">
                  <c:v>42733.75</c:v>
                </c:pt>
                <c:pt idx="1634">
                  <c:v>42733.875</c:v>
                </c:pt>
                <c:pt idx="1635">
                  <c:v>42734</c:v>
                </c:pt>
                <c:pt idx="1636">
                  <c:v>42734.125</c:v>
                </c:pt>
                <c:pt idx="1637">
                  <c:v>42734.25</c:v>
                </c:pt>
                <c:pt idx="1638">
                  <c:v>42734.375</c:v>
                </c:pt>
                <c:pt idx="1639">
                  <c:v>42734.5</c:v>
                </c:pt>
                <c:pt idx="1640">
                  <c:v>42734.625</c:v>
                </c:pt>
                <c:pt idx="1641">
                  <c:v>42734.75</c:v>
                </c:pt>
                <c:pt idx="1642">
                  <c:v>42734.875</c:v>
                </c:pt>
                <c:pt idx="1643">
                  <c:v>42735</c:v>
                </c:pt>
                <c:pt idx="1644">
                  <c:v>42735.125</c:v>
                </c:pt>
                <c:pt idx="1645">
                  <c:v>42735.25</c:v>
                </c:pt>
                <c:pt idx="1646">
                  <c:v>42735.375</c:v>
                </c:pt>
                <c:pt idx="1647">
                  <c:v>42735.5</c:v>
                </c:pt>
                <c:pt idx="1648">
                  <c:v>42735.625</c:v>
                </c:pt>
                <c:pt idx="1649">
                  <c:v>42735.75</c:v>
                </c:pt>
                <c:pt idx="1650">
                  <c:v>42735.875</c:v>
                </c:pt>
              </c:numCache>
            </c:numRef>
          </c:xVal>
          <c:yVal>
            <c:numRef>
              <c:f>Kaktovik_Hr3!$L$10:$L$1660</c:f>
              <c:numCache>
                <c:formatCode>0.0</c:formatCode>
                <c:ptCount val="1651"/>
                <c:pt idx="0">
                  <c:v>24.71</c:v>
                </c:pt>
                <c:pt idx="1">
                  <c:v>24.67</c:v>
                </c:pt>
                <c:pt idx="2">
                  <c:v>28.32</c:v>
                </c:pt>
                <c:pt idx="3">
                  <c:v>25.54</c:v>
                </c:pt>
                <c:pt idx="4">
                  <c:v>25.27</c:v>
                </c:pt>
                <c:pt idx="5">
                  <c:v>25.07</c:v>
                </c:pt>
                <c:pt idx="6">
                  <c:v>24.99</c:v>
                </c:pt>
                <c:pt idx="7">
                  <c:v>24.95</c:v>
                </c:pt>
                <c:pt idx="8">
                  <c:v>25.34</c:v>
                </c:pt>
                <c:pt idx="9">
                  <c:v>25.23</c:v>
                </c:pt>
                <c:pt idx="10">
                  <c:v>25.27</c:v>
                </c:pt>
                <c:pt idx="11">
                  <c:v>25.07</c:v>
                </c:pt>
                <c:pt idx="12">
                  <c:v>24.87</c:v>
                </c:pt>
                <c:pt idx="13">
                  <c:v>24.73</c:v>
                </c:pt>
                <c:pt idx="14">
                  <c:v>24.6</c:v>
                </c:pt>
                <c:pt idx="15">
                  <c:v>24.52</c:v>
                </c:pt>
                <c:pt idx="16">
                  <c:v>24.42</c:v>
                </c:pt>
                <c:pt idx="17">
                  <c:v>24.36</c:v>
                </c:pt>
                <c:pt idx="18">
                  <c:v>24.35</c:v>
                </c:pt>
                <c:pt idx="19">
                  <c:v>24.33</c:v>
                </c:pt>
                <c:pt idx="20">
                  <c:v>24.33</c:v>
                </c:pt>
                <c:pt idx="21">
                  <c:v>24.38</c:v>
                </c:pt>
                <c:pt idx="22">
                  <c:v>24.42</c:v>
                </c:pt>
                <c:pt idx="23">
                  <c:v>24.43</c:v>
                </c:pt>
                <c:pt idx="24">
                  <c:v>24.46</c:v>
                </c:pt>
                <c:pt idx="25">
                  <c:v>24.52</c:v>
                </c:pt>
                <c:pt idx="26">
                  <c:v>24.54</c:v>
                </c:pt>
                <c:pt idx="27">
                  <c:v>24.58</c:v>
                </c:pt>
                <c:pt idx="28">
                  <c:v>24.66</c:v>
                </c:pt>
                <c:pt idx="29">
                  <c:v>24.74</c:v>
                </c:pt>
                <c:pt idx="30">
                  <c:v>24.83</c:v>
                </c:pt>
                <c:pt idx="31">
                  <c:v>24.9</c:v>
                </c:pt>
                <c:pt idx="32">
                  <c:v>24.98</c:v>
                </c:pt>
                <c:pt idx="33">
                  <c:v>25.14</c:v>
                </c:pt>
                <c:pt idx="34">
                  <c:v>25.45</c:v>
                </c:pt>
                <c:pt idx="35">
                  <c:v>25.51</c:v>
                </c:pt>
                <c:pt idx="36">
                  <c:v>25.72</c:v>
                </c:pt>
                <c:pt idx="37">
                  <c:v>25.52</c:v>
                </c:pt>
                <c:pt idx="38">
                  <c:v>25.44</c:v>
                </c:pt>
                <c:pt idx="39">
                  <c:v>25.37</c:v>
                </c:pt>
                <c:pt idx="40">
                  <c:v>25.36</c:v>
                </c:pt>
                <c:pt idx="41">
                  <c:v>25.31</c:v>
                </c:pt>
                <c:pt idx="42">
                  <c:v>25.24</c:v>
                </c:pt>
                <c:pt idx="43">
                  <c:v>25.16</c:v>
                </c:pt>
                <c:pt idx="44">
                  <c:v>25.16</c:v>
                </c:pt>
                <c:pt idx="45">
                  <c:v>25.16</c:v>
                </c:pt>
                <c:pt idx="46">
                  <c:v>25.16</c:v>
                </c:pt>
                <c:pt idx="47">
                  <c:v>25.12</c:v>
                </c:pt>
                <c:pt idx="48">
                  <c:v>25.08</c:v>
                </c:pt>
                <c:pt idx="49">
                  <c:v>25.07</c:v>
                </c:pt>
                <c:pt idx="50">
                  <c:v>25.04</c:v>
                </c:pt>
                <c:pt idx="51">
                  <c:v>25</c:v>
                </c:pt>
                <c:pt idx="52">
                  <c:v>25</c:v>
                </c:pt>
                <c:pt idx="53">
                  <c:v>25.04</c:v>
                </c:pt>
                <c:pt idx="54">
                  <c:v>25.08</c:v>
                </c:pt>
                <c:pt idx="55">
                  <c:v>25.12</c:v>
                </c:pt>
                <c:pt idx="56">
                  <c:v>25.12</c:v>
                </c:pt>
                <c:pt idx="57">
                  <c:v>25.05</c:v>
                </c:pt>
                <c:pt idx="58">
                  <c:v>25.03</c:v>
                </c:pt>
                <c:pt idx="59">
                  <c:v>24.99</c:v>
                </c:pt>
                <c:pt idx="60">
                  <c:v>24.94</c:v>
                </c:pt>
                <c:pt idx="61">
                  <c:v>24.98</c:v>
                </c:pt>
                <c:pt idx="62">
                  <c:v>25</c:v>
                </c:pt>
                <c:pt idx="63">
                  <c:v>25</c:v>
                </c:pt>
                <c:pt idx="64">
                  <c:v>25.04</c:v>
                </c:pt>
                <c:pt idx="65">
                  <c:v>25.08</c:v>
                </c:pt>
                <c:pt idx="66">
                  <c:v>25.11</c:v>
                </c:pt>
                <c:pt idx="67">
                  <c:v>25.11</c:v>
                </c:pt>
                <c:pt idx="68">
                  <c:v>25.19</c:v>
                </c:pt>
                <c:pt idx="69">
                  <c:v>25.26</c:v>
                </c:pt>
                <c:pt idx="70">
                  <c:v>25.3</c:v>
                </c:pt>
                <c:pt idx="71">
                  <c:v>25.27</c:v>
                </c:pt>
                <c:pt idx="72">
                  <c:v>25.31</c:v>
                </c:pt>
                <c:pt idx="73">
                  <c:v>25.31</c:v>
                </c:pt>
                <c:pt idx="74">
                  <c:v>25.27</c:v>
                </c:pt>
                <c:pt idx="75">
                  <c:v>25.31</c:v>
                </c:pt>
                <c:pt idx="76">
                  <c:v>25.35</c:v>
                </c:pt>
                <c:pt idx="77">
                  <c:v>25.36</c:v>
                </c:pt>
                <c:pt idx="78">
                  <c:v>25.36</c:v>
                </c:pt>
                <c:pt idx="79">
                  <c:v>25.38</c:v>
                </c:pt>
                <c:pt idx="80">
                  <c:v>25.4</c:v>
                </c:pt>
                <c:pt idx="81">
                  <c:v>25.4</c:v>
                </c:pt>
                <c:pt idx="82">
                  <c:v>25.44</c:v>
                </c:pt>
                <c:pt idx="83">
                  <c:v>25.44</c:v>
                </c:pt>
                <c:pt idx="84">
                  <c:v>25.48</c:v>
                </c:pt>
                <c:pt idx="85">
                  <c:v>25.48</c:v>
                </c:pt>
                <c:pt idx="86">
                  <c:v>25.52</c:v>
                </c:pt>
                <c:pt idx="87">
                  <c:v>25.48</c:v>
                </c:pt>
                <c:pt idx="88">
                  <c:v>25.47</c:v>
                </c:pt>
                <c:pt idx="89">
                  <c:v>25.47</c:v>
                </c:pt>
                <c:pt idx="90">
                  <c:v>25.47</c:v>
                </c:pt>
                <c:pt idx="91">
                  <c:v>25.47</c:v>
                </c:pt>
                <c:pt idx="92">
                  <c:v>25.52</c:v>
                </c:pt>
                <c:pt idx="93">
                  <c:v>25.52</c:v>
                </c:pt>
                <c:pt idx="94">
                  <c:v>25.56</c:v>
                </c:pt>
                <c:pt idx="95">
                  <c:v>25.56</c:v>
                </c:pt>
                <c:pt idx="96">
                  <c:v>25.64</c:v>
                </c:pt>
                <c:pt idx="97">
                  <c:v>26.15</c:v>
                </c:pt>
                <c:pt idx="98">
                  <c:v>26.23</c:v>
                </c:pt>
                <c:pt idx="99">
                  <c:v>26.47</c:v>
                </c:pt>
                <c:pt idx="100">
                  <c:v>26.47</c:v>
                </c:pt>
                <c:pt idx="101">
                  <c:v>26.46</c:v>
                </c:pt>
                <c:pt idx="102">
                  <c:v>26.42</c:v>
                </c:pt>
                <c:pt idx="103">
                  <c:v>26.22</c:v>
                </c:pt>
                <c:pt idx="104">
                  <c:v>26.3</c:v>
                </c:pt>
                <c:pt idx="105">
                  <c:v>26.1</c:v>
                </c:pt>
                <c:pt idx="106">
                  <c:v>25.94</c:v>
                </c:pt>
                <c:pt idx="107">
                  <c:v>25.82</c:v>
                </c:pt>
                <c:pt idx="108">
                  <c:v>25.79</c:v>
                </c:pt>
                <c:pt idx="109">
                  <c:v>25.79</c:v>
                </c:pt>
                <c:pt idx="110">
                  <c:v>25.75</c:v>
                </c:pt>
                <c:pt idx="111">
                  <c:v>25.75</c:v>
                </c:pt>
                <c:pt idx="112">
                  <c:v>25.75</c:v>
                </c:pt>
                <c:pt idx="113">
                  <c:v>25.75</c:v>
                </c:pt>
                <c:pt idx="114">
                  <c:v>25.71</c:v>
                </c:pt>
                <c:pt idx="115">
                  <c:v>25.71</c:v>
                </c:pt>
                <c:pt idx="116">
                  <c:v>25.76</c:v>
                </c:pt>
                <c:pt idx="117">
                  <c:v>25.86</c:v>
                </c:pt>
                <c:pt idx="118">
                  <c:v>25.92</c:v>
                </c:pt>
                <c:pt idx="119">
                  <c:v>25.95</c:v>
                </c:pt>
                <c:pt idx="120">
                  <c:v>26</c:v>
                </c:pt>
                <c:pt idx="121">
                  <c:v>26</c:v>
                </c:pt>
                <c:pt idx="122">
                  <c:v>26.08</c:v>
                </c:pt>
                <c:pt idx="123">
                  <c:v>26.16</c:v>
                </c:pt>
                <c:pt idx="124">
                  <c:v>26.29</c:v>
                </c:pt>
                <c:pt idx="125">
                  <c:v>26.45</c:v>
                </c:pt>
                <c:pt idx="126">
                  <c:v>26.61</c:v>
                </c:pt>
                <c:pt idx="127">
                  <c:v>26.69</c:v>
                </c:pt>
                <c:pt idx="128">
                  <c:v>26.81</c:v>
                </c:pt>
                <c:pt idx="129">
                  <c:v>27.09</c:v>
                </c:pt>
                <c:pt idx="130">
                  <c:v>27.16</c:v>
                </c:pt>
                <c:pt idx="131">
                  <c:v>27.12</c:v>
                </c:pt>
                <c:pt idx="132">
                  <c:v>27.12</c:v>
                </c:pt>
                <c:pt idx="133">
                  <c:v>26.99</c:v>
                </c:pt>
                <c:pt idx="134">
                  <c:v>26.92</c:v>
                </c:pt>
                <c:pt idx="135">
                  <c:v>26.88</c:v>
                </c:pt>
                <c:pt idx="136">
                  <c:v>26.84</c:v>
                </c:pt>
                <c:pt idx="137">
                  <c:v>26.81</c:v>
                </c:pt>
                <c:pt idx="138">
                  <c:v>26.84</c:v>
                </c:pt>
                <c:pt idx="139">
                  <c:v>26.8</c:v>
                </c:pt>
                <c:pt idx="140">
                  <c:v>26.76</c:v>
                </c:pt>
                <c:pt idx="141">
                  <c:v>26.76</c:v>
                </c:pt>
                <c:pt idx="142">
                  <c:v>27.16</c:v>
                </c:pt>
                <c:pt idx="143">
                  <c:v>27.44</c:v>
                </c:pt>
                <c:pt idx="144">
                  <c:v>27.28</c:v>
                </c:pt>
                <c:pt idx="145">
                  <c:v>27.2</c:v>
                </c:pt>
                <c:pt idx="146">
                  <c:v>27.08</c:v>
                </c:pt>
                <c:pt idx="147">
                  <c:v>27.08</c:v>
                </c:pt>
                <c:pt idx="148">
                  <c:v>26.91</c:v>
                </c:pt>
                <c:pt idx="149">
                  <c:v>26.87</c:v>
                </c:pt>
                <c:pt idx="150">
                  <c:v>26.79</c:v>
                </c:pt>
                <c:pt idx="151">
                  <c:v>26.75</c:v>
                </c:pt>
                <c:pt idx="152">
                  <c:v>26.67</c:v>
                </c:pt>
                <c:pt idx="153">
                  <c:v>26.67</c:v>
                </c:pt>
                <c:pt idx="154">
                  <c:v>26.63</c:v>
                </c:pt>
                <c:pt idx="155">
                  <c:v>26.68</c:v>
                </c:pt>
                <c:pt idx="156">
                  <c:v>26.76</c:v>
                </c:pt>
                <c:pt idx="157">
                  <c:v>26.83</c:v>
                </c:pt>
                <c:pt idx="158">
                  <c:v>26.94</c:v>
                </c:pt>
                <c:pt idx="159">
                  <c:v>27.1</c:v>
                </c:pt>
                <c:pt idx="160">
                  <c:v>27.54</c:v>
                </c:pt>
                <c:pt idx="161">
                  <c:v>27.46</c:v>
                </c:pt>
                <c:pt idx="162">
                  <c:v>27.37</c:v>
                </c:pt>
                <c:pt idx="163">
                  <c:v>27.37</c:v>
                </c:pt>
                <c:pt idx="164">
                  <c:v>27.37</c:v>
                </c:pt>
                <c:pt idx="165">
                  <c:v>27.33</c:v>
                </c:pt>
                <c:pt idx="166">
                  <c:v>27.28</c:v>
                </c:pt>
                <c:pt idx="167">
                  <c:v>27.24</c:v>
                </c:pt>
                <c:pt idx="168">
                  <c:v>27.24</c:v>
                </c:pt>
                <c:pt idx="169">
                  <c:v>27.28</c:v>
                </c:pt>
                <c:pt idx="170">
                  <c:v>27.28</c:v>
                </c:pt>
                <c:pt idx="171">
                  <c:v>27.32</c:v>
                </c:pt>
                <c:pt idx="172">
                  <c:v>27.36</c:v>
                </c:pt>
                <c:pt idx="173">
                  <c:v>27.44</c:v>
                </c:pt>
                <c:pt idx="174">
                  <c:v>27.44</c:v>
                </c:pt>
                <c:pt idx="175">
                  <c:v>27.44</c:v>
                </c:pt>
                <c:pt idx="176">
                  <c:v>27.46</c:v>
                </c:pt>
                <c:pt idx="177">
                  <c:v>27.48</c:v>
                </c:pt>
                <c:pt idx="178">
                  <c:v>27.52</c:v>
                </c:pt>
                <c:pt idx="179">
                  <c:v>27.52</c:v>
                </c:pt>
                <c:pt idx="180">
                  <c:v>27.6</c:v>
                </c:pt>
                <c:pt idx="181">
                  <c:v>27.64</c:v>
                </c:pt>
                <c:pt idx="182">
                  <c:v>27.64</c:v>
                </c:pt>
                <c:pt idx="183">
                  <c:v>27.64</c:v>
                </c:pt>
                <c:pt idx="184">
                  <c:v>27.6</c:v>
                </c:pt>
                <c:pt idx="185">
                  <c:v>27.55</c:v>
                </c:pt>
                <c:pt idx="186">
                  <c:v>27.48</c:v>
                </c:pt>
                <c:pt idx="187">
                  <c:v>27.48</c:v>
                </c:pt>
                <c:pt idx="188">
                  <c:v>27.44</c:v>
                </c:pt>
                <c:pt idx="189">
                  <c:v>27.44</c:v>
                </c:pt>
                <c:pt idx="190">
                  <c:v>27.44</c:v>
                </c:pt>
                <c:pt idx="191">
                  <c:v>27.44</c:v>
                </c:pt>
                <c:pt idx="192">
                  <c:v>27.44</c:v>
                </c:pt>
                <c:pt idx="193">
                  <c:v>27.4</c:v>
                </c:pt>
                <c:pt idx="194">
                  <c:v>27.36</c:v>
                </c:pt>
                <c:pt idx="195">
                  <c:v>27.32</c:v>
                </c:pt>
                <c:pt idx="196">
                  <c:v>27.36</c:v>
                </c:pt>
                <c:pt idx="197">
                  <c:v>27.44</c:v>
                </c:pt>
                <c:pt idx="198">
                  <c:v>27.44</c:v>
                </c:pt>
                <c:pt idx="199">
                  <c:v>27.44</c:v>
                </c:pt>
                <c:pt idx="200">
                  <c:v>27.44</c:v>
                </c:pt>
                <c:pt idx="201">
                  <c:v>27.44</c:v>
                </c:pt>
                <c:pt idx="202">
                  <c:v>27.44</c:v>
                </c:pt>
                <c:pt idx="203">
                  <c:v>27.4</c:v>
                </c:pt>
                <c:pt idx="204">
                  <c:v>27.4</c:v>
                </c:pt>
                <c:pt idx="205">
                  <c:v>27.4</c:v>
                </c:pt>
                <c:pt idx="206">
                  <c:v>27.4</c:v>
                </c:pt>
                <c:pt idx="207">
                  <c:v>27.4</c:v>
                </c:pt>
                <c:pt idx="208">
                  <c:v>27.4</c:v>
                </c:pt>
                <c:pt idx="209">
                  <c:v>27.32</c:v>
                </c:pt>
                <c:pt idx="210">
                  <c:v>27.32</c:v>
                </c:pt>
                <c:pt idx="211">
                  <c:v>27.32</c:v>
                </c:pt>
                <c:pt idx="212">
                  <c:v>27.32</c:v>
                </c:pt>
                <c:pt idx="213">
                  <c:v>27.39</c:v>
                </c:pt>
                <c:pt idx="214">
                  <c:v>27.48</c:v>
                </c:pt>
                <c:pt idx="215">
                  <c:v>27.52</c:v>
                </c:pt>
                <c:pt idx="216">
                  <c:v>27.48</c:v>
                </c:pt>
                <c:pt idx="217">
                  <c:v>27.44</c:v>
                </c:pt>
                <c:pt idx="218">
                  <c:v>27.4</c:v>
                </c:pt>
                <c:pt idx="219">
                  <c:v>27.33</c:v>
                </c:pt>
                <c:pt idx="220">
                  <c:v>27.36</c:v>
                </c:pt>
                <c:pt idx="221">
                  <c:v>27.4</c:v>
                </c:pt>
                <c:pt idx="222">
                  <c:v>27.4</c:v>
                </c:pt>
                <c:pt idx="223">
                  <c:v>27.36</c:v>
                </c:pt>
                <c:pt idx="224">
                  <c:v>27.28</c:v>
                </c:pt>
                <c:pt idx="225">
                  <c:v>27.24</c:v>
                </c:pt>
                <c:pt idx="226">
                  <c:v>27.32</c:v>
                </c:pt>
                <c:pt idx="227">
                  <c:v>27.36</c:v>
                </c:pt>
                <c:pt idx="228">
                  <c:v>27.4</c:v>
                </c:pt>
                <c:pt idx="229">
                  <c:v>27.4</c:v>
                </c:pt>
                <c:pt idx="230">
                  <c:v>27.4</c:v>
                </c:pt>
                <c:pt idx="231">
                  <c:v>27.48</c:v>
                </c:pt>
                <c:pt idx="232">
                  <c:v>27.52</c:v>
                </c:pt>
                <c:pt idx="233">
                  <c:v>27.5</c:v>
                </c:pt>
                <c:pt idx="234">
                  <c:v>27.68</c:v>
                </c:pt>
                <c:pt idx="235">
                  <c:v>27.6</c:v>
                </c:pt>
                <c:pt idx="236">
                  <c:v>27.6</c:v>
                </c:pt>
                <c:pt idx="237">
                  <c:v>27.6</c:v>
                </c:pt>
                <c:pt idx="238">
                  <c:v>27.6</c:v>
                </c:pt>
                <c:pt idx="239">
                  <c:v>27.59</c:v>
                </c:pt>
                <c:pt idx="240">
                  <c:v>27.6</c:v>
                </c:pt>
                <c:pt idx="241">
                  <c:v>27.6</c:v>
                </c:pt>
                <c:pt idx="242">
                  <c:v>27.62</c:v>
                </c:pt>
                <c:pt idx="243">
                  <c:v>27.64</c:v>
                </c:pt>
                <c:pt idx="244">
                  <c:v>27.68</c:v>
                </c:pt>
                <c:pt idx="245">
                  <c:v>27.68</c:v>
                </c:pt>
                <c:pt idx="246">
                  <c:v>27.77</c:v>
                </c:pt>
                <c:pt idx="247">
                  <c:v>27.81</c:v>
                </c:pt>
                <c:pt idx="248">
                  <c:v>27.81</c:v>
                </c:pt>
                <c:pt idx="249">
                  <c:v>27.85</c:v>
                </c:pt>
                <c:pt idx="250">
                  <c:v>27.84</c:v>
                </c:pt>
                <c:pt idx="251">
                  <c:v>27.85</c:v>
                </c:pt>
                <c:pt idx="252">
                  <c:v>27.89</c:v>
                </c:pt>
                <c:pt idx="253">
                  <c:v>27.93</c:v>
                </c:pt>
                <c:pt idx="254">
                  <c:v>27.93</c:v>
                </c:pt>
                <c:pt idx="255">
                  <c:v>27.96</c:v>
                </c:pt>
                <c:pt idx="256">
                  <c:v>28.01</c:v>
                </c:pt>
                <c:pt idx="257">
                  <c:v>28.09</c:v>
                </c:pt>
                <c:pt idx="258">
                  <c:v>28.05</c:v>
                </c:pt>
                <c:pt idx="259">
                  <c:v>28.25</c:v>
                </c:pt>
                <c:pt idx="260">
                  <c:v>28.09</c:v>
                </c:pt>
                <c:pt idx="261">
                  <c:v>28.05</c:v>
                </c:pt>
                <c:pt idx="262">
                  <c:v>28.01</c:v>
                </c:pt>
                <c:pt idx="263">
                  <c:v>28.01</c:v>
                </c:pt>
                <c:pt idx="264">
                  <c:v>27.97</c:v>
                </c:pt>
                <c:pt idx="265">
                  <c:v>27.97</c:v>
                </c:pt>
                <c:pt idx="266">
                  <c:v>27.95</c:v>
                </c:pt>
                <c:pt idx="267">
                  <c:v>27.97</c:v>
                </c:pt>
                <c:pt idx="268">
                  <c:v>28.02</c:v>
                </c:pt>
                <c:pt idx="269">
                  <c:v>28.1</c:v>
                </c:pt>
                <c:pt idx="270">
                  <c:v>28.2</c:v>
                </c:pt>
                <c:pt idx="271">
                  <c:v>28.27</c:v>
                </c:pt>
                <c:pt idx="272">
                  <c:v>28.27</c:v>
                </c:pt>
                <c:pt idx="273">
                  <c:v>28.31</c:v>
                </c:pt>
                <c:pt idx="274">
                  <c:v>28.35</c:v>
                </c:pt>
                <c:pt idx="275">
                  <c:v>28.39</c:v>
                </c:pt>
                <c:pt idx="276">
                  <c:v>28.43</c:v>
                </c:pt>
                <c:pt idx="277">
                  <c:v>28.52</c:v>
                </c:pt>
                <c:pt idx="278">
                  <c:v>28.6</c:v>
                </c:pt>
                <c:pt idx="279">
                  <c:v>28.68</c:v>
                </c:pt>
                <c:pt idx="280">
                  <c:v>28.76</c:v>
                </c:pt>
                <c:pt idx="281">
                  <c:v>29.05</c:v>
                </c:pt>
                <c:pt idx="282">
                  <c:v>29.17</c:v>
                </c:pt>
                <c:pt idx="283">
                  <c:v>29.31</c:v>
                </c:pt>
                <c:pt idx="284">
                  <c:v>29.42</c:v>
                </c:pt>
                <c:pt idx="285">
                  <c:v>29.59</c:v>
                </c:pt>
                <c:pt idx="286">
                  <c:v>29.75</c:v>
                </c:pt>
                <c:pt idx="287">
                  <c:v>29.87</c:v>
                </c:pt>
                <c:pt idx="288">
                  <c:v>30.01</c:v>
                </c:pt>
                <c:pt idx="289">
                  <c:v>30.13</c:v>
                </c:pt>
                <c:pt idx="290">
                  <c:v>30.68</c:v>
                </c:pt>
                <c:pt idx="291">
                  <c:v>30.81</c:v>
                </c:pt>
                <c:pt idx="292">
                  <c:v>31.44</c:v>
                </c:pt>
                <c:pt idx="293">
                  <c:v>31.69</c:v>
                </c:pt>
                <c:pt idx="294">
                  <c:v>31.69</c:v>
                </c:pt>
                <c:pt idx="295">
                  <c:v>31.6</c:v>
                </c:pt>
                <c:pt idx="296">
                  <c:v>31.43</c:v>
                </c:pt>
                <c:pt idx="297">
                  <c:v>31.21</c:v>
                </c:pt>
                <c:pt idx="298">
                  <c:v>31</c:v>
                </c:pt>
                <c:pt idx="299">
                  <c:v>30.75</c:v>
                </c:pt>
                <c:pt idx="300">
                  <c:v>30.54</c:v>
                </c:pt>
                <c:pt idx="301">
                  <c:v>30.33</c:v>
                </c:pt>
                <c:pt idx="302">
                  <c:v>30.21</c:v>
                </c:pt>
                <c:pt idx="303">
                  <c:v>30.13</c:v>
                </c:pt>
                <c:pt idx="304">
                  <c:v>30.09</c:v>
                </c:pt>
                <c:pt idx="305">
                  <c:v>30.02</c:v>
                </c:pt>
                <c:pt idx="306">
                  <c:v>30.08</c:v>
                </c:pt>
                <c:pt idx="307">
                  <c:v>30.62</c:v>
                </c:pt>
                <c:pt idx="308">
                  <c:v>30.62</c:v>
                </c:pt>
                <c:pt idx="309">
                  <c:v>30.45</c:v>
                </c:pt>
                <c:pt idx="310">
                  <c:v>30.28</c:v>
                </c:pt>
                <c:pt idx="311">
                  <c:v>30.03</c:v>
                </c:pt>
                <c:pt idx="312">
                  <c:v>29.9</c:v>
                </c:pt>
                <c:pt idx="313">
                  <c:v>29.9</c:v>
                </c:pt>
                <c:pt idx="314">
                  <c:v>30.03</c:v>
                </c:pt>
                <c:pt idx="315">
                  <c:v>30.36</c:v>
                </c:pt>
                <c:pt idx="316">
                  <c:v>30.44</c:v>
                </c:pt>
                <c:pt idx="317">
                  <c:v>30.25</c:v>
                </c:pt>
                <c:pt idx="318">
                  <c:v>30.31</c:v>
                </c:pt>
                <c:pt idx="319">
                  <c:v>30.31</c:v>
                </c:pt>
                <c:pt idx="320">
                  <c:v>30.31</c:v>
                </c:pt>
                <c:pt idx="321">
                  <c:v>30.14</c:v>
                </c:pt>
                <c:pt idx="322">
                  <c:v>30.35</c:v>
                </c:pt>
                <c:pt idx="323">
                  <c:v>30.35</c:v>
                </c:pt>
                <c:pt idx="324">
                  <c:v>30.26</c:v>
                </c:pt>
                <c:pt idx="325">
                  <c:v>29.95</c:v>
                </c:pt>
                <c:pt idx="326">
                  <c:v>29.76</c:v>
                </c:pt>
                <c:pt idx="327">
                  <c:v>29.8</c:v>
                </c:pt>
                <c:pt idx="328">
                  <c:v>29.68</c:v>
                </c:pt>
                <c:pt idx="329">
                  <c:v>29.39</c:v>
                </c:pt>
                <c:pt idx="330">
                  <c:v>29.22</c:v>
                </c:pt>
                <c:pt idx="331">
                  <c:v>29.18</c:v>
                </c:pt>
                <c:pt idx="332">
                  <c:v>29.14</c:v>
                </c:pt>
                <c:pt idx="333">
                  <c:v>29.06</c:v>
                </c:pt>
                <c:pt idx="334">
                  <c:v>29.01</c:v>
                </c:pt>
                <c:pt idx="335">
                  <c:v>28.87</c:v>
                </c:pt>
                <c:pt idx="336">
                  <c:v>28.85</c:v>
                </c:pt>
                <c:pt idx="337">
                  <c:v>28.78</c:v>
                </c:pt>
                <c:pt idx="338">
                  <c:v>28.65</c:v>
                </c:pt>
                <c:pt idx="339">
                  <c:v>28.64</c:v>
                </c:pt>
                <c:pt idx="340">
                  <c:v>28.64</c:v>
                </c:pt>
                <c:pt idx="341">
                  <c:v>28.56</c:v>
                </c:pt>
                <c:pt idx="342">
                  <c:v>28.52</c:v>
                </c:pt>
                <c:pt idx="343">
                  <c:v>28.52</c:v>
                </c:pt>
                <c:pt idx="344">
                  <c:v>28.56</c:v>
                </c:pt>
                <c:pt idx="345">
                  <c:v>28.44</c:v>
                </c:pt>
                <c:pt idx="346">
                  <c:v>28.42</c:v>
                </c:pt>
                <c:pt idx="347">
                  <c:v>28.4</c:v>
                </c:pt>
                <c:pt idx="348">
                  <c:v>28.28</c:v>
                </c:pt>
                <c:pt idx="349">
                  <c:v>28.24</c:v>
                </c:pt>
                <c:pt idx="350">
                  <c:v>28.15</c:v>
                </c:pt>
                <c:pt idx="351">
                  <c:v>28.09</c:v>
                </c:pt>
                <c:pt idx="352">
                  <c:v>28.1</c:v>
                </c:pt>
                <c:pt idx="353">
                  <c:v>28.12</c:v>
                </c:pt>
                <c:pt idx="354">
                  <c:v>28.12</c:v>
                </c:pt>
                <c:pt idx="355">
                  <c:v>28.08</c:v>
                </c:pt>
                <c:pt idx="356">
                  <c:v>28.05</c:v>
                </c:pt>
                <c:pt idx="357">
                  <c:v>28.07</c:v>
                </c:pt>
                <c:pt idx="358">
                  <c:v>27.99</c:v>
                </c:pt>
                <c:pt idx="359">
                  <c:v>27.99</c:v>
                </c:pt>
                <c:pt idx="360">
                  <c:v>28.03</c:v>
                </c:pt>
                <c:pt idx="361">
                  <c:v>28.03</c:v>
                </c:pt>
                <c:pt idx="362">
                  <c:v>28.07</c:v>
                </c:pt>
                <c:pt idx="363">
                  <c:v>28.07</c:v>
                </c:pt>
                <c:pt idx="364">
                  <c:v>28.09</c:v>
                </c:pt>
                <c:pt idx="365">
                  <c:v>28.08</c:v>
                </c:pt>
                <c:pt idx="366">
                  <c:v>28.07</c:v>
                </c:pt>
                <c:pt idx="367">
                  <c:v>28.16</c:v>
                </c:pt>
                <c:pt idx="368">
                  <c:v>28.12</c:v>
                </c:pt>
                <c:pt idx="369">
                  <c:v>28.16</c:v>
                </c:pt>
                <c:pt idx="370">
                  <c:v>28.16</c:v>
                </c:pt>
                <c:pt idx="371">
                  <c:v>28.16</c:v>
                </c:pt>
                <c:pt idx="372">
                  <c:v>28.12</c:v>
                </c:pt>
                <c:pt idx="373">
                  <c:v>28.12</c:v>
                </c:pt>
                <c:pt idx="374">
                  <c:v>28.16</c:v>
                </c:pt>
                <c:pt idx="375">
                  <c:v>28.2</c:v>
                </c:pt>
                <c:pt idx="376">
                  <c:v>28.24</c:v>
                </c:pt>
                <c:pt idx="377">
                  <c:v>28.24</c:v>
                </c:pt>
                <c:pt idx="378">
                  <c:v>28.24</c:v>
                </c:pt>
                <c:pt idx="379">
                  <c:v>28.24</c:v>
                </c:pt>
                <c:pt idx="380">
                  <c:v>28.24</c:v>
                </c:pt>
                <c:pt idx="381">
                  <c:v>28.25</c:v>
                </c:pt>
                <c:pt idx="382">
                  <c:v>28.27</c:v>
                </c:pt>
                <c:pt idx="383">
                  <c:v>28.34</c:v>
                </c:pt>
                <c:pt idx="384">
                  <c:v>28.38</c:v>
                </c:pt>
                <c:pt idx="385">
                  <c:v>28.46</c:v>
                </c:pt>
                <c:pt idx="386">
                  <c:v>28.5</c:v>
                </c:pt>
                <c:pt idx="387">
                  <c:v>28.58</c:v>
                </c:pt>
                <c:pt idx="388">
                  <c:v>28.58</c:v>
                </c:pt>
                <c:pt idx="389">
                  <c:v>31.81</c:v>
                </c:pt>
                <c:pt idx="390">
                  <c:v>31.9</c:v>
                </c:pt>
                <c:pt idx="391">
                  <c:v>31.4</c:v>
                </c:pt>
                <c:pt idx="392">
                  <c:v>30.93</c:v>
                </c:pt>
                <c:pt idx="393">
                  <c:v>30.76</c:v>
                </c:pt>
                <c:pt idx="394">
                  <c:v>30.59</c:v>
                </c:pt>
                <c:pt idx="395">
                  <c:v>33.36</c:v>
                </c:pt>
                <c:pt idx="396">
                  <c:v>33.090000000000003</c:v>
                </c:pt>
                <c:pt idx="397">
                  <c:v>34.76</c:v>
                </c:pt>
                <c:pt idx="398">
                  <c:v>32.700000000000003</c:v>
                </c:pt>
                <c:pt idx="399">
                  <c:v>32.28</c:v>
                </c:pt>
                <c:pt idx="400">
                  <c:v>32.49</c:v>
                </c:pt>
                <c:pt idx="401">
                  <c:v>32.14</c:v>
                </c:pt>
                <c:pt idx="402">
                  <c:v>31.92</c:v>
                </c:pt>
                <c:pt idx="403">
                  <c:v>31.84</c:v>
                </c:pt>
                <c:pt idx="404">
                  <c:v>32.950000000000003</c:v>
                </c:pt>
                <c:pt idx="405">
                  <c:v>33.65</c:v>
                </c:pt>
                <c:pt idx="406">
                  <c:v>32.47</c:v>
                </c:pt>
                <c:pt idx="407">
                  <c:v>31.92</c:v>
                </c:pt>
                <c:pt idx="408">
                  <c:v>31.79</c:v>
                </c:pt>
                <c:pt idx="409">
                  <c:v>31.71</c:v>
                </c:pt>
                <c:pt idx="410">
                  <c:v>31.67</c:v>
                </c:pt>
                <c:pt idx="411">
                  <c:v>31.58</c:v>
                </c:pt>
                <c:pt idx="412">
                  <c:v>32.57</c:v>
                </c:pt>
                <c:pt idx="413">
                  <c:v>33.979999999999997</c:v>
                </c:pt>
                <c:pt idx="414">
                  <c:v>32.53</c:v>
                </c:pt>
                <c:pt idx="415">
                  <c:v>32.1</c:v>
                </c:pt>
                <c:pt idx="416">
                  <c:v>31.93</c:v>
                </c:pt>
                <c:pt idx="417">
                  <c:v>31.85</c:v>
                </c:pt>
                <c:pt idx="418">
                  <c:v>31.76</c:v>
                </c:pt>
                <c:pt idx="419">
                  <c:v>32.270000000000003</c:v>
                </c:pt>
                <c:pt idx="420">
                  <c:v>35.369999999999997</c:v>
                </c:pt>
                <c:pt idx="421">
                  <c:v>33.630000000000003</c:v>
                </c:pt>
                <c:pt idx="422">
                  <c:v>32.96</c:v>
                </c:pt>
                <c:pt idx="423">
                  <c:v>32.4</c:v>
                </c:pt>
                <c:pt idx="424">
                  <c:v>32.22</c:v>
                </c:pt>
                <c:pt idx="425">
                  <c:v>32.14</c:v>
                </c:pt>
                <c:pt idx="426">
                  <c:v>32.049999999999997</c:v>
                </c:pt>
                <c:pt idx="427">
                  <c:v>32.479999999999997</c:v>
                </c:pt>
                <c:pt idx="428">
                  <c:v>34.1</c:v>
                </c:pt>
                <c:pt idx="429">
                  <c:v>34.85</c:v>
                </c:pt>
                <c:pt idx="430">
                  <c:v>32.94</c:v>
                </c:pt>
                <c:pt idx="431">
                  <c:v>32.71</c:v>
                </c:pt>
                <c:pt idx="432">
                  <c:v>32.520000000000003</c:v>
                </c:pt>
                <c:pt idx="433">
                  <c:v>32.409999999999997</c:v>
                </c:pt>
                <c:pt idx="434">
                  <c:v>32.33</c:v>
                </c:pt>
                <c:pt idx="435">
                  <c:v>32.21</c:v>
                </c:pt>
                <c:pt idx="436">
                  <c:v>32.53</c:v>
                </c:pt>
                <c:pt idx="437">
                  <c:v>32.520000000000003</c:v>
                </c:pt>
                <c:pt idx="438">
                  <c:v>32.380000000000003</c:v>
                </c:pt>
                <c:pt idx="439">
                  <c:v>32.14</c:v>
                </c:pt>
                <c:pt idx="440">
                  <c:v>31.97</c:v>
                </c:pt>
                <c:pt idx="441">
                  <c:v>31.79</c:v>
                </c:pt>
                <c:pt idx="442">
                  <c:v>31.71</c:v>
                </c:pt>
                <c:pt idx="443">
                  <c:v>31.62</c:v>
                </c:pt>
                <c:pt idx="444">
                  <c:v>31.51</c:v>
                </c:pt>
                <c:pt idx="445">
                  <c:v>31.36</c:v>
                </c:pt>
                <c:pt idx="446">
                  <c:v>31.24</c:v>
                </c:pt>
                <c:pt idx="447">
                  <c:v>31.09</c:v>
                </c:pt>
                <c:pt idx="448">
                  <c:v>30.94</c:v>
                </c:pt>
                <c:pt idx="449">
                  <c:v>30.81</c:v>
                </c:pt>
                <c:pt idx="450">
                  <c:v>30.68</c:v>
                </c:pt>
                <c:pt idx="451">
                  <c:v>30.52</c:v>
                </c:pt>
                <c:pt idx="452">
                  <c:v>30.41</c:v>
                </c:pt>
                <c:pt idx="453">
                  <c:v>30.27</c:v>
                </c:pt>
                <c:pt idx="454">
                  <c:v>30.18</c:v>
                </c:pt>
                <c:pt idx="455">
                  <c:v>30.14</c:v>
                </c:pt>
                <c:pt idx="456">
                  <c:v>30.06</c:v>
                </c:pt>
                <c:pt idx="457">
                  <c:v>30</c:v>
                </c:pt>
                <c:pt idx="458">
                  <c:v>29.95</c:v>
                </c:pt>
                <c:pt idx="459">
                  <c:v>29.93</c:v>
                </c:pt>
                <c:pt idx="460">
                  <c:v>29.92</c:v>
                </c:pt>
                <c:pt idx="461">
                  <c:v>29.9</c:v>
                </c:pt>
                <c:pt idx="462">
                  <c:v>29.98</c:v>
                </c:pt>
                <c:pt idx="463">
                  <c:v>30.06</c:v>
                </c:pt>
                <c:pt idx="464">
                  <c:v>30.1</c:v>
                </c:pt>
                <c:pt idx="465">
                  <c:v>30.12</c:v>
                </c:pt>
                <c:pt idx="466">
                  <c:v>30.1</c:v>
                </c:pt>
                <c:pt idx="467">
                  <c:v>30.06</c:v>
                </c:pt>
                <c:pt idx="468">
                  <c:v>30.02</c:v>
                </c:pt>
                <c:pt idx="469">
                  <c:v>30.03</c:v>
                </c:pt>
                <c:pt idx="470">
                  <c:v>30.07</c:v>
                </c:pt>
                <c:pt idx="471">
                  <c:v>30.07</c:v>
                </c:pt>
                <c:pt idx="472">
                  <c:v>30.11</c:v>
                </c:pt>
                <c:pt idx="473">
                  <c:v>30.15</c:v>
                </c:pt>
                <c:pt idx="474">
                  <c:v>30.11</c:v>
                </c:pt>
                <c:pt idx="475">
                  <c:v>30.09</c:v>
                </c:pt>
                <c:pt idx="476">
                  <c:v>30.07</c:v>
                </c:pt>
                <c:pt idx="477">
                  <c:v>30.07</c:v>
                </c:pt>
                <c:pt idx="478">
                  <c:v>30.09</c:v>
                </c:pt>
                <c:pt idx="479">
                  <c:v>30.12</c:v>
                </c:pt>
                <c:pt idx="480">
                  <c:v>30.16</c:v>
                </c:pt>
                <c:pt idx="481">
                  <c:v>30.16</c:v>
                </c:pt>
                <c:pt idx="482">
                  <c:v>30.16</c:v>
                </c:pt>
                <c:pt idx="483">
                  <c:v>30.15</c:v>
                </c:pt>
                <c:pt idx="484">
                  <c:v>30.15</c:v>
                </c:pt>
                <c:pt idx="485">
                  <c:v>30.11</c:v>
                </c:pt>
                <c:pt idx="486">
                  <c:v>30.12</c:v>
                </c:pt>
                <c:pt idx="487">
                  <c:v>30.19</c:v>
                </c:pt>
                <c:pt idx="488">
                  <c:v>30.16</c:v>
                </c:pt>
                <c:pt idx="489">
                  <c:v>30.15</c:v>
                </c:pt>
                <c:pt idx="490">
                  <c:v>30.11</c:v>
                </c:pt>
                <c:pt idx="491">
                  <c:v>30.11</c:v>
                </c:pt>
                <c:pt idx="492">
                  <c:v>30.07</c:v>
                </c:pt>
                <c:pt idx="493">
                  <c:v>30.07</c:v>
                </c:pt>
                <c:pt idx="494">
                  <c:v>29.98</c:v>
                </c:pt>
                <c:pt idx="495">
                  <c:v>29.94</c:v>
                </c:pt>
                <c:pt idx="496">
                  <c:v>29.9</c:v>
                </c:pt>
                <c:pt idx="497">
                  <c:v>29.86</c:v>
                </c:pt>
                <c:pt idx="498">
                  <c:v>29.81</c:v>
                </c:pt>
                <c:pt idx="499">
                  <c:v>29.95</c:v>
                </c:pt>
                <c:pt idx="500">
                  <c:v>29.77</c:v>
                </c:pt>
                <c:pt idx="501">
                  <c:v>29.73</c:v>
                </c:pt>
                <c:pt idx="502">
                  <c:v>29.73</c:v>
                </c:pt>
                <c:pt idx="503">
                  <c:v>29.69</c:v>
                </c:pt>
                <c:pt idx="504">
                  <c:v>29.65</c:v>
                </c:pt>
                <c:pt idx="505">
                  <c:v>29.61</c:v>
                </c:pt>
                <c:pt idx="506">
                  <c:v>29.56</c:v>
                </c:pt>
                <c:pt idx="507">
                  <c:v>29.56</c:v>
                </c:pt>
                <c:pt idx="508">
                  <c:v>29.56</c:v>
                </c:pt>
                <c:pt idx="509">
                  <c:v>29.6</c:v>
                </c:pt>
                <c:pt idx="510">
                  <c:v>29.6</c:v>
                </c:pt>
                <c:pt idx="511">
                  <c:v>29.65</c:v>
                </c:pt>
                <c:pt idx="512">
                  <c:v>29.65</c:v>
                </c:pt>
                <c:pt idx="513">
                  <c:v>29.64</c:v>
                </c:pt>
                <c:pt idx="514">
                  <c:v>29.64</c:v>
                </c:pt>
                <c:pt idx="515">
                  <c:v>29.6</c:v>
                </c:pt>
                <c:pt idx="516">
                  <c:v>29.56</c:v>
                </c:pt>
                <c:pt idx="517">
                  <c:v>29.56</c:v>
                </c:pt>
                <c:pt idx="518">
                  <c:v>29.56</c:v>
                </c:pt>
                <c:pt idx="519">
                  <c:v>29.56</c:v>
                </c:pt>
                <c:pt idx="520">
                  <c:v>29.56</c:v>
                </c:pt>
                <c:pt idx="521">
                  <c:v>29.56</c:v>
                </c:pt>
                <c:pt idx="522">
                  <c:v>29.52</c:v>
                </c:pt>
                <c:pt idx="523">
                  <c:v>29.52</c:v>
                </c:pt>
                <c:pt idx="524">
                  <c:v>29.51</c:v>
                </c:pt>
                <c:pt idx="525">
                  <c:v>29.48</c:v>
                </c:pt>
                <c:pt idx="526">
                  <c:v>29.48</c:v>
                </c:pt>
                <c:pt idx="527">
                  <c:v>29.48</c:v>
                </c:pt>
                <c:pt idx="528">
                  <c:v>29.48</c:v>
                </c:pt>
                <c:pt idx="529">
                  <c:v>29.48</c:v>
                </c:pt>
                <c:pt idx="530">
                  <c:v>29.48</c:v>
                </c:pt>
                <c:pt idx="531">
                  <c:v>29.44</c:v>
                </c:pt>
                <c:pt idx="532">
                  <c:v>29.44</c:v>
                </c:pt>
                <c:pt idx="533">
                  <c:v>29.44</c:v>
                </c:pt>
                <c:pt idx="534">
                  <c:v>29.44</c:v>
                </c:pt>
                <c:pt idx="535">
                  <c:v>29.49</c:v>
                </c:pt>
                <c:pt idx="536">
                  <c:v>29.52</c:v>
                </c:pt>
                <c:pt idx="537">
                  <c:v>29.53</c:v>
                </c:pt>
                <c:pt idx="538">
                  <c:v>29.55</c:v>
                </c:pt>
                <c:pt idx="539">
                  <c:v>29.57</c:v>
                </c:pt>
                <c:pt idx="540">
                  <c:v>29.57</c:v>
                </c:pt>
                <c:pt idx="541">
                  <c:v>29.61</c:v>
                </c:pt>
                <c:pt idx="542">
                  <c:v>29.61</c:v>
                </c:pt>
                <c:pt idx="543">
                  <c:v>29.65</c:v>
                </c:pt>
                <c:pt idx="544">
                  <c:v>29.69</c:v>
                </c:pt>
                <c:pt idx="545">
                  <c:v>29.69</c:v>
                </c:pt>
                <c:pt idx="546">
                  <c:v>29.74</c:v>
                </c:pt>
                <c:pt idx="547">
                  <c:v>29.78</c:v>
                </c:pt>
                <c:pt idx="548">
                  <c:v>30.09</c:v>
                </c:pt>
                <c:pt idx="549">
                  <c:v>30.03</c:v>
                </c:pt>
                <c:pt idx="550">
                  <c:v>29.94</c:v>
                </c:pt>
                <c:pt idx="551">
                  <c:v>29.9</c:v>
                </c:pt>
                <c:pt idx="552">
                  <c:v>29.82</c:v>
                </c:pt>
                <c:pt idx="553">
                  <c:v>29.78</c:v>
                </c:pt>
                <c:pt idx="554">
                  <c:v>29.73</c:v>
                </c:pt>
                <c:pt idx="555">
                  <c:v>29.73</c:v>
                </c:pt>
                <c:pt idx="556">
                  <c:v>29.64</c:v>
                </c:pt>
                <c:pt idx="557">
                  <c:v>29.6</c:v>
                </c:pt>
                <c:pt idx="558">
                  <c:v>29.59</c:v>
                </c:pt>
                <c:pt idx="559">
                  <c:v>29.61</c:v>
                </c:pt>
                <c:pt idx="560">
                  <c:v>29.61</c:v>
                </c:pt>
                <c:pt idx="561">
                  <c:v>29.61</c:v>
                </c:pt>
                <c:pt idx="562">
                  <c:v>29.65</c:v>
                </c:pt>
                <c:pt idx="563">
                  <c:v>29.74</c:v>
                </c:pt>
                <c:pt idx="564">
                  <c:v>29.78</c:v>
                </c:pt>
                <c:pt idx="565">
                  <c:v>29.9</c:v>
                </c:pt>
                <c:pt idx="566">
                  <c:v>30.45</c:v>
                </c:pt>
                <c:pt idx="567">
                  <c:v>30.37</c:v>
                </c:pt>
                <c:pt idx="568">
                  <c:v>30.46</c:v>
                </c:pt>
                <c:pt idx="569">
                  <c:v>30.71</c:v>
                </c:pt>
                <c:pt idx="570">
                  <c:v>30.72</c:v>
                </c:pt>
                <c:pt idx="571">
                  <c:v>30.66</c:v>
                </c:pt>
                <c:pt idx="572">
                  <c:v>30.66</c:v>
                </c:pt>
                <c:pt idx="573">
                  <c:v>30.66</c:v>
                </c:pt>
                <c:pt idx="574">
                  <c:v>30.57</c:v>
                </c:pt>
                <c:pt idx="575">
                  <c:v>30.53</c:v>
                </c:pt>
                <c:pt idx="576">
                  <c:v>30.44</c:v>
                </c:pt>
                <c:pt idx="577">
                  <c:v>30.49</c:v>
                </c:pt>
                <c:pt idx="578">
                  <c:v>30.49</c:v>
                </c:pt>
                <c:pt idx="579">
                  <c:v>30.65</c:v>
                </c:pt>
                <c:pt idx="580">
                  <c:v>30.74</c:v>
                </c:pt>
                <c:pt idx="581">
                  <c:v>30.74</c:v>
                </c:pt>
                <c:pt idx="582">
                  <c:v>30.65</c:v>
                </c:pt>
                <c:pt idx="583">
                  <c:v>30.61</c:v>
                </c:pt>
                <c:pt idx="584">
                  <c:v>30.57</c:v>
                </c:pt>
                <c:pt idx="585">
                  <c:v>30.61</c:v>
                </c:pt>
                <c:pt idx="586">
                  <c:v>30.57</c:v>
                </c:pt>
                <c:pt idx="587">
                  <c:v>30.52</c:v>
                </c:pt>
                <c:pt idx="588">
                  <c:v>30.48</c:v>
                </c:pt>
                <c:pt idx="589">
                  <c:v>30.48</c:v>
                </c:pt>
                <c:pt idx="590">
                  <c:v>30.44</c:v>
                </c:pt>
                <c:pt idx="591">
                  <c:v>30.39</c:v>
                </c:pt>
                <c:pt idx="592">
                  <c:v>30.4</c:v>
                </c:pt>
                <c:pt idx="593">
                  <c:v>30.35</c:v>
                </c:pt>
                <c:pt idx="594">
                  <c:v>30.39</c:v>
                </c:pt>
                <c:pt idx="595">
                  <c:v>30.57</c:v>
                </c:pt>
                <c:pt idx="596">
                  <c:v>30.52</c:v>
                </c:pt>
                <c:pt idx="597">
                  <c:v>30.44</c:v>
                </c:pt>
                <c:pt idx="598">
                  <c:v>30.44</c:v>
                </c:pt>
                <c:pt idx="599">
                  <c:v>30.35</c:v>
                </c:pt>
                <c:pt idx="600">
                  <c:v>30.31</c:v>
                </c:pt>
                <c:pt idx="601">
                  <c:v>30.27</c:v>
                </c:pt>
                <c:pt idx="602">
                  <c:v>30.31</c:v>
                </c:pt>
                <c:pt idx="603">
                  <c:v>30.31</c:v>
                </c:pt>
                <c:pt idx="604">
                  <c:v>30.29</c:v>
                </c:pt>
                <c:pt idx="605">
                  <c:v>30.26</c:v>
                </c:pt>
                <c:pt idx="606">
                  <c:v>30.26</c:v>
                </c:pt>
                <c:pt idx="607">
                  <c:v>30.26</c:v>
                </c:pt>
                <c:pt idx="608">
                  <c:v>30.31</c:v>
                </c:pt>
                <c:pt idx="609">
                  <c:v>30.34</c:v>
                </c:pt>
                <c:pt idx="610">
                  <c:v>30.35</c:v>
                </c:pt>
                <c:pt idx="611">
                  <c:v>30.35</c:v>
                </c:pt>
                <c:pt idx="612">
                  <c:v>30.38</c:v>
                </c:pt>
                <c:pt idx="613">
                  <c:v>30.41</c:v>
                </c:pt>
                <c:pt idx="614">
                  <c:v>30.43</c:v>
                </c:pt>
                <c:pt idx="615">
                  <c:v>30.44</c:v>
                </c:pt>
                <c:pt idx="616">
                  <c:v>30.49</c:v>
                </c:pt>
                <c:pt idx="617">
                  <c:v>30.5</c:v>
                </c:pt>
                <c:pt idx="618">
                  <c:v>30.49</c:v>
                </c:pt>
                <c:pt idx="619">
                  <c:v>30.51</c:v>
                </c:pt>
                <c:pt idx="620">
                  <c:v>30.7</c:v>
                </c:pt>
                <c:pt idx="621">
                  <c:v>31.63</c:v>
                </c:pt>
                <c:pt idx="622">
                  <c:v>22.87</c:v>
                </c:pt>
                <c:pt idx="623">
                  <c:v>24.77</c:v>
                </c:pt>
                <c:pt idx="624">
                  <c:v>26.64</c:v>
                </c:pt>
                <c:pt idx="625">
                  <c:v>26.32</c:v>
                </c:pt>
                <c:pt idx="626">
                  <c:v>26.13</c:v>
                </c:pt>
                <c:pt idx="627">
                  <c:v>26.08</c:v>
                </c:pt>
                <c:pt idx="628">
                  <c:v>26.12</c:v>
                </c:pt>
                <c:pt idx="629">
                  <c:v>25.96</c:v>
                </c:pt>
                <c:pt idx="630">
                  <c:v>25.88</c:v>
                </c:pt>
                <c:pt idx="631">
                  <c:v>25.84</c:v>
                </c:pt>
                <c:pt idx="632">
                  <c:v>25.8</c:v>
                </c:pt>
                <c:pt idx="633">
                  <c:v>25.76</c:v>
                </c:pt>
                <c:pt idx="634">
                  <c:v>25.76</c:v>
                </c:pt>
                <c:pt idx="635">
                  <c:v>25.72</c:v>
                </c:pt>
                <c:pt idx="636">
                  <c:v>25.72</c:v>
                </c:pt>
                <c:pt idx="637">
                  <c:v>25.72</c:v>
                </c:pt>
                <c:pt idx="638">
                  <c:v>25.72</c:v>
                </c:pt>
                <c:pt idx="639">
                  <c:v>25.68</c:v>
                </c:pt>
                <c:pt idx="640">
                  <c:v>25.69</c:v>
                </c:pt>
                <c:pt idx="641">
                  <c:v>25.68</c:v>
                </c:pt>
                <c:pt idx="642">
                  <c:v>25.68</c:v>
                </c:pt>
                <c:pt idx="643">
                  <c:v>25.64</c:v>
                </c:pt>
                <c:pt idx="644">
                  <c:v>25.68</c:v>
                </c:pt>
                <c:pt idx="645">
                  <c:v>25.68</c:v>
                </c:pt>
                <c:pt idx="646">
                  <c:v>25.68</c:v>
                </c:pt>
                <c:pt idx="647">
                  <c:v>25.72</c:v>
                </c:pt>
                <c:pt idx="648">
                  <c:v>25.7</c:v>
                </c:pt>
                <c:pt idx="649">
                  <c:v>25.68</c:v>
                </c:pt>
                <c:pt idx="650">
                  <c:v>25.68</c:v>
                </c:pt>
                <c:pt idx="651">
                  <c:v>25.72</c:v>
                </c:pt>
                <c:pt idx="652">
                  <c:v>25.76</c:v>
                </c:pt>
                <c:pt idx="653">
                  <c:v>25.76</c:v>
                </c:pt>
                <c:pt idx="654">
                  <c:v>25.76</c:v>
                </c:pt>
                <c:pt idx="655">
                  <c:v>25.84</c:v>
                </c:pt>
                <c:pt idx="656">
                  <c:v>25.85</c:v>
                </c:pt>
                <c:pt idx="657">
                  <c:v>25.87</c:v>
                </c:pt>
                <c:pt idx="658">
                  <c:v>25.87</c:v>
                </c:pt>
                <c:pt idx="659">
                  <c:v>25.87</c:v>
                </c:pt>
                <c:pt idx="660">
                  <c:v>25.83</c:v>
                </c:pt>
                <c:pt idx="661">
                  <c:v>25.91</c:v>
                </c:pt>
                <c:pt idx="662">
                  <c:v>25.91</c:v>
                </c:pt>
                <c:pt idx="663">
                  <c:v>25.85</c:v>
                </c:pt>
                <c:pt idx="664">
                  <c:v>25.84</c:v>
                </c:pt>
                <c:pt idx="665">
                  <c:v>25.83</c:v>
                </c:pt>
                <c:pt idx="666">
                  <c:v>25.83</c:v>
                </c:pt>
                <c:pt idx="667">
                  <c:v>25.83</c:v>
                </c:pt>
                <c:pt idx="668">
                  <c:v>25.91</c:v>
                </c:pt>
                <c:pt idx="669">
                  <c:v>26.11</c:v>
                </c:pt>
                <c:pt idx="670">
                  <c:v>26.24</c:v>
                </c:pt>
                <c:pt idx="671">
                  <c:v>26.27</c:v>
                </c:pt>
                <c:pt idx="672">
                  <c:v>26.31</c:v>
                </c:pt>
                <c:pt idx="673">
                  <c:v>26.35</c:v>
                </c:pt>
                <c:pt idx="674">
                  <c:v>26.38</c:v>
                </c:pt>
                <c:pt idx="675">
                  <c:v>26.39</c:v>
                </c:pt>
                <c:pt idx="676">
                  <c:v>26.39</c:v>
                </c:pt>
                <c:pt idx="677">
                  <c:v>26.35</c:v>
                </c:pt>
                <c:pt idx="678">
                  <c:v>26.31</c:v>
                </c:pt>
                <c:pt idx="679">
                  <c:v>26.32</c:v>
                </c:pt>
                <c:pt idx="680">
                  <c:v>26.31</c:v>
                </c:pt>
                <c:pt idx="681">
                  <c:v>26.31</c:v>
                </c:pt>
                <c:pt idx="682">
                  <c:v>26.31</c:v>
                </c:pt>
                <c:pt idx="683">
                  <c:v>26.27</c:v>
                </c:pt>
                <c:pt idx="684">
                  <c:v>26.29</c:v>
                </c:pt>
                <c:pt idx="685">
                  <c:v>26.3</c:v>
                </c:pt>
                <c:pt idx="686">
                  <c:v>26.32</c:v>
                </c:pt>
                <c:pt idx="687">
                  <c:v>26.31</c:v>
                </c:pt>
                <c:pt idx="688">
                  <c:v>26.26</c:v>
                </c:pt>
                <c:pt idx="689">
                  <c:v>26.22</c:v>
                </c:pt>
                <c:pt idx="690">
                  <c:v>26.22</c:v>
                </c:pt>
                <c:pt idx="691">
                  <c:v>26.18</c:v>
                </c:pt>
                <c:pt idx="692">
                  <c:v>26.3</c:v>
                </c:pt>
                <c:pt idx="693">
                  <c:v>26.31</c:v>
                </c:pt>
                <c:pt idx="694">
                  <c:v>26.27</c:v>
                </c:pt>
                <c:pt idx="695">
                  <c:v>26.23</c:v>
                </c:pt>
                <c:pt idx="696">
                  <c:v>26.19</c:v>
                </c:pt>
                <c:pt idx="697">
                  <c:v>26.17</c:v>
                </c:pt>
                <c:pt idx="698">
                  <c:v>26.15</c:v>
                </c:pt>
                <c:pt idx="699">
                  <c:v>26.19</c:v>
                </c:pt>
                <c:pt idx="700">
                  <c:v>26.28</c:v>
                </c:pt>
                <c:pt idx="701">
                  <c:v>26.31</c:v>
                </c:pt>
                <c:pt idx="702">
                  <c:v>26.35</c:v>
                </c:pt>
                <c:pt idx="703">
                  <c:v>26.33</c:v>
                </c:pt>
                <c:pt idx="704">
                  <c:v>26.33</c:v>
                </c:pt>
                <c:pt idx="705">
                  <c:v>26.32</c:v>
                </c:pt>
                <c:pt idx="706">
                  <c:v>26.39</c:v>
                </c:pt>
                <c:pt idx="707">
                  <c:v>26.38</c:v>
                </c:pt>
                <c:pt idx="708">
                  <c:v>26.34</c:v>
                </c:pt>
                <c:pt idx="709">
                  <c:v>26.34</c:v>
                </c:pt>
                <c:pt idx="710">
                  <c:v>26.38</c:v>
                </c:pt>
                <c:pt idx="711">
                  <c:v>26.38</c:v>
                </c:pt>
                <c:pt idx="712">
                  <c:v>26.38</c:v>
                </c:pt>
                <c:pt idx="713">
                  <c:v>26.38</c:v>
                </c:pt>
                <c:pt idx="714">
                  <c:v>26.34</c:v>
                </c:pt>
                <c:pt idx="715">
                  <c:v>26.3</c:v>
                </c:pt>
                <c:pt idx="716">
                  <c:v>26.3</c:v>
                </c:pt>
                <c:pt idx="717">
                  <c:v>26.3</c:v>
                </c:pt>
                <c:pt idx="718">
                  <c:v>26.3</c:v>
                </c:pt>
                <c:pt idx="719">
                  <c:v>26.3</c:v>
                </c:pt>
                <c:pt idx="720">
                  <c:v>26.3</c:v>
                </c:pt>
                <c:pt idx="721">
                  <c:v>26.26</c:v>
                </c:pt>
                <c:pt idx="722">
                  <c:v>26.26</c:v>
                </c:pt>
                <c:pt idx="723">
                  <c:v>26.22</c:v>
                </c:pt>
                <c:pt idx="724">
                  <c:v>26.18</c:v>
                </c:pt>
                <c:pt idx="725">
                  <c:v>26.3</c:v>
                </c:pt>
                <c:pt idx="726">
                  <c:v>26.38</c:v>
                </c:pt>
                <c:pt idx="727">
                  <c:v>26.46</c:v>
                </c:pt>
                <c:pt idx="728">
                  <c:v>26.46</c:v>
                </c:pt>
                <c:pt idx="729">
                  <c:v>26.44</c:v>
                </c:pt>
                <c:pt idx="730">
                  <c:v>26.38</c:v>
                </c:pt>
                <c:pt idx="731">
                  <c:v>26.32</c:v>
                </c:pt>
                <c:pt idx="732">
                  <c:v>26.3</c:v>
                </c:pt>
                <c:pt idx="733">
                  <c:v>26.26</c:v>
                </c:pt>
                <c:pt idx="734">
                  <c:v>26.22</c:v>
                </c:pt>
                <c:pt idx="735">
                  <c:v>26.18</c:v>
                </c:pt>
                <c:pt idx="736">
                  <c:v>26.17</c:v>
                </c:pt>
                <c:pt idx="737">
                  <c:v>26.16</c:v>
                </c:pt>
                <c:pt idx="738">
                  <c:v>26.14</c:v>
                </c:pt>
                <c:pt idx="739">
                  <c:v>26.16</c:v>
                </c:pt>
                <c:pt idx="740">
                  <c:v>26.24</c:v>
                </c:pt>
                <c:pt idx="741">
                  <c:v>26.26</c:v>
                </c:pt>
                <c:pt idx="742">
                  <c:v>26.22</c:v>
                </c:pt>
                <c:pt idx="743">
                  <c:v>26.18</c:v>
                </c:pt>
                <c:pt idx="744">
                  <c:v>26.14</c:v>
                </c:pt>
                <c:pt idx="745">
                  <c:v>26.14</c:v>
                </c:pt>
                <c:pt idx="746">
                  <c:v>26.1</c:v>
                </c:pt>
                <c:pt idx="747">
                  <c:v>26.1</c:v>
                </c:pt>
                <c:pt idx="748">
                  <c:v>26.1</c:v>
                </c:pt>
                <c:pt idx="749">
                  <c:v>26.14</c:v>
                </c:pt>
                <c:pt idx="750">
                  <c:v>26.22</c:v>
                </c:pt>
                <c:pt idx="751">
                  <c:v>26.26</c:v>
                </c:pt>
                <c:pt idx="752">
                  <c:v>26.26</c:v>
                </c:pt>
                <c:pt idx="753">
                  <c:v>26.26</c:v>
                </c:pt>
                <c:pt idx="754">
                  <c:v>26.26</c:v>
                </c:pt>
                <c:pt idx="755">
                  <c:v>26.27</c:v>
                </c:pt>
                <c:pt idx="756">
                  <c:v>26.26</c:v>
                </c:pt>
                <c:pt idx="757">
                  <c:v>26.26</c:v>
                </c:pt>
                <c:pt idx="758">
                  <c:v>26.26</c:v>
                </c:pt>
                <c:pt idx="759">
                  <c:v>26.22</c:v>
                </c:pt>
                <c:pt idx="760">
                  <c:v>26.18</c:v>
                </c:pt>
                <c:pt idx="761">
                  <c:v>26.17</c:v>
                </c:pt>
                <c:pt idx="762">
                  <c:v>26.14</c:v>
                </c:pt>
                <c:pt idx="763">
                  <c:v>26.13</c:v>
                </c:pt>
                <c:pt idx="764">
                  <c:v>26.1</c:v>
                </c:pt>
                <c:pt idx="765">
                  <c:v>26.1</c:v>
                </c:pt>
                <c:pt idx="766">
                  <c:v>26.14</c:v>
                </c:pt>
                <c:pt idx="767">
                  <c:v>26.14</c:v>
                </c:pt>
                <c:pt idx="768">
                  <c:v>26.1</c:v>
                </c:pt>
                <c:pt idx="769">
                  <c:v>26.1</c:v>
                </c:pt>
                <c:pt idx="770">
                  <c:v>26.1</c:v>
                </c:pt>
                <c:pt idx="771">
                  <c:v>26.1</c:v>
                </c:pt>
                <c:pt idx="772">
                  <c:v>26.1</c:v>
                </c:pt>
                <c:pt idx="773">
                  <c:v>26.07</c:v>
                </c:pt>
                <c:pt idx="774">
                  <c:v>26.06</c:v>
                </c:pt>
                <c:pt idx="775">
                  <c:v>26.04</c:v>
                </c:pt>
                <c:pt idx="776">
                  <c:v>26.02</c:v>
                </c:pt>
                <c:pt idx="777">
                  <c:v>26</c:v>
                </c:pt>
                <c:pt idx="778">
                  <c:v>25.98</c:v>
                </c:pt>
                <c:pt idx="779">
                  <c:v>25.98</c:v>
                </c:pt>
                <c:pt idx="780">
                  <c:v>25.98</c:v>
                </c:pt>
                <c:pt idx="781">
                  <c:v>25.98</c:v>
                </c:pt>
                <c:pt idx="782">
                  <c:v>25.98</c:v>
                </c:pt>
                <c:pt idx="783">
                  <c:v>25.98</c:v>
                </c:pt>
                <c:pt idx="784">
                  <c:v>25.98</c:v>
                </c:pt>
                <c:pt idx="785">
                  <c:v>25.97</c:v>
                </c:pt>
                <c:pt idx="786">
                  <c:v>25.98</c:v>
                </c:pt>
                <c:pt idx="787">
                  <c:v>25.98</c:v>
                </c:pt>
                <c:pt idx="788">
                  <c:v>25.98</c:v>
                </c:pt>
                <c:pt idx="789">
                  <c:v>25.98</c:v>
                </c:pt>
                <c:pt idx="790">
                  <c:v>25.94</c:v>
                </c:pt>
                <c:pt idx="791">
                  <c:v>25.94</c:v>
                </c:pt>
                <c:pt idx="792">
                  <c:v>25.94</c:v>
                </c:pt>
                <c:pt idx="793">
                  <c:v>25.94</c:v>
                </c:pt>
                <c:pt idx="794">
                  <c:v>25.94</c:v>
                </c:pt>
                <c:pt idx="795">
                  <c:v>25.94</c:v>
                </c:pt>
                <c:pt idx="796">
                  <c:v>25.93</c:v>
                </c:pt>
                <c:pt idx="797">
                  <c:v>25.94</c:v>
                </c:pt>
                <c:pt idx="798">
                  <c:v>25.94</c:v>
                </c:pt>
                <c:pt idx="799">
                  <c:v>25.94</c:v>
                </c:pt>
                <c:pt idx="800">
                  <c:v>26.02</c:v>
                </c:pt>
                <c:pt idx="801">
                  <c:v>26.02</c:v>
                </c:pt>
                <c:pt idx="802">
                  <c:v>25.98</c:v>
                </c:pt>
                <c:pt idx="803">
                  <c:v>25.98</c:v>
                </c:pt>
                <c:pt idx="804">
                  <c:v>25.94</c:v>
                </c:pt>
                <c:pt idx="805">
                  <c:v>25.94</c:v>
                </c:pt>
                <c:pt idx="806">
                  <c:v>25.94</c:v>
                </c:pt>
                <c:pt idx="807">
                  <c:v>25.98</c:v>
                </c:pt>
                <c:pt idx="808">
                  <c:v>26.02</c:v>
                </c:pt>
                <c:pt idx="809">
                  <c:v>25.98</c:v>
                </c:pt>
                <c:pt idx="810">
                  <c:v>25.98</c:v>
                </c:pt>
                <c:pt idx="811">
                  <c:v>26.02</c:v>
                </c:pt>
                <c:pt idx="812">
                  <c:v>26.02</c:v>
                </c:pt>
                <c:pt idx="813">
                  <c:v>26.06</c:v>
                </c:pt>
                <c:pt idx="814">
                  <c:v>26.1</c:v>
                </c:pt>
                <c:pt idx="815">
                  <c:v>26.1</c:v>
                </c:pt>
                <c:pt idx="816">
                  <c:v>26.1</c:v>
                </c:pt>
                <c:pt idx="817">
                  <c:v>26.1</c:v>
                </c:pt>
                <c:pt idx="818">
                  <c:v>26.1</c:v>
                </c:pt>
                <c:pt idx="819">
                  <c:v>26.06</c:v>
                </c:pt>
                <c:pt idx="820">
                  <c:v>26.1</c:v>
                </c:pt>
                <c:pt idx="821">
                  <c:v>26.02</c:v>
                </c:pt>
                <c:pt idx="822">
                  <c:v>26.02</c:v>
                </c:pt>
                <c:pt idx="823">
                  <c:v>25.98</c:v>
                </c:pt>
                <c:pt idx="824">
                  <c:v>25.98</c:v>
                </c:pt>
                <c:pt idx="825">
                  <c:v>25.98</c:v>
                </c:pt>
                <c:pt idx="826">
                  <c:v>25.98</c:v>
                </c:pt>
                <c:pt idx="827">
                  <c:v>25.98</c:v>
                </c:pt>
                <c:pt idx="828">
                  <c:v>25.98</c:v>
                </c:pt>
                <c:pt idx="829">
                  <c:v>25.99</c:v>
                </c:pt>
                <c:pt idx="830">
                  <c:v>25.97</c:v>
                </c:pt>
                <c:pt idx="831">
                  <c:v>25.96</c:v>
                </c:pt>
                <c:pt idx="832">
                  <c:v>25.96</c:v>
                </c:pt>
                <c:pt idx="833">
                  <c:v>25.96</c:v>
                </c:pt>
                <c:pt idx="834">
                  <c:v>25.95</c:v>
                </c:pt>
                <c:pt idx="835">
                  <c:v>25.95</c:v>
                </c:pt>
                <c:pt idx="836">
                  <c:v>25.95</c:v>
                </c:pt>
                <c:pt idx="837">
                  <c:v>25.96</c:v>
                </c:pt>
                <c:pt idx="838">
                  <c:v>25.96</c:v>
                </c:pt>
                <c:pt idx="839">
                  <c:v>25.96</c:v>
                </c:pt>
                <c:pt idx="840">
                  <c:v>25.96</c:v>
                </c:pt>
                <c:pt idx="841">
                  <c:v>25.96</c:v>
                </c:pt>
                <c:pt idx="842">
                  <c:v>25.95</c:v>
                </c:pt>
                <c:pt idx="843">
                  <c:v>25.95</c:v>
                </c:pt>
                <c:pt idx="844">
                  <c:v>25.95</c:v>
                </c:pt>
                <c:pt idx="845">
                  <c:v>25.95</c:v>
                </c:pt>
                <c:pt idx="846">
                  <c:v>25.95</c:v>
                </c:pt>
                <c:pt idx="847">
                  <c:v>25.95</c:v>
                </c:pt>
                <c:pt idx="848">
                  <c:v>25.97</c:v>
                </c:pt>
                <c:pt idx="849">
                  <c:v>25.96</c:v>
                </c:pt>
                <c:pt idx="850">
                  <c:v>25.98</c:v>
                </c:pt>
                <c:pt idx="851">
                  <c:v>25.99</c:v>
                </c:pt>
                <c:pt idx="852">
                  <c:v>26.03</c:v>
                </c:pt>
                <c:pt idx="853">
                  <c:v>25.99</c:v>
                </c:pt>
                <c:pt idx="854">
                  <c:v>26.03</c:v>
                </c:pt>
                <c:pt idx="855">
                  <c:v>26.02</c:v>
                </c:pt>
                <c:pt idx="856">
                  <c:v>26.02</c:v>
                </c:pt>
                <c:pt idx="857">
                  <c:v>26.02</c:v>
                </c:pt>
                <c:pt idx="858">
                  <c:v>26.1</c:v>
                </c:pt>
                <c:pt idx="859">
                  <c:v>26.06</c:v>
                </c:pt>
                <c:pt idx="860">
                  <c:v>26.06</c:v>
                </c:pt>
                <c:pt idx="861">
                  <c:v>26.02</c:v>
                </c:pt>
                <c:pt idx="862">
                  <c:v>26.02</c:v>
                </c:pt>
                <c:pt idx="863">
                  <c:v>26.02</c:v>
                </c:pt>
                <c:pt idx="864">
                  <c:v>26.02</c:v>
                </c:pt>
                <c:pt idx="865">
                  <c:v>26.01</c:v>
                </c:pt>
                <c:pt idx="866">
                  <c:v>26</c:v>
                </c:pt>
                <c:pt idx="867">
                  <c:v>26</c:v>
                </c:pt>
                <c:pt idx="868">
                  <c:v>26.02</c:v>
                </c:pt>
                <c:pt idx="869">
                  <c:v>26.02</c:v>
                </c:pt>
                <c:pt idx="870">
                  <c:v>26.02</c:v>
                </c:pt>
                <c:pt idx="871">
                  <c:v>26</c:v>
                </c:pt>
                <c:pt idx="872">
                  <c:v>26</c:v>
                </c:pt>
                <c:pt idx="873">
                  <c:v>25.99</c:v>
                </c:pt>
                <c:pt idx="874">
                  <c:v>25.98</c:v>
                </c:pt>
                <c:pt idx="875">
                  <c:v>25.98</c:v>
                </c:pt>
                <c:pt idx="876">
                  <c:v>25.99</c:v>
                </c:pt>
                <c:pt idx="877">
                  <c:v>26.02</c:v>
                </c:pt>
                <c:pt idx="878">
                  <c:v>26.06</c:v>
                </c:pt>
                <c:pt idx="879">
                  <c:v>26.06</c:v>
                </c:pt>
                <c:pt idx="880">
                  <c:v>26.1</c:v>
                </c:pt>
                <c:pt idx="881">
                  <c:v>26.06</c:v>
                </c:pt>
                <c:pt idx="882">
                  <c:v>26.06</c:v>
                </c:pt>
                <c:pt idx="883">
                  <c:v>26.1</c:v>
                </c:pt>
                <c:pt idx="884">
                  <c:v>26.1</c:v>
                </c:pt>
                <c:pt idx="885">
                  <c:v>26.08</c:v>
                </c:pt>
                <c:pt idx="886">
                  <c:v>26.06</c:v>
                </c:pt>
                <c:pt idx="887">
                  <c:v>26.06</c:v>
                </c:pt>
                <c:pt idx="888">
                  <c:v>26.06</c:v>
                </c:pt>
                <c:pt idx="889">
                  <c:v>26.04</c:v>
                </c:pt>
                <c:pt idx="890">
                  <c:v>26.03</c:v>
                </c:pt>
                <c:pt idx="891">
                  <c:v>26</c:v>
                </c:pt>
                <c:pt idx="892">
                  <c:v>26.01</c:v>
                </c:pt>
                <c:pt idx="893">
                  <c:v>26.01</c:v>
                </c:pt>
                <c:pt idx="894">
                  <c:v>26.01</c:v>
                </c:pt>
                <c:pt idx="895">
                  <c:v>26.02</c:v>
                </c:pt>
                <c:pt idx="896">
                  <c:v>26.06</c:v>
                </c:pt>
                <c:pt idx="897">
                  <c:v>26.02</c:v>
                </c:pt>
                <c:pt idx="898">
                  <c:v>26.03</c:v>
                </c:pt>
                <c:pt idx="899">
                  <c:v>26.02</c:v>
                </c:pt>
                <c:pt idx="900">
                  <c:v>26.04</c:v>
                </c:pt>
                <c:pt idx="901">
                  <c:v>26.02</c:v>
                </c:pt>
                <c:pt idx="902">
                  <c:v>26.02</c:v>
                </c:pt>
                <c:pt idx="903">
                  <c:v>26.02</c:v>
                </c:pt>
                <c:pt idx="904">
                  <c:v>26.02</c:v>
                </c:pt>
                <c:pt idx="905">
                  <c:v>26.06</c:v>
                </c:pt>
                <c:pt idx="906">
                  <c:v>26.06</c:v>
                </c:pt>
                <c:pt idx="907">
                  <c:v>26.05</c:v>
                </c:pt>
                <c:pt idx="908">
                  <c:v>26.1</c:v>
                </c:pt>
                <c:pt idx="909">
                  <c:v>26.1</c:v>
                </c:pt>
                <c:pt idx="910">
                  <c:v>26.06</c:v>
                </c:pt>
                <c:pt idx="911">
                  <c:v>26.06</c:v>
                </c:pt>
                <c:pt idx="912">
                  <c:v>26.06</c:v>
                </c:pt>
                <c:pt idx="913">
                  <c:v>26.07</c:v>
                </c:pt>
                <c:pt idx="914">
                  <c:v>26.1</c:v>
                </c:pt>
                <c:pt idx="915">
                  <c:v>26.14</c:v>
                </c:pt>
                <c:pt idx="916">
                  <c:v>26.14</c:v>
                </c:pt>
                <c:pt idx="917">
                  <c:v>26.14</c:v>
                </c:pt>
                <c:pt idx="918">
                  <c:v>26.14</c:v>
                </c:pt>
                <c:pt idx="919">
                  <c:v>26.14</c:v>
                </c:pt>
                <c:pt idx="920">
                  <c:v>26.14</c:v>
                </c:pt>
                <c:pt idx="921">
                  <c:v>26.14</c:v>
                </c:pt>
                <c:pt idx="922">
                  <c:v>26.14</c:v>
                </c:pt>
                <c:pt idx="923">
                  <c:v>26.14</c:v>
                </c:pt>
                <c:pt idx="924">
                  <c:v>26.14</c:v>
                </c:pt>
                <c:pt idx="925">
                  <c:v>26.14</c:v>
                </c:pt>
                <c:pt idx="926">
                  <c:v>26.14</c:v>
                </c:pt>
                <c:pt idx="927">
                  <c:v>26.14</c:v>
                </c:pt>
                <c:pt idx="928">
                  <c:v>26.14</c:v>
                </c:pt>
                <c:pt idx="929">
                  <c:v>26.14</c:v>
                </c:pt>
                <c:pt idx="930">
                  <c:v>26.14</c:v>
                </c:pt>
                <c:pt idx="931">
                  <c:v>26.14</c:v>
                </c:pt>
                <c:pt idx="932">
                  <c:v>26.14</c:v>
                </c:pt>
                <c:pt idx="933">
                  <c:v>26.14</c:v>
                </c:pt>
                <c:pt idx="934">
                  <c:v>26.1</c:v>
                </c:pt>
                <c:pt idx="935">
                  <c:v>26.11</c:v>
                </c:pt>
                <c:pt idx="936">
                  <c:v>26.1</c:v>
                </c:pt>
                <c:pt idx="937">
                  <c:v>26.1</c:v>
                </c:pt>
                <c:pt idx="938">
                  <c:v>26.1</c:v>
                </c:pt>
                <c:pt idx="939">
                  <c:v>26.11</c:v>
                </c:pt>
                <c:pt idx="940">
                  <c:v>26.12</c:v>
                </c:pt>
                <c:pt idx="941">
                  <c:v>26.14</c:v>
                </c:pt>
                <c:pt idx="942">
                  <c:v>26.14</c:v>
                </c:pt>
                <c:pt idx="943">
                  <c:v>26.14</c:v>
                </c:pt>
                <c:pt idx="944">
                  <c:v>26.12</c:v>
                </c:pt>
                <c:pt idx="945">
                  <c:v>26.12</c:v>
                </c:pt>
                <c:pt idx="946">
                  <c:v>26.13</c:v>
                </c:pt>
                <c:pt idx="947">
                  <c:v>26.14</c:v>
                </c:pt>
                <c:pt idx="948">
                  <c:v>26.18</c:v>
                </c:pt>
                <c:pt idx="949">
                  <c:v>26.16</c:v>
                </c:pt>
                <c:pt idx="950">
                  <c:v>26.14</c:v>
                </c:pt>
                <c:pt idx="951">
                  <c:v>26.14</c:v>
                </c:pt>
                <c:pt idx="952">
                  <c:v>26.14</c:v>
                </c:pt>
                <c:pt idx="953">
                  <c:v>26.14</c:v>
                </c:pt>
                <c:pt idx="954">
                  <c:v>26.14</c:v>
                </c:pt>
                <c:pt idx="955">
                  <c:v>26.14</c:v>
                </c:pt>
                <c:pt idx="956">
                  <c:v>26.14</c:v>
                </c:pt>
                <c:pt idx="957">
                  <c:v>26.14</c:v>
                </c:pt>
                <c:pt idx="958">
                  <c:v>26.14</c:v>
                </c:pt>
                <c:pt idx="959">
                  <c:v>26.14</c:v>
                </c:pt>
                <c:pt idx="960">
                  <c:v>26.14</c:v>
                </c:pt>
                <c:pt idx="961">
                  <c:v>26.14</c:v>
                </c:pt>
                <c:pt idx="962">
                  <c:v>26.14</c:v>
                </c:pt>
                <c:pt idx="963">
                  <c:v>26.14</c:v>
                </c:pt>
                <c:pt idx="964">
                  <c:v>26.17</c:v>
                </c:pt>
                <c:pt idx="965">
                  <c:v>26.18</c:v>
                </c:pt>
                <c:pt idx="966">
                  <c:v>26.18</c:v>
                </c:pt>
                <c:pt idx="967">
                  <c:v>26.18</c:v>
                </c:pt>
                <c:pt idx="968">
                  <c:v>26.18</c:v>
                </c:pt>
                <c:pt idx="969">
                  <c:v>26.18</c:v>
                </c:pt>
                <c:pt idx="970">
                  <c:v>26.18</c:v>
                </c:pt>
                <c:pt idx="971">
                  <c:v>26.18</c:v>
                </c:pt>
                <c:pt idx="972">
                  <c:v>26.18</c:v>
                </c:pt>
                <c:pt idx="973">
                  <c:v>26.22</c:v>
                </c:pt>
                <c:pt idx="974">
                  <c:v>26.22</c:v>
                </c:pt>
                <c:pt idx="975">
                  <c:v>26.22</c:v>
                </c:pt>
                <c:pt idx="976">
                  <c:v>26.22</c:v>
                </c:pt>
                <c:pt idx="977">
                  <c:v>26.24</c:v>
                </c:pt>
                <c:pt idx="978">
                  <c:v>26.24</c:v>
                </c:pt>
                <c:pt idx="979">
                  <c:v>26.24</c:v>
                </c:pt>
                <c:pt idx="980">
                  <c:v>26.24</c:v>
                </c:pt>
                <c:pt idx="981">
                  <c:v>26.22</c:v>
                </c:pt>
                <c:pt idx="982">
                  <c:v>26.22</c:v>
                </c:pt>
                <c:pt idx="983">
                  <c:v>26.22</c:v>
                </c:pt>
                <c:pt idx="984">
                  <c:v>26.22</c:v>
                </c:pt>
                <c:pt idx="985">
                  <c:v>26.22</c:v>
                </c:pt>
                <c:pt idx="986">
                  <c:v>26.2</c:v>
                </c:pt>
                <c:pt idx="987">
                  <c:v>26.18</c:v>
                </c:pt>
                <c:pt idx="988">
                  <c:v>26.18</c:v>
                </c:pt>
                <c:pt idx="989">
                  <c:v>26.18</c:v>
                </c:pt>
                <c:pt idx="990">
                  <c:v>26.18</c:v>
                </c:pt>
                <c:pt idx="991">
                  <c:v>26.18</c:v>
                </c:pt>
                <c:pt idx="992">
                  <c:v>26.19</c:v>
                </c:pt>
                <c:pt idx="993">
                  <c:v>26.21</c:v>
                </c:pt>
                <c:pt idx="994">
                  <c:v>26.21</c:v>
                </c:pt>
                <c:pt idx="995">
                  <c:v>26.21</c:v>
                </c:pt>
                <c:pt idx="996">
                  <c:v>26.24</c:v>
                </c:pt>
                <c:pt idx="997">
                  <c:v>26.26</c:v>
                </c:pt>
                <c:pt idx="998">
                  <c:v>26.26</c:v>
                </c:pt>
                <c:pt idx="999">
                  <c:v>26.28</c:v>
                </c:pt>
                <c:pt idx="1000">
                  <c:v>26.3</c:v>
                </c:pt>
                <c:pt idx="1001">
                  <c:v>26.3</c:v>
                </c:pt>
                <c:pt idx="1002">
                  <c:v>26.3</c:v>
                </c:pt>
                <c:pt idx="1003">
                  <c:v>26.32</c:v>
                </c:pt>
                <c:pt idx="1004">
                  <c:v>26.34</c:v>
                </c:pt>
                <c:pt idx="1005">
                  <c:v>26.34</c:v>
                </c:pt>
                <c:pt idx="1006">
                  <c:v>26.34</c:v>
                </c:pt>
                <c:pt idx="1007">
                  <c:v>26.34</c:v>
                </c:pt>
                <c:pt idx="1008">
                  <c:v>26.34</c:v>
                </c:pt>
                <c:pt idx="1009">
                  <c:v>26.33</c:v>
                </c:pt>
                <c:pt idx="1010">
                  <c:v>26.33</c:v>
                </c:pt>
                <c:pt idx="1011">
                  <c:v>26.33</c:v>
                </c:pt>
                <c:pt idx="1012">
                  <c:v>26.33</c:v>
                </c:pt>
                <c:pt idx="1013">
                  <c:v>26.33</c:v>
                </c:pt>
                <c:pt idx="1014">
                  <c:v>26.33</c:v>
                </c:pt>
                <c:pt idx="1015">
                  <c:v>26.32</c:v>
                </c:pt>
                <c:pt idx="1016">
                  <c:v>26.3</c:v>
                </c:pt>
                <c:pt idx="1017">
                  <c:v>26.3</c:v>
                </c:pt>
                <c:pt idx="1018">
                  <c:v>26.28</c:v>
                </c:pt>
                <c:pt idx="1019">
                  <c:v>26.28</c:v>
                </c:pt>
                <c:pt idx="1020">
                  <c:v>26.28</c:v>
                </c:pt>
                <c:pt idx="1021">
                  <c:v>26.28</c:v>
                </c:pt>
                <c:pt idx="1022">
                  <c:v>26.25</c:v>
                </c:pt>
                <c:pt idx="1023">
                  <c:v>26.24</c:v>
                </c:pt>
                <c:pt idx="1024">
                  <c:v>26.22</c:v>
                </c:pt>
                <c:pt idx="1025">
                  <c:v>26.24</c:v>
                </c:pt>
                <c:pt idx="1026">
                  <c:v>26.24</c:v>
                </c:pt>
                <c:pt idx="1027">
                  <c:v>26.22</c:v>
                </c:pt>
                <c:pt idx="1028">
                  <c:v>26.22</c:v>
                </c:pt>
                <c:pt idx="1029">
                  <c:v>26.21</c:v>
                </c:pt>
                <c:pt idx="1030">
                  <c:v>26.2</c:v>
                </c:pt>
                <c:pt idx="1031">
                  <c:v>26.2</c:v>
                </c:pt>
                <c:pt idx="1032">
                  <c:v>26.18</c:v>
                </c:pt>
                <c:pt idx="1033">
                  <c:v>26.18</c:v>
                </c:pt>
                <c:pt idx="1034">
                  <c:v>26.18</c:v>
                </c:pt>
                <c:pt idx="1035">
                  <c:v>26.18</c:v>
                </c:pt>
                <c:pt idx="1036">
                  <c:v>26.16</c:v>
                </c:pt>
                <c:pt idx="1037">
                  <c:v>26.15</c:v>
                </c:pt>
                <c:pt idx="1038">
                  <c:v>26.15</c:v>
                </c:pt>
                <c:pt idx="1039">
                  <c:v>26.13</c:v>
                </c:pt>
                <c:pt idx="1040">
                  <c:v>26.12</c:v>
                </c:pt>
                <c:pt idx="1041">
                  <c:v>26.12</c:v>
                </c:pt>
                <c:pt idx="1042">
                  <c:v>26.14</c:v>
                </c:pt>
                <c:pt idx="1043">
                  <c:v>26.14</c:v>
                </c:pt>
                <c:pt idx="1044">
                  <c:v>26.16</c:v>
                </c:pt>
                <c:pt idx="1045">
                  <c:v>26.18</c:v>
                </c:pt>
                <c:pt idx="1046">
                  <c:v>26.16</c:v>
                </c:pt>
                <c:pt idx="1047">
                  <c:v>26.16</c:v>
                </c:pt>
                <c:pt idx="1048">
                  <c:v>26.16</c:v>
                </c:pt>
                <c:pt idx="1049">
                  <c:v>26.15</c:v>
                </c:pt>
                <c:pt idx="1050">
                  <c:v>26.14</c:v>
                </c:pt>
                <c:pt idx="1051">
                  <c:v>26.12</c:v>
                </c:pt>
                <c:pt idx="1052">
                  <c:v>26.12</c:v>
                </c:pt>
                <c:pt idx="1053">
                  <c:v>26.12</c:v>
                </c:pt>
                <c:pt idx="1054">
                  <c:v>26.12</c:v>
                </c:pt>
                <c:pt idx="1055">
                  <c:v>26.12</c:v>
                </c:pt>
                <c:pt idx="1056">
                  <c:v>26.12</c:v>
                </c:pt>
                <c:pt idx="1057">
                  <c:v>26.12</c:v>
                </c:pt>
                <c:pt idx="1058">
                  <c:v>26.12</c:v>
                </c:pt>
                <c:pt idx="1059">
                  <c:v>26.09</c:v>
                </c:pt>
                <c:pt idx="1060">
                  <c:v>26.06</c:v>
                </c:pt>
                <c:pt idx="1061">
                  <c:v>26.03</c:v>
                </c:pt>
                <c:pt idx="1062">
                  <c:v>26.02</c:v>
                </c:pt>
                <c:pt idx="1063">
                  <c:v>26</c:v>
                </c:pt>
                <c:pt idx="1064">
                  <c:v>25.98</c:v>
                </c:pt>
                <c:pt idx="1065">
                  <c:v>25.96</c:v>
                </c:pt>
                <c:pt idx="1066">
                  <c:v>25.94</c:v>
                </c:pt>
                <c:pt idx="1067">
                  <c:v>25.9</c:v>
                </c:pt>
                <c:pt idx="1068">
                  <c:v>25.88</c:v>
                </c:pt>
                <c:pt idx="1069">
                  <c:v>25.82</c:v>
                </c:pt>
                <c:pt idx="1070">
                  <c:v>25.82</c:v>
                </c:pt>
                <c:pt idx="1071">
                  <c:v>25.83</c:v>
                </c:pt>
                <c:pt idx="1072">
                  <c:v>25.84</c:v>
                </c:pt>
                <c:pt idx="1073">
                  <c:v>25.84</c:v>
                </c:pt>
                <c:pt idx="1074">
                  <c:v>25.86</c:v>
                </c:pt>
                <c:pt idx="1075">
                  <c:v>25.88</c:v>
                </c:pt>
                <c:pt idx="1076">
                  <c:v>25.88</c:v>
                </c:pt>
                <c:pt idx="1077">
                  <c:v>25.9</c:v>
                </c:pt>
                <c:pt idx="1078">
                  <c:v>25.9</c:v>
                </c:pt>
                <c:pt idx="1079">
                  <c:v>25.9</c:v>
                </c:pt>
                <c:pt idx="1080">
                  <c:v>25.92</c:v>
                </c:pt>
                <c:pt idx="1081">
                  <c:v>25.92</c:v>
                </c:pt>
                <c:pt idx="1082">
                  <c:v>25.96</c:v>
                </c:pt>
                <c:pt idx="1083">
                  <c:v>25.96</c:v>
                </c:pt>
                <c:pt idx="1084">
                  <c:v>25.96</c:v>
                </c:pt>
                <c:pt idx="1085">
                  <c:v>25.96</c:v>
                </c:pt>
                <c:pt idx="1086">
                  <c:v>25.96</c:v>
                </c:pt>
                <c:pt idx="1087">
                  <c:v>25.96</c:v>
                </c:pt>
                <c:pt idx="1088">
                  <c:v>25.96</c:v>
                </c:pt>
                <c:pt idx="1089">
                  <c:v>25.98</c:v>
                </c:pt>
                <c:pt idx="1090">
                  <c:v>26</c:v>
                </c:pt>
                <c:pt idx="1091">
                  <c:v>26</c:v>
                </c:pt>
                <c:pt idx="1092">
                  <c:v>26</c:v>
                </c:pt>
                <c:pt idx="1093">
                  <c:v>26</c:v>
                </c:pt>
                <c:pt idx="1094">
                  <c:v>26</c:v>
                </c:pt>
                <c:pt idx="1095">
                  <c:v>26.02</c:v>
                </c:pt>
                <c:pt idx="1096">
                  <c:v>26.02</c:v>
                </c:pt>
                <c:pt idx="1097">
                  <c:v>26.02</c:v>
                </c:pt>
                <c:pt idx="1098">
                  <c:v>25.99</c:v>
                </c:pt>
                <c:pt idx="1099">
                  <c:v>25.99</c:v>
                </c:pt>
                <c:pt idx="1100">
                  <c:v>25.98</c:v>
                </c:pt>
                <c:pt idx="1101">
                  <c:v>25.95</c:v>
                </c:pt>
                <c:pt idx="1102">
                  <c:v>25.95</c:v>
                </c:pt>
                <c:pt idx="1103">
                  <c:v>25.95</c:v>
                </c:pt>
                <c:pt idx="1104">
                  <c:v>25.93</c:v>
                </c:pt>
                <c:pt idx="1105">
                  <c:v>25.93</c:v>
                </c:pt>
                <c:pt idx="1106">
                  <c:v>25.93</c:v>
                </c:pt>
                <c:pt idx="1107">
                  <c:v>25.92</c:v>
                </c:pt>
                <c:pt idx="1108">
                  <c:v>25.92</c:v>
                </c:pt>
                <c:pt idx="1109">
                  <c:v>25.92</c:v>
                </c:pt>
                <c:pt idx="1110">
                  <c:v>25.94</c:v>
                </c:pt>
                <c:pt idx="1111">
                  <c:v>25.94</c:v>
                </c:pt>
                <c:pt idx="1112">
                  <c:v>25.94</c:v>
                </c:pt>
                <c:pt idx="1113">
                  <c:v>25.94</c:v>
                </c:pt>
                <c:pt idx="1114">
                  <c:v>25.96</c:v>
                </c:pt>
                <c:pt idx="1115">
                  <c:v>25.94</c:v>
                </c:pt>
                <c:pt idx="1116">
                  <c:v>25.94</c:v>
                </c:pt>
                <c:pt idx="1117">
                  <c:v>25.95</c:v>
                </c:pt>
                <c:pt idx="1118">
                  <c:v>25.96</c:v>
                </c:pt>
                <c:pt idx="1119">
                  <c:v>25.96</c:v>
                </c:pt>
                <c:pt idx="1120">
                  <c:v>25.96</c:v>
                </c:pt>
                <c:pt idx="1121">
                  <c:v>25.96</c:v>
                </c:pt>
                <c:pt idx="1122">
                  <c:v>25.96</c:v>
                </c:pt>
                <c:pt idx="1123">
                  <c:v>25.96</c:v>
                </c:pt>
                <c:pt idx="1124">
                  <c:v>25.96</c:v>
                </c:pt>
                <c:pt idx="1125">
                  <c:v>25.96</c:v>
                </c:pt>
                <c:pt idx="1126">
                  <c:v>25.98</c:v>
                </c:pt>
                <c:pt idx="1127">
                  <c:v>25.98</c:v>
                </c:pt>
                <c:pt idx="1128">
                  <c:v>26</c:v>
                </c:pt>
                <c:pt idx="1129">
                  <c:v>25.99</c:v>
                </c:pt>
                <c:pt idx="1130">
                  <c:v>26</c:v>
                </c:pt>
                <c:pt idx="1131">
                  <c:v>25.98</c:v>
                </c:pt>
                <c:pt idx="1132">
                  <c:v>25.98</c:v>
                </c:pt>
                <c:pt idx="1133">
                  <c:v>25.96</c:v>
                </c:pt>
                <c:pt idx="1134">
                  <c:v>25.94</c:v>
                </c:pt>
                <c:pt idx="1135">
                  <c:v>25.94</c:v>
                </c:pt>
                <c:pt idx="1136">
                  <c:v>25.91</c:v>
                </c:pt>
                <c:pt idx="1137">
                  <c:v>25.9</c:v>
                </c:pt>
                <c:pt idx="1138">
                  <c:v>25.9</c:v>
                </c:pt>
                <c:pt idx="1139">
                  <c:v>25.9</c:v>
                </c:pt>
                <c:pt idx="1140">
                  <c:v>25.91</c:v>
                </c:pt>
                <c:pt idx="1141">
                  <c:v>25.92</c:v>
                </c:pt>
                <c:pt idx="1142">
                  <c:v>25.92</c:v>
                </c:pt>
                <c:pt idx="1143">
                  <c:v>25.92</c:v>
                </c:pt>
                <c:pt idx="1144">
                  <c:v>25.92</c:v>
                </c:pt>
                <c:pt idx="1145">
                  <c:v>25.94</c:v>
                </c:pt>
                <c:pt idx="1146">
                  <c:v>25.96</c:v>
                </c:pt>
                <c:pt idx="1147">
                  <c:v>25.96</c:v>
                </c:pt>
                <c:pt idx="1148">
                  <c:v>25.96</c:v>
                </c:pt>
                <c:pt idx="1149">
                  <c:v>25.98</c:v>
                </c:pt>
                <c:pt idx="1150">
                  <c:v>26</c:v>
                </c:pt>
                <c:pt idx="1151">
                  <c:v>26</c:v>
                </c:pt>
                <c:pt idx="1152">
                  <c:v>26</c:v>
                </c:pt>
                <c:pt idx="1153">
                  <c:v>26</c:v>
                </c:pt>
                <c:pt idx="1154">
                  <c:v>26.02</c:v>
                </c:pt>
                <c:pt idx="1155">
                  <c:v>26.02</c:v>
                </c:pt>
                <c:pt idx="1156">
                  <c:v>26.03</c:v>
                </c:pt>
                <c:pt idx="1157">
                  <c:v>26.01</c:v>
                </c:pt>
                <c:pt idx="1158">
                  <c:v>26.02</c:v>
                </c:pt>
                <c:pt idx="1159">
                  <c:v>26.03</c:v>
                </c:pt>
                <c:pt idx="1160">
                  <c:v>26.04</c:v>
                </c:pt>
                <c:pt idx="1161">
                  <c:v>26.04</c:v>
                </c:pt>
                <c:pt idx="1162">
                  <c:v>26.04</c:v>
                </c:pt>
                <c:pt idx="1163">
                  <c:v>26.04</c:v>
                </c:pt>
                <c:pt idx="1164">
                  <c:v>26.04</c:v>
                </c:pt>
                <c:pt idx="1165">
                  <c:v>26.04</c:v>
                </c:pt>
                <c:pt idx="1166">
                  <c:v>26.04</c:v>
                </c:pt>
                <c:pt idx="1167">
                  <c:v>26.04</c:v>
                </c:pt>
                <c:pt idx="1168">
                  <c:v>26.04</c:v>
                </c:pt>
                <c:pt idx="1169">
                  <c:v>26.04</c:v>
                </c:pt>
                <c:pt idx="1170">
                  <c:v>26.04</c:v>
                </c:pt>
                <c:pt idx="1171">
                  <c:v>26.04</c:v>
                </c:pt>
                <c:pt idx="1172">
                  <c:v>26.04</c:v>
                </c:pt>
                <c:pt idx="1173">
                  <c:v>26.04</c:v>
                </c:pt>
                <c:pt idx="1174">
                  <c:v>26.04</c:v>
                </c:pt>
                <c:pt idx="1175">
                  <c:v>26.04</c:v>
                </c:pt>
                <c:pt idx="1176">
                  <c:v>26.02</c:v>
                </c:pt>
                <c:pt idx="1177">
                  <c:v>26</c:v>
                </c:pt>
                <c:pt idx="1178">
                  <c:v>25.98</c:v>
                </c:pt>
                <c:pt idx="1179">
                  <c:v>25.96</c:v>
                </c:pt>
                <c:pt idx="1180">
                  <c:v>25.96</c:v>
                </c:pt>
                <c:pt idx="1181">
                  <c:v>25.92</c:v>
                </c:pt>
                <c:pt idx="1182">
                  <c:v>25.9</c:v>
                </c:pt>
                <c:pt idx="1183">
                  <c:v>25.88</c:v>
                </c:pt>
                <c:pt idx="1184">
                  <c:v>25.84</c:v>
                </c:pt>
                <c:pt idx="1185">
                  <c:v>25.82</c:v>
                </c:pt>
                <c:pt idx="1186">
                  <c:v>25.79</c:v>
                </c:pt>
                <c:pt idx="1187">
                  <c:v>25.75</c:v>
                </c:pt>
                <c:pt idx="1188">
                  <c:v>25.73</c:v>
                </c:pt>
                <c:pt idx="1189">
                  <c:v>25.7</c:v>
                </c:pt>
                <c:pt idx="1190">
                  <c:v>25.65</c:v>
                </c:pt>
                <c:pt idx="1191">
                  <c:v>25.62</c:v>
                </c:pt>
                <c:pt idx="1192">
                  <c:v>25.62</c:v>
                </c:pt>
                <c:pt idx="1193">
                  <c:v>25.61</c:v>
                </c:pt>
                <c:pt idx="1194">
                  <c:v>25.62</c:v>
                </c:pt>
                <c:pt idx="1195">
                  <c:v>25.62</c:v>
                </c:pt>
                <c:pt idx="1196">
                  <c:v>25.62</c:v>
                </c:pt>
                <c:pt idx="1197">
                  <c:v>25.62</c:v>
                </c:pt>
                <c:pt idx="1198">
                  <c:v>25.61</c:v>
                </c:pt>
                <c:pt idx="1199">
                  <c:v>25.6</c:v>
                </c:pt>
                <c:pt idx="1200">
                  <c:v>25.58</c:v>
                </c:pt>
                <c:pt idx="1201">
                  <c:v>25.58</c:v>
                </c:pt>
                <c:pt idx="1202">
                  <c:v>25.57</c:v>
                </c:pt>
                <c:pt idx="1203">
                  <c:v>25.56</c:v>
                </c:pt>
                <c:pt idx="1204">
                  <c:v>25.56</c:v>
                </c:pt>
                <c:pt idx="1205">
                  <c:v>25.56</c:v>
                </c:pt>
                <c:pt idx="1206">
                  <c:v>25.57</c:v>
                </c:pt>
                <c:pt idx="1207">
                  <c:v>25.56</c:v>
                </c:pt>
                <c:pt idx="1208">
                  <c:v>25.58</c:v>
                </c:pt>
                <c:pt idx="1209">
                  <c:v>25.59</c:v>
                </c:pt>
                <c:pt idx="1210">
                  <c:v>25.61</c:v>
                </c:pt>
                <c:pt idx="1211">
                  <c:v>25.62</c:v>
                </c:pt>
                <c:pt idx="1212">
                  <c:v>25.62</c:v>
                </c:pt>
                <c:pt idx="1213">
                  <c:v>25.62</c:v>
                </c:pt>
                <c:pt idx="1214">
                  <c:v>25.62</c:v>
                </c:pt>
                <c:pt idx="1215">
                  <c:v>25.61</c:v>
                </c:pt>
                <c:pt idx="1216">
                  <c:v>25.59</c:v>
                </c:pt>
                <c:pt idx="1217">
                  <c:v>25.61</c:v>
                </c:pt>
                <c:pt idx="1218">
                  <c:v>25.62</c:v>
                </c:pt>
                <c:pt idx="1219">
                  <c:v>25.62</c:v>
                </c:pt>
                <c:pt idx="1220">
                  <c:v>25.62</c:v>
                </c:pt>
                <c:pt idx="1221">
                  <c:v>25.6</c:v>
                </c:pt>
                <c:pt idx="1222">
                  <c:v>25.6</c:v>
                </c:pt>
                <c:pt idx="1223">
                  <c:v>25.6</c:v>
                </c:pt>
                <c:pt idx="1224">
                  <c:v>25.6</c:v>
                </c:pt>
                <c:pt idx="1225">
                  <c:v>25.61</c:v>
                </c:pt>
                <c:pt idx="1226">
                  <c:v>25.64</c:v>
                </c:pt>
                <c:pt idx="1227">
                  <c:v>25.64</c:v>
                </c:pt>
                <c:pt idx="1228">
                  <c:v>25.64</c:v>
                </c:pt>
                <c:pt idx="1229">
                  <c:v>25.66</c:v>
                </c:pt>
                <c:pt idx="1230">
                  <c:v>25.68</c:v>
                </c:pt>
                <c:pt idx="1231">
                  <c:v>25.7</c:v>
                </c:pt>
                <c:pt idx="1232">
                  <c:v>25.72</c:v>
                </c:pt>
                <c:pt idx="1233">
                  <c:v>25.72</c:v>
                </c:pt>
                <c:pt idx="1234">
                  <c:v>25.72</c:v>
                </c:pt>
                <c:pt idx="1235">
                  <c:v>25.72</c:v>
                </c:pt>
                <c:pt idx="1236">
                  <c:v>25.72</c:v>
                </c:pt>
                <c:pt idx="1237">
                  <c:v>25.72</c:v>
                </c:pt>
                <c:pt idx="1238">
                  <c:v>25.72</c:v>
                </c:pt>
                <c:pt idx="1239">
                  <c:v>25.72</c:v>
                </c:pt>
                <c:pt idx="1240">
                  <c:v>25.71</c:v>
                </c:pt>
                <c:pt idx="1241">
                  <c:v>25.71</c:v>
                </c:pt>
                <c:pt idx="1242">
                  <c:v>25.72</c:v>
                </c:pt>
                <c:pt idx="1243">
                  <c:v>25.72</c:v>
                </c:pt>
                <c:pt idx="1244">
                  <c:v>25.74</c:v>
                </c:pt>
                <c:pt idx="1245">
                  <c:v>25.76</c:v>
                </c:pt>
                <c:pt idx="1246">
                  <c:v>25.76</c:v>
                </c:pt>
                <c:pt idx="1247">
                  <c:v>25.78</c:v>
                </c:pt>
                <c:pt idx="1248">
                  <c:v>25.8</c:v>
                </c:pt>
                <c:pt idx="1249">
                  <c:v>25.8</c:v>
                </c:pt>
                <c:pt idx="1250">
                  <c:v>25.81</c:v>
                </c:pt>
                <c:pt idx="1251">
                  <c:v>25.82</c:v>
                </c:pt>
                <c:pt idx="1252">
                  <c:v>25.84</c:v>
                </c:pt>
                <c:pt idx="1253">
                  <c:v>25.84</c:v>
                </c:pt>
                <c:pt idx="1254">
                  <c:v>25.84</c:v>
                </c:pt>
                <c:pt idx="1255">
                  <c:v>25.85</c:v>
                </c:pt>
                <c:pt idx="1256">
                  <c:v>25.86</c:v>
                </c:pt>
                <c:pt idx="1257">
                  <c:v>25.88</c:v>
                </c:pt>
                <c:pt idx="1258">
                  <c:v>25.88</c:v>
                </c:pt>
                <c:pt idx="1259">
                  <c:v>25.88</c:v>
                </c:pt>
                <c:pt idx="1260">
                  <c:v>25.88</c:v>
                </c:pt>
                <c:pt idx="1261">
                  <c:v>25.88</c:v>
                </c:pt>
                <c:pt idx="1262">
                  <c:v>25.88</c:v>
                </c:pt>
                <c:pt idx="1263">
                  <c:v>25.88</c:v>
                </c:pt>
                <c:pt idx="1264">
                  <c:v>25.88</c:v>
                </c:pt>
                <c:pt idx="1265">
                  <c:v>25.89</c:v>
                </c:pt>
                <c:pt idx="1266">
                  <c:v>25.9</c:v>
                </c:pt>
                <c:pt idx="1267">
                  <c:v>25.9</c:v>
                </c:pt>
                <c:pt idx="1268">
                  <c:v>25.92</c:v>
                </c:pt>
                <c:pt idx="1269">
                  <c:v>25.92</c:v>
                </c:pt>
                <c:pt idx="1270">
                  <c:v>25.92</c:v>
                </c:pt>
                <c:pt idx="1271">
                  <c:v>25.92</c:v>
                </c:pt>
                <c:pt idx="1272">
                  <c:v>25.92</c:v>
                </c:pt>
                <c:pt idx="1273">
                  <c:v>25.92</c:v>
                </c:pt>
                <c:pt idx="1274">
                  <c:v>25.93</c:v>
                </c:pt>
                <c:pt idx="1275">
                  <c:v>25.94</c:v>
                </c:pt>
                <c:pt idx="1276">
                  <c:v>25.91</c:v>
                </c:pt>
                <c:pt idx="1277">
                  <c:v>25.91</c:v>
                </c:pt>
                <c:pt idx="1278">
                  <c:v>25.9</c:v>
                </c:pt>
                <c:pt idx="1279">
                  <c:v>25.88</c:v>
                </c:pt>
                <c:pt idx="1280">
                  <c:v>25.86</c:v>
                </c:pt>
                <c:pt idx="1281">
                  <c:v>25.86</c:v>
                </c:pt>
                <c:pt idx="1282">
                  <c:v>25.84</c:v>
                </c:pt>
                <c:pt idx="1283">
                  <c:v>25.82</c:v>
                </c:pt>
                <c:pt idx="1284">
                  <c:v>25.8</c:v>
                </c:pt>
                <c:pt idx="1285">
                  <c:v>25.78</c:v>
                </c:pt>
                <c:pt idx="1286">
                  <c:v>25.78</c:v>
                </c:pt>
                <c:pt idx="1287">
                  <c:v>25.74</c:v>
                </c:pt>
                <c:pt idx="1288">
                  <c:v>25.74</c:v>
                </c:pt>
                <c:pt idx="1289">
                  <c:v>25.74</c:v>
                </c:pt>
                <c:pt idx="1290">
                  <c:v>25.74</c:v>
                </c:pt>
                <c:pt idx="1291">
                  <c:v>25.74</c:v>
                </c:pt>
                <c:pt idx="1292">
                  <c:v>25.74</c:v>
                </c:pt>
                <c:pt idx="1293">
                  <c:v>25.74</c:v>
                </c:pt>
                <c:pt idx="1294">
                  <c:v>25.74</c:v>
                </c:pt>
                <c:pt idx="1295">
                  <c:v>25.74</c:v>
                </c:pt>
                <c:pt idx="1296">
                  <c:v>25.74</c:v>
                </c:pt>
                <c:pt idx="1297">
                  <c:v>25.75</c:v>
                </c:pt>
                <c:pt idx="1298">
                  <c:v>25.75</c:v>
                </c:pt>
                <c:pt idx="1299">
                  <c:v>25.75</c:v>
                </c:pt>
                <c:pt idx="1300">
                  <c:v>25.75</c:v>
                </c:pt>
                <c:pt idx="1301">
                  <c:v>25.75</c:v>
                </c:pt>
                <c:pt idx="1302">
                  <c:v>25.74</c:v>
                </c:pt>
                <c:pt idx="1303">
                  <c:v>25.74</c:v>
                </c:pt>
                <c:pt idx="1304">
                  <c:v>25.74</c:v>
                </c:pt>
                <c:pt idx="1305">
                  <c:v>25.74</c:v>
                </c:pt>
                <c:pt idx="1306">
                  <c:v>25.74</c:v>
                </c:pt>
                <c:pt idx="1307">
                  <c:v>25.72</c:v>
                </c:pt>
                <c:pt idx="1308">
                  <c:v>25.71</c:v>
                </c:pt>
                <c:pt idx="1309">
                  <c:v>25.69</c:v>
                </c:pt>
                <c:pt idx="1310">
                  <c:v>25.67</c:v>
                </c:pt>
                <c:pt idx="1311">
                  <c:v>25.65</c:v>
                </c:pt>
                <c:pt idx="1312">
                  <c:v>25.65</c:v>
                </c:pt>
                <c:pt idx="1313">
                  <c:v>25.63</c:v>
                </c:pt>
                <c:pt idx="1314">
                  <c:v>25.61</c:v>
                </c:pt>
                <c:pt idx="1315">
                  <c:v>25.59</c:v>
                </c:pt>
                <c:pt idx="1316">
                  <c:v>25.57</c:v>
                </c:pt>
                <c:pt idx="1317">
                  <c:v>25.55</c:v>
                </c:pt>
                <c:pt idx="1318">
                  <c:v>25.53</c:v>
                </c:pt>
                <c:pt idx="1319">
                  <c:v>25.49</c:v>
                </c:pt>
                <c:pt idx="1320">
                  <c:v>25.48</c:v>
                </c:pt>
                <c:pt idx="1321">
                  <c:v>25.46</c:v>
                </c:pt>
                <c:pt idx="1322">
                  <c:v>25.44</c:v>
                </c:pt>
                <c:pt idx="1323">
                  <c:v>25.42</c:v>
                </c:pt>
                <c:pt idx="1324">
                  <c:v>25.42</c:v>
                </c:pt>
                <c:pt idx="1325">
                  <c:v>25.43</c:v>
                </c:pt>
                <c:pt idx="1326">
                  <c:v>25.43</c:v>
                </c:pt>
                <c:pt idx="1327">
                  <c:v>25.43</c:v>
                </c:pt>
                <c:pt idx="1328">
                  <c:v>25.43</c:v>
                </c:pt>
                <c:pt idx="1329">
                  <c:v>25.43</c:v>
                </c:pt>
                <c:pt idx="1330">
                  <c:v>25.45</c:v>
                </c:pt>
                <c:pt idx="1331">
                  <c:v>25.46</c:v>
                </c:pt>
                <c:pt idx="1332">
                  <c:v>25.47</c:v>
                </c:pt>
                <c:pt idx="1333">
                  <c:v>25.47</c:v>
                </c:pt>
                <c:pt idx="1334">
                  <c:v>25.47</c:v>
                </c:pt>
                <c:pt idx="1335">
                  <c:v>25.49</c:v>
                </c:pt>
                <c:pt idx="1336">
                  <c:v>25.49</c:v>
                </c:pt>
                <c:pt idx="1337">
                  <c:v>25.49</c:v>
                </c:pt>
                <c:pt idx="1338">
                  <c:v>25.49</c:v>
                </c:pt>
                <c:pt idx="1339">
                  <c:v>25.49</c:v>
                </c:pt>
                <c:pt idx="1340">
                  <c:v>25.49</c:v>
                </c:pt>
                <c:pt idx="1341">
                  <c:v>25.49</c:v>
                </c:pt>
                <c:pt idx="1342">
                  <c:v>25.48</c:v>
                </c:pt>
                <c:pt idx="1343">
                  <c:v>25.46</c:v>
                </c:pt>
                <c:pt idx="1344">
                  <c:v>25.46</c:v>
                </c:pt>
                <c:pt idx="1345">
                  <c:v>25.43</c:v>
                </c:pt>
                <c:pt idx="1346">
                  <c:v>25.42</c:v>
                </c:pt>
                <c:pt idx="1347">
                  <c:v>25.4</c:v>
                </c:pt>
                <c:pt idx="1348">
                  <c:v>25.38</c:v>
                </c:pt>
                <c:pt idx="1349">
                  <c:v>25.36</c:v>
                </c:pt>
                <c:pt idx="1350">
                  <c:v>25.32</c:v>
                </c:pt>
                <c:pt idx="1351">
                  <c:v>25.28</c:v>
                </c:pt>
                <c:pt idx="1352">
                  <c:v>25.24</c:v>
                </c:pt>
                <c:pt idx="1353">
                  <c:v>25.22</c:v>
                </c:pt>
                <c:pt idx="1354">
                  <c:v>25.2</c:v>
                </c:pt>
                <c:pt idx="1355">
                  <c:v>25.18</c:v>
                </c:pt>
                <c:pt idx="1356">
                  <c:v>25.17</c:v>
                </c:pt>
                <c:pt idx="1357">
                  <c:v>25.16</c:v>
                </c:pt>
                <c:pt idx="1358">
                  <c:v>25.14</c:v>
                </c:pt>
                <c:pt idx="1359">
                  <c:v>25.12</c:v>
                </c:pt>
                <c:pt idx="1360">
                  <c:v>25.1</c:v>
                </c:pt>
                <c:pt idx="1361">
                  <c:v>25.1</c:v>
                </c:pt>
                <c:pt idx="1362">
                  <c:v>25.09</c:v>
                </c:pt>
                <c:pt idx="1363">
                  <c:v>25.09</c:v>
                </c:pt>
                <c:pt idx="1364">
                  <c:v>25.08</c:v>
                </c:pt>
                <c:pt idx="1365">
                  <c:v>25.08</c:v>
                </c:pt>
                <c:pt idx="1366">
                  <c:v>25.06</c:v>
                </c:pt>
                <c:pt idx="1367">
                  <c:v>25.07</c:v>
                </c:pt>
                <c:pt idx="1368">
                  <c:v>25.08</c:v>
                </c:pt>
                <c:pt idx="1369">
                  <c:v>25.06</c:v>
                </c:pt>
                <c:pt idx="1370">
                  <c:v>25.08</c:v>
                </c:pt>
                <c:pt idx="1371">
                  <c:v>25.06</c:v>
                </c:pt>
                <c:pt idx="1372">
                  <c:v>25.06</c:v>
                </c:pt>
                <c:pt idx="1373">
                  <c:v>25.05</c:v>
                </c:pt>
                <c:pt idx="1374">
                  <c:v>25.04</c:v>
                </c:pt>
                <c:pt idx="1375">
                  <c:v>25.02</c:v>
                </c:pt>
                <c:pt idx="1376">
                  <c:v>24.98</c:v>
                </c:pt>
                <c:pt idx="1377">
                  <c:v>24.98</c:v>
                </c:pt>
                <c:pt idx="1378">
                  <c:v>24.96</c:v>
                </c:pt>
                <c:pt idx="1379">
                  <c:v>24.94</c:v>
                </c:pt>
                <c:pt idx="1380">
                  <c:v>24.92</c:v>
                </c:pt>
                <c:pt idx="1381">
                  <c:v>24.88</c:v>
                </c:pt>
                <c:pt idx="1382">
                  <c:v>24.86</c:v>
                </c:pt>
                <c:pt idx="1383">
                  <c:v>24.84</c:v>
                </c:pt>
                <c:pt idx="1384">
                  <c:v>24.83</c:v>
                </c:pt>
                <c:pt idx="1385">
                  <c:v>24.83</c:v>
                </c:pt>
                <c:pt idx="1386">
                  <c:v>24.81</c:v>
                </c:pt>
                <c:pt idx="1387">
                  <c:v>24.81</c:v>
                </c:pt>
                <c:pt idx="1388">
                  <c:v>24.79</c:v>
                </c:pt>
                <c:pt idx="1389">
                  <c:v>24.77</c:v>
                </c:pt>
                <c:pt idx="1390">
                  <c:v>24.75</c:v>
                </c:pt>
                <c:pt idx="1391">
                  <c:v>24.72</c:v>
                </c:pt>
                <c:pt idx="1392">
                  <c:v>24.7</c:v>
                </c:pt>
                <c:pt idx="1393">
                  <c:v>24.67</c:v>
                </c:pt>
                <c:pt idx="1394">
                  <c:v>24.65</c:v>
                </c:pt>
                <c:pt idx="1395">
                  <c:v>24.61</c:v>
                </c:pt>
                <c:pt idx="1396">
                  <c:v>24.59</c:v>
                </c:pt>
                <c:pt idx="1397">
                  <c:v>24.57</c:v>
                </c:pt>
                <c:pt idx="1398">
                  <c:v>24.55</c:v>
                </c:pt>
                <c:pt idx="1399">
                  <c:v>24.53</c:v>
                </c:pt>
                <c:pt idx="1400">
                  <c:v>24.53</c:v>
                </c:pt>
                <c:pt idx="1401">
                  <c:v>24.49</c:v>
                </c:pt>
                <c:pt idx="1402">
                  <c:v>24.49</c:v>
                </c:pt>
                <c:pt idx="1403">
                  <c:v>24.47</c:v>
                </c:pt>
                <c:pt idx="1404">
                  <c:v>24.45</c:v>
                </c:pt>
                <c:pt idx="1405">
                  <c:v>24.43</c:v>
                </c:pt>
                <c:pt idx="1406">
                  <c:v>24.42</c:v>
                </c:pt>
                <c:pt idx="1407">
                  <c:v>24.38</c:v>
                </c:pt>
                <c:pt idx="1408">
                  <c:v>24.39</c:v>
                </c:pt>
                <c:pt idx="1409">
                  <c:v>24.35</c:v>
                </c:pt>
                <c:pt idx="1410">
                  <c:v>24.35</c:v>
                </c:pt>
                <c:pt idx="1411">
                  <c:v>24.33</c:v>
                </c:pt>
                <c:pt idx="1412">
                  <c:v>24.32</c:v>
                </c:pt>
                <c:pt idx="1413">
                  <c:v>24.3</c:v>
                </c:pt>
                <c:pt idx="1414">
                  <c:v>24.29</c:v>
                </c:pt>
                <c:pt idx="1415">
                  <c:v>24.27</c:v>
                </c:pt>
                <c:pt idx="1416">
                  <c:v>24.27</c:v>
                </c:pt>
                <c:pt idx="1417">
                  <c:v>24.27</c:v>
                </c:pt>
                <c:pt idx="1418">
                  <c:v>24.27</c:v>
                </c:pt>
                <c:pt idx="1419">
                  <c:v>24.27</c:v>
                </c:pt>
                <c:pt idx="1420">
                  <c:v>24.27</c:v>
                </c:pt>
                <c:pt idx="1421">
                  <c:v>24.26</c:v>
                </c:pt>
                <c:pt idx="1422">
                  <c:v>24.25</c:v>
                </c:pt>
                <c:pt idx="1423">
                  <c:v>24.26</c:v>
                </c:pt>
                <c:pt idx="1424">
                  <c:v>24.25</c:v>
                </c:pt>
                <c:pt idx="1425">
                  <c:v>24.25</c:v>
                </c:pt>
                <c:pt idx="1426">
                  <c:v>24.25</c:v>
                </c:pt>
                <c:pt idx="1427">
                  <c:v>24.24</c:v>
                </c:pt>
                <c:pt idx="1428">
                  <c:v>24.24</c:v>
                </c:pt>
                <c:pt idx="1429">
                  <c:v>24.22</c:v>
                </c:pt>
                <c:pt idx="1430">
                  <c:v>24.19</c:v>
                </c:pt>
                <c:pt idx="1431">
                  <c:v>24.17</c:v>
                </c:pt>
                <c:pt idx="1432">
                  <c:v>24.15</c:v>
                </c:pt>
                <c:pt idx="1433">
                  <c:v>24.11</c:v>
                </c:pt>
                <c:pt idx="1434">
                  <c:v>24.07</c:v>
                </c:pt>
                <c:pt idx="1435">
                  <c:v>24.01</c:v>
                </c:pt>
                <c:pt idx="1436">
                  <c:v>23.95</c:v>
                </c:pt>
                <c:pt idx="1437">
                  <c:v>23.92</c:v>
                </c:pt>
                <c:pt idx="1438">
                  <c:v>23.88</c:v>
                </c:pt>
                <c:pt idx="1439">
                  <c:v>23.84</c:v>
                </c:pt>
                <c:pt idx="1440">
                  <c:v>23.83</c:v>
                </c:pt>
                <c:pt idx="1441">
                  <c:v>23.8</c:v>
                </c:pt>
                <c:pt idx="1442">
                  <c:v>23.78</c:v>
                </c:pt>
                <c:pt idx="1443">
                  <c:v>23.75</c:v>
                </c:pt>
                <c:pt idx="1444">
                  <c:v>23.73</c:v>
                </c:pt>
                <c:pt idx="1445">
                  <c:v>23.73</c:v>
                </c:pt>
                <c:pt idx="1446">
                  <c:v>23.69</c:v>
                </c:pt>
                <c:pt idx="1447">
                  <c:v>23.67</c:v>
                </c:pt>
                <c:pt idx="1448">
                  <c:v>23.65</c:v>
                </c:pt>
                <c:pt idx="1449">
                  <c:v>23.63</c:v>
                </c:pt>
                <c:pt idx="1450">
                  <c:v>23.63</c:v>
                </c:pt>
                <c:pt idx="1451">
                  <c:v>23.63</c:v>
                </c:pt>
                <c:pt idx="1452">
                  <c:v>23.63</c:v>
                </c:pt>
                <c:pt idx="1453">
                  <c:v>23.63</c:v>
                </c:pt>
                <c:pt idx="1454">
                  <c:v>23.61</c:v>
                </c:pt>
                <c:pt idx="1455">
                  <c:v>23.61</c:v>
                </c:pt>
                <c:pt idx="1456">
                  <c:v>23.6</c:v>
                </c:pt>
                <c:pt idx="1457">
                  <c:v>23.56</c:v>
                </c:pt>
                <c:pt idx="1458">
                  <c:v>23.55</c:v>
                </c:pt>
                <c:pt idx="1459">
                  <c:v>23.54</c:v>
                </c:pt>
                <c:pt idx="1460">
                  <c:v>23.52</c:v>
                </c:pt>
                <c:pt idx="1461">
                  <c:v>23.5</c:v>
                </c:pt>
                <c:pt idx="1462">
                  <c:v>23.48</c:v>
                </c:pt>
                <c:pt idx="1463">
                  <c:v>23.45</c:v>
                </c:pt>
                <c:pt idx="1464">
                  <c:v>23.44</c:v>
                </c:pt>
                <c:pt idx="1465">
                  <c:v>23.4</c:v>
                </c:pt>
                <c:pt idx="1466">
                  <c:v>23.4</c:v>
                </c:pt>
                <c:pt idx="1467">
                  <c:v>23.36</c:v>
                </c:pt>
                <c:pt idx="1468">
                  <c:v>23.35</c:v>
                </c:pt>
                <c:pt idx="1469">
                  <c:v>23.32</c:v>
                </c:pt>
                <c:pt idx="1470">
                  <c:v>23.3</c:v>
                </c:pt>
                <c:pt idx="1471">
                  <c:v>23.26</c:v>
                </c:pt>
                <c:pt idx="1472">
                  <c:v>23.24</c:v>
                </c:pt>
                <c:pt idx="1473">
                  <c:v>23.22</c:v>
                </c:pt>
                <c:pt idx="1474">
                  <c:v>23.21</c:v>
                </c:pt>
                <c:pt idx="1475">
                  <c:v>23.2</c:v>
                </c:pt>
                <c:pt idx="1476">
                  <c:v>23.19</c:v>
                </c:pt>
                <c:pt idx="1477">
                  <c:v>23.2</c:v>
                </c:pt>
                <c:pt idx="1478">
                  <c:v>23.2</c:v>
                </c:pt>
                <c:pt idx="1479">
                  <c:v>23.2</c:v>
                </c:pt>
                <c:pt idx="1480">
                  <c:v>23.2</c:v>
                </c:pt>
                <c:pt idx="1481">
                  <c:v>23.19</c:v>
                </c:pt>
                <c:pt idx="1482">
                  <c:v>23.19</c:v>
                </c:pt>
                <c:pt idx="1483">
                  <c:v>23.19</c:v>
                </c:pt>
                <c:pt idx="1484">
                  <c:v>23.19</c:v>
                </c:pt>
                <c:pt idx="1485">
                  <c:v>23.19</c:v>
                </c:pt>
                <c:pt idx="1486">
                  <c:v>23.19</c:v>
                </c:pt>
                <c:pt idx="1487">
                  <c:v>23.18</c:v>
                </c:pt>
                <c:pt idx="1488">
                  <c:v>23.16</c:v>
                </c:pt>
                <c:pt idx="1489">
                  <c:v>23.16</c:v>
                </c:pt>
                <c:pt idx="1490">
                  <c:v>23.12</c:v>
                </c:pt>
                <c:pt idx="1491">
                  <c:v>23.11</c:v>
                </c:pt>
                <c:pt idx="1492">
                  <c:v>23.1</c:v>
                </c:pt>
                <c:pt idx="1493">
                  <c:v>23.09</c:v>
                </c:pt>
                <c:pt idx="1494">
                  <c:v>23.07</c:v>
                </c:pt>
                <c:pt idx="1495">
                  <c:v>23.04</c:v>
                </c:pt>
                <c:pt idx="1496">
                  <c:v>23.03</c:v>
                </c:pt>
                <c:pt idx="1497">
                  <c:v>23.01</c:v>
                </c:pt>
                <c:pt idx="1498">
                  <c:v>22.99</c:v>
                </c:pt>
                <c:pt idx="1499">
                  <c:v>22.97</c:v>
                </c:pt>
                <c:pt idx="1500">
                  <c:v>22.97</c:v>
                </c:pt>
                <c:pt idx="1501">
                  <c:v>22.98</c:v>
                </c:pt>
                <c:pt idx="1502">
                  <c:v>22.98</c:v>
                </c:pt>
                <c:pt idx="1503">
                  <c:v>22.98</c:v>
                </c:pt>
                <c:pt idx="1504">
                  <c:v>22.98</c:v>
                </c:pt>
                <c:pt idx="1505">
                  <c:v>22.98</c:v>
                </c:pt>
                <c:pt idx="1506">
                  <c:v>22.96</c:v>
                </c:pt>
                <c:pt idx="1507">
                  <c:v>22.95</c:v>
                </c:pt>
                <c:pt idx="1508">
                  <c:v>22.94</c:v>
                </c:pt>
                <c:pt idx="1509">
                  <c:v>22.92</c:v>
                </c:pt>
                <c:pt idx="1510">
                  <c:v>22.89</c:v>
                </c:pt>
                <c:pt idx="1511">
                  <c:v>22.84</c:v>
                </c:pt>
                <c:pt idx="1512">
                  <c:v>22.8</c:v>
                </c:pt>
                <c:pt idx="1513">
                  <c:v>22.76</c:v>
                </c:pt>
                <c:pt idx="1514">
                  <c:v>22.72</c:v>
                </c:pt>
                <c:pt idx="1515">
                  <c:v>22.68</c:v>
                </c:pt>
                <c:pt idx="1516">
                  <c:v>22.63</c:v>
                </c:pt>
                <c:pt idx="1517">
                  <c:v>22.57</c:v>
                </c:pt>
                <c:pt idx="1518">
                  <c:v>22.53</c:v>
                </c:pt>
                <c:pt idx="1519">
                  <c:v>22.49</c:v>
                </c:pt>
                <c:pt idx="1520">
                  <c:v>22.46</c:v>
                </c:pt>
                <c:pt idx="1521">
                  <c:v>22.44</c:v>
                </c:pt>
                <c:pt idx="1522">
                  <c:v>22.43</c:v>
                </c:pt>
                <c:pt idx="1523">
                  <c:v>22.42</c:v>
                </c:pt>
                <c:pt idx="1524">
                  <c:v>22.4</c:v>
                </c:pt>
                <c:pt idx="1525">
                  <c:v>22.39</c:v>
                </c:pt>
                <c:pt idx="1526">
                  <c:v>22.38</c:v>
                </c:pt>
                <c:pt idx="1527">
                  <c:v>22.37</c:v>
                </c:pt>
                <c:pt idx="1528">
                  <c:v>22.36</c:v>
                </c:pt>
                <c:pt idx="1529">
                  <c:v>22.36</c:v>
                </c:pt>
                <c:pt idx="1530">
                  <c:v>22.36</c:v>
                </c:pt>
                <c:pt idx="1531">
                  <c:v>22.34</c:v>
                </c:pt>
                <c:pt idx="1532">
                  <c:v>22.34</c:v>
                </c:pt>
                <c:pt idx="1533">
                  <c:v>22.32</c:v>
                </c:pt>
                <c:pt idx="1534">
                  <c:v>22.33</c:v>
                </c:pt>
                <c:pt idx="1535">
                  <c:v>22.31</c:v>
                </c:pt>
                <c:pt idx="1536">
                  <c:v>22.31</c:v>
                </c:pt>
                <c:pt idx="1537">
                  <c:v>22.31</c:v>
                </c:pt>
                <c:pt idx="1538">
                  <c:v>22.29</c:v>
                </c:pt>
                <c:pt idx="1539">
                  <c:v>22.27</c:v>
                </c:pt>
                <c:pt idx="1540">
                  <c:v>22.26</c:v>
                </c:pt>
                <c:pt idx="1541">
                  <c:v>22.24</c:v>
                </c:pt>
                <c:pt idx="1542">
                  <c:v>22.24</c:v>
                </c:pt>
                <c:pt idx="1543">
                  <c:v>22.22</c:v>
                </c:pt>
                <c:pt idx="1544">
                  <c:v>22.2</c:v>
                </c:pt>
                <c:pt idx="1545">
                  <c:v>22.18</c:v>
                </c:pt>
                <c:pt idx="1546">
                  <c:v>22.17</c:v>
                </c:pt>
                <c:pt idx="1547">
                  <c:v>22.15</c:v>
                </c:pt>
                <c:pt idx="1548">
                  <c:v>22.13</c:v>
                </c:pt>
                <c:pt idx="1549">
                  <c:v>22.11</c:v>
                </c:pt>
                <c:pt idx="1550">
                  <c:v>22.09</c:v>
                </c:pt>
                <c:pt idx="1551">
                  <c:v>22.09</c:v>
                </c:pt>
                <c:pt idx="1552">
                  <c:v>22.05</c:v>
                </c:pt>
                <c:pt idx="1553">
                  <c:v>22.05</c:v>
                </c:pt>
                <c:pt idx="1554">
                  <c:v>22.03</c:v>
                </c:pt>
                <c:pt idx="1555">
                  <c:v>22.01</c:v>
                </c:pt>
                <c:pt idx="1556">
                  <c:v>21.99</c:v>
                </c:pt>
                <c:pt idx="1557">
                  <c:v>21.97</c:v>
                </c:pt>
                <c:pt idx="1558">
                  <c:v>21.95</c:v>
                </c:pt>
                <c:pt idx="1559">
                  <c:v>21.93</c:v>
                </c:pt>
                <c:pt idx="1560">
                  <c:v>21.89</c:v>
                </c:pt>
                <c:pt idx="1561">
                  <c:v>21.87</c:v>
                </c:pt>
                <c:pt idx="1562">
                  <c:v>21.85</c:v>
                </c:pt>
                <c:pt idx="1563">
                  <c:v>21.82</c:v>
                </c:pt>
                <c:pt idx="1564">
                  <c:v>21.8</c:v>
                </c:pt>
                <c:pt idx="1565">
                  <c:v>21.78</c:v>
                </c:pt>
                <c:pt idx="1566">
                  <c:v>21.78</c:v>
                </c:pt>
                <c:pt idx="1567">
                  <c:v>21.74</c:v>
                </c:pt>
                <c:pt idx="1568">
                  <c:v>21.73</c:v>
                </c:pt>
                <c:pt idx="1569">
                  <c:v>21.72</c:v>
                </c:pt>
                <c:pt idx="1570">
                  <c:v>21.71</c:v>
                </c:pt>
                <c:pt idx="1571">
                  <c:v>21.69</c:v>
                </c:pt>
                <c:pt idx="1572">
                  <c:v>21.67</c:v>
                </c:pt>
                <c:pt idx="1573">
                  <c:v>21.65</c:v>
                </c:pt>
                <c:pt idx="1574">
                  <c:v>21.62</c:v>
                </c:pt>
                <c:pt idx="1575">
                  <c:v>21.59</c:v>
                </c:pt>
                <c:pt idx="1576">
                  <c:v>21.55</c:v>
                </c:pt>
                <c:pt idx="1577">
                  <c:v>21.53</c:v>
                </c:pt>
                <c:pt idx="1578">
                  <c:v>21.5</c:v>
                </c:pt>
                <c:pt idx="1579">
                  <c:v>21.48</c:v>
                </c:pt>
                <c:pt idx="1580">
                  <c:v>21.46</c:v>
                </c:pt>
                <c:pt idx="1581">
                  <c:v>21.42</c:v>
                </c:pt>
                <c:pt idx="1582">
                  <c:v>21.4</c:v>
                </c:pt>
                <c:pt idx="1583">
                  <c:v>21.36</c:v>
                </c:pt>
                <c:pt idx="1584">
                  <c:v>21.34</c:v>
                </c:pt>
                <c:pt idx="1585">
                  <c:v>21.31</c:v>
                </c:pt>
                <c:pt idx="1586">
                  <c:v>21.28</c:v>
                </c:pt>
                <c:pt idx="1587">
                  <c:v>21.28</c:v>
                </c:pt>
                <c:pt idx="1588">
                  <c:v>21.26</c:v>
                </c:pt>
                <c:pt idx="1589">
                  <c:v>21.23</c:v>
                </c:pt>
                <c:pt idx="1590">
                  <c:v>21.21</c:v>
                </c:pt>
                <c:pt idx="1591">
                  <c:v>21.21</c:v>
                </c:pt>
                <c:pt idx="1592">
                  <c:v>21.19</c:v>
                </c:pt>
                <c:pt idx="1593">
                  <c:v>21.17</c:v>
                </c:pt>
                <c:pt idx="1594">
                  <c:v>21.17</c:v>
                </c:pt>
                <c:pt idx="1595">
                  <c:v>21.13</c:v>
                </c:pt>
                <c:pt idx="1596">
                  <c:v>21.13</c:v>
                </c:pt>
                <c:pt idx="1597">
                  <c:v>21.1</c:v>
                </c:pt>
                <c:pt idx="1598">
                  <c:v>21.08</c:v>
                </c:pt>
                <c:pt idx="1599">
                  <c:v>21.04</c:v>
                </c:pt>
                <c:pt idx="1600">
                  <c:v>21.02</c:v>
                </c:pt>
                <c:pt idx="1601">
                  <c:v>20.99</c:v>
                </c:pt>
                <c:pt idx="1602">
                  <c:v>20.96</c:v>
                </c:pt>
                <c:pt idx="1603">
                  <c:v>20.92</c:v>
                </c:pt>
                <c:pt idx="1604">
                  <c:v>20.88</c:v>
                </c:pt>
                <c:pt idx="1605">
                  <c:v>20.87</c:v>
                </c:pt>
                <c:pt idx="1606">
                  <c:v>20.85</c:v>
                </c:pt>
                <c:pt idx="1607">
                  <c:v>20.81</c:v>
                </c:pt>
                <c:pt idx="1608">
                  <c:v>20.79</c:v>
                </c:pt>
                <c:pt idx="1609">
                  <c:v>20.77</c:v>
                </c:pt>
                <c:pt idx="1610">
                  <c:v>20.72</c:v>
                </c:pt>
                <c:pt idx="1611">
                  <c:v>20.68</c:v>
                </c:pt>
                <c:pt idx="1612">
                  <c:v>20.64</c:v>
                </c:pt>
                <c:pt idx="1613">
                  <c:v>20.62</c:v>
                </c:pt>
                <c:pt idx="1614">
                  <c:v>20.58</c:v>
                </c:pt>
                <c:pt idx="1615">
                  <c:v>20.55</c:v>
                </c:pt>
                <c:pt idx="1616">
                  <c:v>20.49</c:v>
                </c:pt>
                <c:pt idx="1617">
                  <c:v>20.47</c:v>
                </c:pt>
                <c:pt idx="1618">
                  <c:v>20.43</c:v>
                </c:pt>
                <c:pt idx="1619">
                  <c:v>20.38</c:v>
                </c:pt>
                <c:pt idx="1620">
                  <c:v>20.329999999999998</c:v>
                </c:pt>
                <c:pt idx="1621">
                  <c:v>20.3</c:v>
                </c:pt>
                <c:pt idx="1622">
                  <c:v>20.25</c:v>
                </c:pt>
                <c:pt idx="1623">
                  <c:v>20.239999999999998</c:v>
                </c:pt>
                <c:pt idx="1624">
                  <c:v>20.170000000000002</c:v>
                </c:pt>
                <c:pt idx="1625">
                  <c:v>20.16</c:v>
                </c:pt>
                <c:pt idx="1626">
                  <c:v>20.09</c:v>
                </c:pt>
                <c:pt idx="1627">
                  <c:v>20.059999999999999</c:v>
                </c:pt>
                <c:pt idx="1628">
                  <c:v>20.03</c:v>
                </c:pt>
                <c:pt idx="1629">
                  <c:v>20.04</c:v>
                </c:pt>
                <c:pt idx="1630">
                  <c:v>20</c:v>
                </c:pt>
                <c:pt idx="1631">
                  <c:v>19.96</c:v>
                </c:pt>
                <c:pt idx="1632">
                  <c:v>19.93</c:v>
                </c:pt>
                <c:pt idx="1633">
                  <c:v>19.89</c:v>
                </c:pt>
                <c:pt idx="1634">
                  <c:v>19.89</c:v>
                </c:pt>
                <c:pt idx="1635">
                  <c:v>19.850000000000001</c:v>
                </c:pt>
                <c:pt idx="1636">
                  <c:v>19.829999999999998</c:v>
                </c:pt>
                <c:pt idx="1637">
                  <c:v>19.82</c:v>
                </c:pt>
                <c:pt idx="1638">
                  <c:v>19.809999999999999</c:v>
                </c:pt>
                <c:pt idx="1639">
                  <c:v>19.8</c:v>
                </c:pt>
                <c:pt idx="1640">
                  <c:v>19.809999999999999</c:v>
                </c:pt>
                <c:pt idx="1641">
                  <c:v>19.809999999999999</c:v>
                </c:pt>
                <c:pt idx="1642">
                  <c:v>19.809999999999999</c:v>
                </c:pt>
                <c:pt idx="1643">
                  <c:v>19.84</c:v>
                </c:pt>
                <c:pt idx="1644">
                  <c:v>19.86</c:v>
                </c:pt>
                <c:pt idx="1645">
                  <c:v>19.86</c:v>
                </c:pt>
                <c:pt idx="1646">
                  <c:v>19.86</c:v>
                </c:pt>
                <c:pt idx="1647">
                  <c:v>19.87</c:v>
                </c:pt>
                <c:pt idx="1648">
                  <c:v>19.88</c:v>
                </c:pt>
                <c:pt idx="1649">
                  <c:v>19.88</c:v>
                </c:pt>
                <c:pt idx="1650">
                  <c:v>19.88</c:v>
                </c:pt>
              </c:numCache>
            </c:numRef>
          </c:yVal>
          <c:smooth val="0"/>
          <c:extLst>
            <c:ext xmlns:c16="http://schemas.microsoft.com/office/drawing/2014/chart" uri="{C3380CC4-5D6E-409C-BE32-E72D297353CC}">
              <c16:uniqueId val="{00000002-21FE-40C2-B55D-2B820547AA9E}"/>
            </c:ext>
          </c:extLst>
        </c:ser>
        <c:ser>
          <c:idx val="3"/>
          <c:order val="3"/>
          <c:tx>
            <c:strRef>
              <c:f>Kaktovik_Hr3!$M$7</c:f>
              <c:strCache>
                <c:ptCount val="1"/>
                <c:pt idx="0">
                  <c:v>CavW2</c:v>
                </c:pt>
              </c:strCache>
            </c:strRef>
          </c:tx>
          <c:marker>
            <c:symbol val="none"/>
          </c:marker>
          <c:xVal>
            <c:numRef>
              <c:f>Kaktovik_Hr3!$A$10:$A$1660</c:f>
              <c:numCache>
                <c:formatCode>mm/dd/yy\ hh:mm</c:formatCode>
                <c:ptCount val="1651"/>
                <c:pt idx="0">
                  <c:v>42530.334027777775</c:v>
                </c:pt>
                <c:pt idx="1">
                  <c:v>42530.375</c:v>
                </c:pt>
                <c:pt idx="2">
                  <c:v>42530.5</c:v>
                </c:pt>
                <c:pt idx="3">
                  <c:v>42530.625</c:v>
                </c:pt>
                <c:pt idx="4">
                  <c:v>42530.75</c:v>
                </c:pt>
                <c:pt idx="5">
                  <c:v>42530.875</c:v>
                </c:pt>
                <c:pt idx="6">
                  <c:v>42531</c:v>
                </c:pt>
                <c:pt idx="7">
                  <c:v>42531.125</c:v>
                </c:pt>
                <c:pt idx="8">
                  <c:v>42531.25</c:v>
                </c:pt>
                <c:pt idx="9">
                  <c:v>42531.375</c:v>
                </c:pt>
                <c:pt idx="10">
                  <c:v>42531.5</c:v>
                </c:pt>
                <c:pt idx="11">
                  <c:v>42531.625</c:v>
                </c:pt>
                <c:pt idx="12">
                  <c:v>42531.75</c:v>
                </c:pt>
                <c:pt idx="13">
                  <c:v>42531.875</c:v>
                </c:pt>
                <c:pt idx="14">
                  <c:v>42532</c:v>
                </c:pt>
                <c:pt idx="15">
                  <c:v>42532.125</c:v>
                </c:pt>
                <c:pt idx="16">
                  <c:v>42532.25</c:v>
                </c:pt>
                <c:pt idx="17">
                  <c:v>42532.375</c:v>
                </c:pt>
                <c:pt idx="18">
                  <c:v>42532.5</c:v>
                </c:pt>
                <c:pt idx="19">
                  <c:v>42532.625</c:v>
                </c:pt>
                <c:pt idx="20">
                  <c:v>42532.75</c:v>
                </c:pt>
                <c:pt idx="21">
                  <c:v>42532.875</c:v>
                </c:pt>
                <c:pt idx="22">
                  <c:v>42533</c:v>
                </c:pt>
                <c:pt idx="23">
                  <c:v>42533.125</c:v>
                </c:pt>
                <c:pt idx="24">
                  <c:v>42533.25</c:v>
                </c:pt>
                <c:pt idx="25">
                  <c:v>42533.375</c:v>
                </c:pt>
                <c:pt idx="26">
                  <c:v>42533.5</c:v>
                </c:pt>
                <c:pt idx="27">
                  <c:v>42533.625</c:v>
                </c:pt>
                <c:pt idx="28">
                  <c:v>42533.75</c:v>
                </c:pt>
                <c:pt idx="29">
                  <c:v>42533.875</c:v>
                </c:pt>
                <c:pt idx="30">
                  <c:v>42534</c:v>
                </c:pt>
                <c:pt idx="31">
                  <c:v>42534.125</c:v>
                </c:pt>
                <c:pt idx="32">
                  <c:v>42534.25</c:v>
                </c:pt>
                <c:pt idx="33">
                  <c:v>42534.375</c:v>
                </c:pt>
                <c:pt idx="34">
                  <c:v>42534.5</c:v>
                </c:pt>
                <c:pt idx="35">
                  <c:v>42534.625</c:v>
                </c:pt>
                <c:pt idx="36">
                  <c:v>42534.75</c:v>
                </c:pt>
                <c:pt idx="37">
                  <c:v>42534.875</c:v>
                </c:pt>
                <c:pt idx="38">
                  <c:v>42535</c:v>
                </c:pt>
                <c:pt idx="39">
                  <c:v>42535.125</c:v>
                </c:pt>
                <c:pt idx="40">
                  <c:v>42535.25</c:v>
                </c:pt>
                <c:pt idx="41">
                  <c:v>42535.375</c:v>
                </c:pt>
                <c:pt idx="42">
                  <c:v>42535.5</c:v>
                </c:pt>
                <c:pt idx="43">
                  <c:v>42535.625</c:v>
                </c:pt>
                <c:pt idx="44">
                  <c:v>42535.75</c:v>
                </c:pt>
                <c:pt idx="45">
                  <c:v>42535.875</c:v>
                </c:pt>
                <c:pt idx="46">
                  <c:v>42536</c:v>
                </c:pt>
                <c:pt idx="47">
                  <c:v>42536.125</c:v>
                </c:pt>
                <c:pt idx="48">
                  <c:v>42536.25</c:v>
                </c:pt>
                <c:pt idx="49">
                  <c:v>42536.375</c:v>
                </c:pt>
                <c:pt idx="50">
                  <c:v>42536.5</c:v>
                </c:pt>
                <c:pt idx="51">
                  <c:v>42536.625</c:v>
                </c:pt>
                <c:pt idx="52">
                  <c:v>42536.75</c:v>
                </c:pt>
                <c:pt idx="53">
                  <c:v>42536.875</c:v>
                </c:pt>
                <c:pt idx="54">
                  <c:v>42537</c:v>
                </c:pt>
                <c:pt idx="55">
                  <c:v>42537.125</c:v>
                </c:pt>
                <c:pt idx="56">
                  <c:v>42537.25</c:v>
                </c:pt>
                <c:pt idx="57">
                  <c:v>42537.375</c:v>
                </c:pt>
                <c:pt idx="58">
                  <c:v>42537.5</c:v>
                </c:pt>
                <c:pt idx="59">
                  <c:v>42537.625</c:v>
                </c:pt>
                <c:pt idx="60">
                  <c:v>42537.75</c:v>
                </c:pt>
                <c:pt idx="61">
                  <c:v>42537.875</c:v>
                </c:pt>
                <c:pt idx="62">
                  <c:v>42538</c:v>
                </c:pt>
                <c:pt idx="63">
                  <c:v>42538.125</c:v>
                </c:pt>
                <c:pt idx="64">
                  <c:v>42538.25</c:v>
                </c:pt>
                <c:pt idx="65">
                  <c:v>42538.375</c:v>
                </c:pt>
                <c:pt idx="66">
                  <c:v>42538.5</c:v>
                </c:pt>
                <c:pt idx="67">
                  <c:v>42538.625</c:v>
                </c:pt>
                <c:pt idx="68">
                  <c:v>42538.75</c:v>
                </c:pt>
                <c:pt idx="69">
                  <c:v>42538.875</c:v>
                </c:pt>
                <c:pt idx="70">
                  <c:v>42539</c:v>
                </c:pt>
                <c:pt idx="71">
                  <c:v>42539.125</c:v>
                </c:pt>
                <c:pt idx="72">
                  <c:v>42539.25</c:v>
                </c:pt>
                <c:pt idx="73">
                  <c:v>42539.375</c:v>
                </c:pt>
                <c:pt idx="74">
                  <c:v>42539.5</c:v>
                </c:pt>
                <c:pt idx="75">
                  <c:v>42539.625</c:v>
                </c:pt>
                <c:pt idx="76">
                  <c:v>42539.75</c:v>
                </c:pt>
                <c:pt idx="77">
                  <c:v>42539.875</c:v>
                </c:pt>
                <c:pt idx="78">
                  <c:v>42540</c:v>
                </c:pt>
                <c:pt idx="79">
                  <c:v>42540.125</c:v>
                </c:pt>
                <c:pt idx="80">
                  <c:v>42540.25</c:v>
                </c:pt>
                <c:pt idx="81">
                  <c:v>42540.375</c:v>
                </c:pt>
                <c:pt idx="82">
                  <c:v>42540.5</c:v>
                </c:pt>
                <c:pt idx="83">
                  <c:v>42540.625</c:v>
                </c:pt>
                <c:pt idx="84">
                  <c:v>42540.75</c:v>
                </c:pt>
                <c:pt idx="85">
                  <c:v>42541</c:v>
                </c:pt>
                <c:pt idx="86">
                  <c:v>42541.125</c:v>
                </c:pt>
                <c:pt idx="87">
                  <c:v>42541.25</c:v>
                </c:pt>
                <c:pt idx="88">
                  <c:v>42541.375</c:v>
                </c:pt>
                <c:pt idx="89">
                  <c:v>42541.5</c:v>
                </c:pt>
                <c:pt idx="90">
                  <c:v>42541.625</c:v>
                </c:pt>
                <c:pt idx="91">
                  <c:v>42541.75</c:v>
                </c:pt>
                <c:pt idx="92">
                  <c:v>42541.875</c:v>
                </c:pt>
                <c:pt idx="93">
                  <c:v>42542</c:v>
                </c:pt>
                <c:pt idx="94">
                  <c:v>42542.125</c:v>
                </c:pt>
                <c:pt idx="95">
                  <c:v>42542.25</c:v>
                </c:pt>
                <c:pt idx="96">
                  <c:v>42542.375</c:v>
                </c:pt>
                <c:pt idx="97">
                  <c:v>42542.5</c:v>
                </c:pt>
                <c:pt idx="98">
                  <c:v>42542.625</c:v>
                </c:pt>
                <c:pt idx="99">
                  <c:v>42542.75</c:v>
                </c:pt>
                <c:pt idx="100">
                  <c:v>42542.875</c:v>
                </c:pt>
                <c:pt idx="101">
                  <c:v>42543</c:v>
                </c:pt>
                <c:pt idx="102">
                  <c:v>42543.125</c:v>
                </c:pt>
                <c:pt idx="103">
                  <c:v>42543.25</c:v>
                </c:pt>
                <c:pt idx="104">
                  <c:v>42543.375</c:v>
                </c:pt>
                <c:pt idx="105">
                  <c:v>42543.5</c:v>
                </c:pt>
                <c:pt idx="106">
                  <c:v>42543.625</c:v>
                </c:pt>
                <c:pt idx="107">
                  <c:v>42543.75</c:v>
                </c:pt>
                <c:pt idx="108">
                  <c:v>42543.875</c:v>
                </c:pt>
                <c:pt idx="109">
                  <c:v>42544</c:v>
                </c:pt>
                <c:pt idx="110">
                  <c:v>42544.125</c:v>
                </c:pt>
                <c:pt idx="111">
                  <c:v>42544.25</c:v>
                </c:pt>
                <c:pt idx="112">
                  <c:v>42544.25</c:v>
                </c:pt>
                <c:pt idx="113">
                  <c:v>42544.375</c:v>
                </c:pt>
                <c:pt idx="114">
                  <c:v>42544.5</c:v>
                </c:pt>
                <c:pt idx="115">
                  <c:v>42544.625</c:v>
                </c:pt>
                <c:pt idx="116">
                  <c:v>42544.75</c:v>
                </c:pt>
                <c:pt idx="117">
                  <c:v>42544.875</c:v>
                </c:pt>
                <c:pt idx="118">
                  <c:v>42545</c:v>
                </c:pt>
                <c:pt idx="119">
                  <c:v>42545.125</c:v>
                </c:pt>
                <c:pt idx="120">
                  <c:v>42545.25</c:v>
                </c:pt>
                <c:pt idx="121">
                  <c:v>42545.375</c:v>
                </c:pt>
                <c:pt idx="122">
                  <c:v>42545.5</c:v>
                </c:pt>
                <c:pt idx="123">
                  <c:v>42545.625</c:v>
                </c:pt>
                <c:pt idx="124">
                  <c:v>42545.75</c:v>
                </c:pt>
                <c:pt idx="125">
                  <c:v>42545.875</c:v>
                </c:pt>
                <c:pt idx="126">
                  <c:v>42546</c:v>
                </c:pt>
                <c:pt idx="127">
                  <c:v>42546.125</c:v>
                </c:pt>
                <c:pt idx="128">
                  <c:v>42546.25</c:v>
                </c:pt>
                <c:pt idx="129">
                  <c:v>42546.375</c:v>
                </c:pt>
                <c:pt idx="130">
                  <c:v>42546.5</c:v>
                </c:pt>
                <c:pt idx="131">
                  <c:v>42546.625</c:v>
                </c:pt>
                <c:pt idx="132">
                  <c:v>42546.75</c:v>
                </c:pt>
                <c:pt idx="133">
                  <c:v>42546.875</c:v>
                </c:pt>
                <c:pt idx="134">
                  <c:v>42547</c:v>
                </c:pt>
                <c:pt idx="135">
                  <c:v>42547.125</c:v>
                </c:pt>
                <c:pt idx="136">
                  <c:v>42547.25</c:v>
                </c:pt>
                <c:pt idx="137">
                  <c:v>42547.375</c:v>
                </c:pt>
                <c:pt idx="138">
                  <c:v>42547.5</c:v>
                </c:pt>
                <c:pt idx="139">
                  <c:v>42547.625</c:v>
                </c:pt>
                <c:pt idx="140">
                  <c:v>42547.75</c:v>
                </c:pt>
                <c:pt idx="141">
                  <c:v>42547.875</c:v>
                </c:pt>
                <c:pt idx="142">
                  <c:v>42548</c:v>
                </c:pt>
                <c:pt idx="143">
                  <c:v>42548.125</c:v>
                </c:pt>
                <c:pt idx="144">
                  <c:v>42548.25</c:v>
                </c:pt>
                <c:pt idx="145">
                  <c:v>42548.375</c:v>
                </c:pt>
                <c:pt idx="146">
                  <c:v>42548.5</c:v>
                </c:pt>
                <c:pt idx="147">
                  <c:v>42548.625</c:v>
                </c:pt>
                <c:pt idx="148">
                  <c:v>42548.75</c:v>
                </c:pt>
                <c:pt idx="149">
                  <c:v>42548.875</c:v>
                </c:pt>
                <c:pt idx="150">
                  <c:v>42549</c:v>
                </c:pt>
                <c:pt idx="151">
                  <c:v>42549.125</c:v>
                </c:pt>
                <c:pt idx="152">
                  <c:v>42549.25</c:v>
                </c:pt>
                <c:pt idx="153">
                  <c:v>42549.375</c:v>
                </c:pt>
                <c:pt idx="154">
                  <c:v>42549.5</c:v>
                </c:pt>
                <c:pt idx="155">
                  <c:v>42549.625</c:v>
                </c:pt>
                <c:pt idx="156">
                  <c:v>42549.75</c:v>
                </c:pt>
                <c:pt idx="157">
                  <c:v>42549.875</c:v>
                </c:pt>
                <c:pt idx="158">
                  <c:v>42550</c:v>
                </c:pt>
                <c:pt idx="159">
                  <c:v>42550.125</c:v>
                </c:pt>
                <c:pt idx="160">
                  <c:v>42550.25</c:v>
                </c:pt>
                <c:pt idx="161">
                  <c:v>42550.375</c:v>
                </c:pt>
                <c:pt idx="162">
                  <c:v>42550.5</c:v>
                </c:pt>
                <c:pt idx="163">
                  <c:v>42550.625</c:v>
                </c:pt>
                <c:pt idx="164">
                  <c:v>42550.75</c:v>
                </c:pt>
                <c:pt idx="165">
                  <c:v>42550.875</c:v>
                </c:pt>
                <c:pt idx="166">
                  <c:v>42551</c:v>
                </c:pt>
                <c:pt idx="167">
                  <c:v>42551.125</c:v>
                </c:pt>
                <c:pt idx="168">
                  <c:v>42551.25</c:v>
                </c:pt>
                <c:pt idx="169">
                  <c:v>42551.375</c:v>
                </c:pt>
                <c:pt idx="170">
                  <c:v>42551.5</c:v>
                </c:pt>
                <c:pt idx="171">
                  <c:v>42551.625</c:v>
                </c:pt>
                <c:pt idx="172">
                  <c:v>42551.75</c:v>
                </c:pt>
                <c:pt idx="173">
                  <c:v>42551.875</c:v>
                </c:pt>
                <c:pt idx="174">
                  <c:v>42552</c:v>
                </c:pt>
                <c:pt idx="175">
                  <c:v>42552.125</c:v>
                </c:pt>
                <c:pt idx="176">
                  <c:v>42552.25</c:v>
                </c:pt>
                <c:pt idx="177">
                  <c:v>42552.375</c:v>
                </c:pt>
                <c:pt idx="178">
                  <c:v>42552.5</c:v>
                </c:pt>
                <c:pt idx="179">
                  <c:v>42552.625</c:v>
                </c:pt>
                <c:pt idx="180">
                  <c:v>42552.75</c:v>
                </c:pt>
                <c:pt idx="181">
                  <c:v>42552.875</c:v>
                </c:pt>
                <c:pt idx="182">
                  <c:v>42553</c:v>
                </c:pt>
                <c:pt idx="183">
                  <c:v>42553.125</c:v>
                </c:pt>
                <c:pt idx="184">
                  <c:v>42553.25</c:v>
                </c:pt>
                <c:pt idx="185">
                  <c:v>42553.375</c:v>
                </c:pt>
                <c:pt idx="186">
                  <c:v>42553.5</c:v>
                </c:pt>
                <c:pt idx="187">
                  <c:v>42553.625</c:v>
                </c:pt>
                <c:pt idx="188">
                  <c:v>42553.75</c:v>
                </c:pt>
                <c:pt idx="189">
                  <c:v>42553.875</c:v>
                </c:pt>
                <c:pt idx="190">
                  <c:v>42554</c:v>
                </c:pt>
                <c:pt idx="191">
                  <c:v>42554.125</c:v>
                </c:pt>
                <c:pt idx="192">
                  <c:v>42554.25</c:v>
                </c:pt>
                <c:pt idx="193">
                  <c:v>42554.375</c:v>
                </c:pt>
                <c:pt idx="194">
                  <c:v>42554.5</c:v>
                </c:pt>
                <c:pt idx="195">
                  <c:v>42554.625</c:v>
                </c:pt>
                <c:pt idx="196">
                  <c:v>42554.75</c:v>
                </c:pt>
                <c:pt idx="197">
                  <c:v>42554.875</c:v>
                </c:pt>
                <c:pt idx="198">
                  <c:v>42555</c:v>
                </c:pt>
                <c:pt idx="199">
                  <c:v>42555.125</c:v>
                </c:pt>
                <c:pt idx="200">
                  <c:v>42555.25</c:v>
                </c:pt>
                <c:pt idx="201">
                  <c:v>42555.375</c:v>
                </c:pt>
                <c:pt idx="202">
                  <c:v>42555.5</c:v>
                </c:pt>
                <c:pt idx="203">
                  <c:v>42555.625</c:v>
                </c:pt>
                <c:pt idx="204">
                  <c:v>42555.75</c:v>
                </c:pt>
                <c:pt idx="205">
                  <c:v>42555.875</c:v>
                </c:pt>
                <c:pt idx="206">
                  <c:v>42556</c:v>
                </c:pt>
                <c:pt idx="207">
                  <c:v>42556.125</c:v>
                </c:pt>
                <c:pt idx="208">
                  <c:v>42556.25</c:v>
                </c:pt>
                <c:pt idx="209">
                  <c:v>42556.375</c:v>
                </c:pt>
                <c:pt idx="210">
                  <c:v>42556.5</c:v>
                </c:pt>
                <c:pt idx="211">
                  <c:v>42556.625</c:v>
                </c:pt>
                <c:pt idx="212">
                  <c:v>42556.75</c:v>
                </c:pt>
                <c:pt idx="213">
                  <c:v>42556.875</c:v>
                </c:pt>
                <c:pt idx="214">
                  <c:v>42557</c:v>
                </c:pt>
                <c:pt idx="215">
                  <c:v>42557.125</c:v>
                </c:pt>
                <c:pt idx="216">
                  <c:v>42557.25</c:v>
                </c:pt>
                <c:pt idx="217">
                  <c:v>42557.375</c:v>
                </c:pt>
                <c:pt idx="218">
                  <c:v>42557.5</c:v>
                </c:pt>
                <c:pt idx="219">
                  <c:v>42557.625</c:v>
                </c:pt>
                <c:pt idx="220">
                  <c:v>42557.75</c:v>
                </c:pt>
                <c:pt idx="221">
                  <c:v>42557.875</c:v>
                </c:pt>
                <c:pt idx="222">
                  <c:v>42558</c:v>
                </c:pt>
                <c:pt idx="223">
                  <c:v>42558.125</c:v>
                </c:pt>
                <c:pt idx="224">
                  <c:v>42558.25</c:v>
                </c:pt>
                <c:pt idx="225">
                  <c:v>42558.375</c:v>
                </c:pt>
                <c:pt idx="226">
                  <c:v>42558.5</c:v>
                </c:pt>
                <c:pt idx="227">
                  <c:v>42558.625</c:v>
                </c:pt>
                <c:pt idx="228">
                  <c:v>42558.75</c:v>
                </c:pt>
                <c:pt idx="229">
                  <c:v>42558.875</c:v>
                </c:pt>
                <c:pt idx="230">
                  <c:v>42559</c:v>
                </c:pt>
                <c:pt idx="231">
                  <c:v>42559.125</c:v>
                </c:pt>
                <c:pt idx="232">
                  <c:v>42559.25</c:v>
                </c:pt>
                <c:pt idx="233">
                  <c:v>42559.375</c:v>
                </c:pt>
                <c:pt idx="234">
                  <c:v>42559.5</c:v>
                </c:pt>
                <c:pt idx="235">
                  <c:v>42559.625</c:v>
                </c:pt>
                <c:pt idx="236">
                  <c:v>42559.75</c:v>
                </c:pt>
                <c:pt idx="237">
                  <c:v>42559.875</c:v>
                </c:pt>
                <c:pt idx="238">
                  <c:v>42560</c:v>
                </c:pt>
                <c:pt idx="239">
                  <c:v>42560.125</c:v>
                </c:pt>
                <c:pt idx="240">
                  <c:v>42560.25</c:v>
                </c:pt>
                <c:pt idx="241">
                  <c:v>42560.375</c:v>
                </c:pt>
                <c:pt idx="242">
                  <c:v>42560.5</c:v>
                </c:pt>
                <c:pt idx="243">
                  <c:v>42560.625</c:v>
                </c:pt>
                <c:pt idx="244">
                  <c:v>42560.75</c:v>
                </c:pt>
                <c:pt idx="245">
                  <c:v>42560.875</c:v>
                </c:pt>
                <c:pt idx="246">
                  <c:v>42561</c:v>
                </c:pt>
                <c:pt idx="247">
                  <c:v>42561.125</c:v>
                </c:pt>
                <c:pt idx="248">
                  <c:v>42561.25</c:v>
                </c:pt>
                <c:pt idx="249">
                  <c:v>42561.375</c:v>
                </c:pt>
                <c:pt idx="250">
                  <c:v>42561.5</c:v>
                </c:pt>
                <c:pt idx="251">
                  <c:v>42561.625</c:v>
                </c:pt>
                <c:pt idx="252">
                  <c:v>42561.75</c:v>
                </c:pt>
                <c:pt idx="253">
                  <c:v>42561.875</c:v>
                </c:pt>
                <c:pt idx="254">
                  <c:v>42562</c:v>
                </c:pt>
                <c:pt idx="255">
                  <c:v>42562.125</c:v>
                </c:pt>
                <c:pt idx="256">
                  <c:v>42562.25</c:v>
                </c:pt>
                <c:pt idx="257">
                  <c:v>42562.375</c:v>
                </c:pt>
                <c:pt idx="258">
                  <c:v>42562.5</c:v>
                </c:pt>
                <c:pt idx="259">
                  <c:v>42562.625</c:v>
                </c:pt>
                <c:pt idx="260">
                  <c:v>42562.75</c:v>
                </c:pt>
                <c:pt idx="261">
                  <c:v>42562.875</c:v>
                </c:pt>
                <c:pt idx="262">
                  <c:v>42563</c:v>
                </c:pt>
                <c:pt idx="263">
                  <c:v>42563.125</c:v>
                </c:pt>
                <c:pt idx="264">
                  <c:v>42563.25</c:v>
                </c:pt>
                <c:pt idx="265">
                  <c:v>42563.375</c:v>
                </c:pt>
                <c:pt idx="266">
                  <c:v>42563.5</c:v>
                </c:pt>
                <c:pt idx="267">
                  <c:v>42563.625</c:v>
                </c:pt>
                <c:pt idx="268">
                  <c:v>42563.75</c:v>
                </c:pt>
                <c:pt idx="269">
                  <c:v>42563.875</c:v>
                </c:pt>
                <c:pt idx="270">
                  <c:v>42564</c:v>
                </c:pt>
                <c:pt idx="271">
                  <c:v>42564.125</c:v>
                </c:pt>
                <c:pt idx="272">
                  <c:v>42564.25</c:v>
                </c:pt>
                <c:pt idx="273">
                  <c:v>42564.375</c:v>
                </c:pt>
                <c:pt idx="274">
                  <c:v>42564.5</c:v>
                </c:pt>
                <c:pt idx="275">
                  <c:v>42564.625</c:v>
                </c:pt>
                <c:pt idx="276">
                  <c:v>42564.75</c:v>
                </c:pt>
                <c:pt idx="277">
                  <c:v>42564.875</c:v>
                </c:pt>
                <c:pt idx="278">
                  <c:v>42565</c:v>
                </c:pt>
                <c:pt idx="279">
                  <c:v>42565.125</c:v>
                </c:pt>
                <c:pt idx="280">
                  <c:v>42565.25</c:v>
                </c:pt>
                <c:pt idx="281">
                  <c:v>42565.375</c:v>
                </c:pt>
                <c:pt idx="282">
                  <c:v>42565.5</c:v>
                </c:pt>
                <c:pt idx="283">
                  <c:v>42565.625</c:v>
                </c:pt>
                <c:pt idx="284">
                  <c:v>42565.75</c:v>
                </c:pt>
                <c:pt idx="285">
                  <c:v>42565.875</c:v>
                </c:pt>
                <c:pt idx="286">
                  <c:v>42566</c:v>
                </c:pt>
                <c:pt idx="287">
                  <c:v>42566.125</c:v>
                </c:pt>
                <c:pt idx="288">
                  <c:v>42566.25</c:v>
                </c:pt>
                <c:pt idx="289">
                  <c:v>42566.375</c:v>
                </c:pt>
                <c:pt idx="290">
                  <c:v>42566.5</c:v>
                </c:pt>
                <c:pt idx="291">
                  <c:v>42566.625</c:v>
                </c:pt>
                <c:pt idx="292">
                  <c:v>42566.75</c:v>
                </c:pt>
                <c:pt idx="293">
                  <c:v>42566.875</c:v>
                </c:pt>
                <c:pt idx="294">
                  <c:v>42567</c:v>
                </c:pt>
                <c:pt idx="295">
                  <c:v>42567.125</c:v>
                </c:pt>
                <c:pt idx="296">
                  <c:v>42567.25</c:v>
                </c:pt>
                <c:pt idx="297">
                  <c:v>42567.375</c:v>
                </c:pt>
                <c:pt idx="298">
                  <c:v>42567.5</c:v>
                </c:pt>
                <c:pt idx="299">
                  <c:v>42567.625</c:v>
                </c:pt>
                <c:pt idx="300">
                  <c:v>42567.75</c:v>
                </c:pt>
                <c:pt idx="301">
                  <c:v>42567.875</c:v>
                </c:pt>
                <c:pt idx="302">
                  <c:v>42568</c:v>
                </c:pt>
                <c:pt idx="303">
                  <c:v>42568.125</c:v>
                </c:pt>
                <c:pt idx="304">
                  <c:v>42568.25</c:v>
                </c:pt>
                <c:pt idx="305">
                  <c:v>42568.375</c:v>
                </c:pt>
                <c:pt idx="306">
                  <c:v>42568.5</c:v>
                </c:pt>
                <c:pt idx="307">
                  <c:v>42568.625</c:v>
                </c:pt>
                <c:pt idx="308">
                  <c:v>42568.75</c:v>
                </c:pt>
                <c:pt idx="309">
                  <c:v>42568.875</c:v>
                </c:pt>
                <c:pt idx="310">
                  <c:v>42569</c:v>
                </c:pt>
                <c:pt idx="311">
                  <c:v>42569.125</c:v>
                </c:pt>
                <c:pt idx="312">
                  <c:v>42569.25</c:v>
                </c:pt>
                <c:pt idx="313">
                  <c:v>42569.25</c:v>
                </c:pt>
                <c:pt idx="314">
                  <c:v>42569.375</c:v>
                </c:pt>
                <c:pt idx="315">
                  <c:v>42569.5</c:v>
                </c:pt>
                <c:pt idx="316">
                  <c:v>42569.625</c:v>
                </c:pt>
                <c:pt idx="317">
                  <c:v>42569.75</c:v>
                </c:pt>
                <c:pt idx="318">
                  <c:v>42569.875</c:v>
                </c:pt>
                <c:pt idx="319">
                  <c:v>42570</c:v>
                </c:pt>
                <c:pt idx="320">
                  <c:v>42570.125</c:v>
                </c:pt>
                <c:pt idx="321">
                  <c:v>42570.25</c:v>
                </c:pt>
                <c:pt idx="322">
                  <c:v>42570.375</c:v>
                </c:pt>
                <c:pt idx="323">
                  <c:v>42570.375</c:v>
                </c:pt>
                <c:pt idx="324">
                  <c:v>42570.5</c:v>
                </c:pt>
                <c:pt idx="325">
                  <c:v>42570.625</c:v>
                </c:pt>
                <c:pt idx="326">
                  <c:v>42570.75</c:v>
                </c:pt>
                <c:pt idx="327">
                  <c:v>42570.875</c:v>
                </c:pt>
                <c:pt idx="328">
                  <c:v>42571</c:v>
                </c:pt>
                <c:pt idx="329">
                  <c:v>42571.125</c:v>
                </c:pt>
                <c:pt idx="330">
                  <c:v>42571.25</c:v>
                </c:pt>
                <c:pt idx="331">
                  <c:v>42571.375</c:v>
                </c:pt>
                <c:pt idx="332">
                  <c:v>42571.5</c:v>
                </c:pt>
                <c:pt idx="333">
                  <c:v>42571.625</c:v>
                </c:pt>
                <c:pt idx="334">
                  <c:v>42571.75</c:v>
                </c:pt>
                <c:pt idx="335">
                  <c:v>42571.875</c:v>
                </c:pt>
                <c:pt idx="336">
                  <c:v>42572</c:v>
                </c:pt>
                <c:pt idx="337">
                  <c:v>42572.125</c:v>
                </c:pt>
                <c:pt idx="338">
                  <c:v>42572.25</c:v>
                </c:pt>
                <c:pt idx="339">
                  <c:v>42572.375</c:v>
                </c:pt>
                <c:pt idx="340">
                  <c:v>42572.5</c:v>
                </c:pt>
                <c:pt idx="341">
                  <c:v>42572.625</c:v>
                </c:pt>
                <c:pt idx="342">
                  <c:v>42572.75</c:v>
                </c:pt>
                <c:pt idx="343">
                  <c:v>42572.75</c:v>
                </c:pt>
                <c:pt idx="344">
                  <c:v>42572.875</c:v>
                </c:pt>
                <c:pt idx="345">
                  <c:v>42573</c:v>
                </c:pt>
                <c:pt idx="346">
                  <c:v>42573.125</c:v>
                </c:pt>
                <c:pt idx="347">
                  <c:v>42573.25</c:v>
                </c:pt>
                <c:pt idx="348">
                  <c:v>42573.375</c:v>
                </c:pt>
                <c:pt idx="349">
                  <c:v>42573.5</c:v>
                </c:pt>
                <c:pt idx="350">
                  <c:v>42573.625</c:v>
                </c:pt>
                <c:pt idx="351">
                  <c:v>42573.75</c:v>
                </c:pt>
                <c:pt idx="352">
                  <c:v>42573.875</c:v>
                </c:pt>
                <c:pt idx="353">
                  <c:v>42574</c:v>
                </c:pt>
                <c:pt idx="354">
                  <c:v>42574.125</c:v>
                </c:pt>
                <c:pt idx="355">
                  <c:v>42574.25</c:v>
                </c:pt>
                <c:pt idx="356">
                  <c:v>42574.375</c:v>
                </c:pt>
                <c:pt idx="357">
                  <c:v>42574.5</c:v>
                </c:pt>
                <c:pt idx="358">
                  <c:v>42574.625</c:v>
                </c:pt>
                <c:pt idx="359">
                  <c:v>42574.75</c:v>
                </c:pt>
                <c:pt idx="360">
                  <c:v>42574.875</c:v>
                </c:pt>
                <c:pt idx="361">
                  <c:v>42575</c:v>
                </c:pt>
                <c:pt idx="362">
                  <c:v>42575.25</c:v>
                </c:pt>
                <c:pt idx="363">
                  <c:v>42575.375</c:v>
                </c:pt>
                <c:pt idx="364">
                  <c:v>42575.5</c:v>
                </c:pt>
                <c:pt idx="365">
                  <c:v>42575.625</c:v>
                </c:pt>
                <c:pt idx="366">
                  <c:v>42575.75</c:v>
                </c:pt>
                <c:pt idx="367">
                  <c:v>42575.875</c:v>
                </c:pt>
                <c:pt idx="368">
                  <c:v>42576</c:v>
                </c:pt>
                <c:pt idx="369">
                  <c:v>42576.125</c:v>
                </c:pt>
                <c:pt idx="370">
                  <c:v>42576.25</c:v>
                </c:pt>
                <c:pt idx="371">
                  <c:v>42576.375</c:v>
                </c:pt>
                <c:pt idx="372">
                  <c:v>42576.5</c:v>
                </c:pt>
                <c:pt idx="373">
                  <c:v>42576.625</c:v>
                </c:pt>
                <c:pt idx="374">
                  <c:v>42576.75</c:v>
                </c:pt>
                <c:pt idx="375">
                  <c:v>42576.875</c:v>
                </c:pt>
                <c:pt idx="376">
                  <c:v>42577</c:v>
                </c:pt>
                <c:pt idx="377">
                  <c:v>42577.125</c:v>
                </c:pt>
                <c:pt idx="378">
                  <c:v>42577.25</c:v>
                </c:pt>
                <c:pt idx="379">
                  <c:v>42577.375</c:v>
                </c:pt>
                <c:pt idx="380">
                  <c:v>42577.5</c:v>
                </c:pt>
                <c:pt idx="381">
                  <c:v>42577.625</c:v>
                </c:pt>
                <c:pt idx="382">
                  <c:v>42577.75</c:v>
                </c:pt>
                <c:pt idx="383">
                  <c:v>42577.875</c:v>
                </c:pt>
                <c:pt idx="384">
                  <c:v>42578</c:v>
                </c:pt>
                <c:pt idx="385">
                  <c:v>42578.125</c:v>
                </c:pt>
                <c:pt idx="386">
                  <c:v>42578.25</c:v>
                </c:pt>
                <c:pt idx="387">
                  <c:v>42578.375</c:v>
                </c:pt>
                <c:pt idx="388">
                  <c:v>42578.5</c:v>
                </c:pt>
                <c:pt idx="389">
                  <c:v>42578.625</c:v>
                </c:pt>
                <c:pt idx="390">
                  <c:v>42578.75</c:v>
                </c:pt>
                <c:pt idx="391">
                  <c:v>42578.875</c:v>
                </c:pt>
                <c:pt idx="392">
                  <c:v>42579</c:v>
                </c:pt>
                <c:pt idx="393">
                  <c:v>42579.125</c:v>
                </c:pt>
                <c:pt idx="394">
                  <c:v>42579.25</c:v>
                </c:pt>
                <c:pt idx="395">
                  <c:v>42579.375</c:v>
                </c:pt>
                <c:pt idx="396">
                  <c:v>42579.5</c:v>
                </c:pt>
                <c:pt idx="397">
                  <c:v>42579.625</c:v>
                </c:pt>
                <c:pt idx="398">
                  <c:v>42579.75</c:v>
                </c:pt>
                <c:pt idx="399">
                  <c:v>42579.875</c:v>
                </c:pt>
                <c:pt idx="400">
                  <c:v>42580</c:v>
                </c:pt>
                <c:pt idx="401">
                  <c:v>42580.125</c:v>
                </c:pt>
                <c:pt idx="402">
                  <c:v>42580.25</c:v>
                </c:pt>
                <c:pt idx="403">
                  <c:v>42580.375</c:v>
                </c:pt>
                <c:pt idx="404">
                  <c:v>42580.5</c:v>
                </c:pt>
                <c:pt idx="405">
                  <c:v>42580.625</c:v>
                </c:pt>
                <c:pt idx="406">
                  <c:v>42580.75</c:v>
                </c:pt>
                <c:pt idx="407">
                  <c:v>42580.875</c:v>
                </c:pt>
                <c:pt idx="408">
                  <c:v>42581</c:v>
                </c:pt>
                <c:pt idx="409">
                  <c:v>42581.125</c:v>
                </c:pt>
                <c:pt idx="410">
                  <c:v>42581.25</c:v>
                </c:pt>
                <c:pt idx="411">
                  <c:v>42581.375</c:v>
                </c:pt>
                <c:pt idx="412">
                  <c:v>42581.5</c:v>
                </c:pt>
                <c:pt idx="413">
                  <c:v>42581.625</c:v>
                </c:pt>
                <c:pt idx="414">
                  <c:v>42581.75</c:v>
                </c:pt>
                <c:pt idx="415">
                  <c:v>42581.875</c:v>
                </c:pt>
                <c:pt idx="416">
                  <c:v>42582</c:v>
                </c:pt>
                <c:pt idx="417">
                  <c:v>42582.125</c:v>
                </c:pt>
                <c:pt idx="418">
                  <c:v>42582.25</c:v>
                </c:pt>
                <c:pt idx="419">
                  <c:v>42582.375</c:v>
                </c:pt>
                <c:pt idx="420">
                  <c:v>42582.5</c:v>
                </c:pt>
                <c:pt idx="421">
                  <c:v>42582.625</c:v>
                </c:pt>
                <c:pt idx="422">
                  <c:v>42582.75</c:v>
                </c:pt>
                <c:pt idx="423">
                  <c:v>42582.875</c:v>
                </c:pt>
                <c:pt idx="424">
                  <c:v>42583</c:v>
                </c:pt>
                <c:pt idx="425">
                  <c:v>42583.125</c:v>
                </c:pt>
                <c:pt idx="426">
                  <c:v>42583.25</c:v>
                </c:pt>
                <c:pt idx="427">
                  <c:v>42583.375</c:v>
                </c:pt>
                <c:pt idx="428">
                  <c:v>42583.5</c:v>
                </c:pt>
                <c:pt idx="429">
                  <c:v>42583.625</c:v>
                </c:pt>
                <c:pt idx="430">
                  <c:v>42583.75</c:v>
                </c:pt>
                <c:pt idx="431">
                  <c:v>42583.875</c:v>
                </c:pt>
                <c:pt idx="432">
                  <c:v>42584</c:v>
                </c:pt>
                <c:pt idx="433">
                  <c:v>42584.125</c:v>
                </c:pt>
                <c:pt idx="434">
                  <c:v>42584.25</c:v>
                </c:pt>
                <c:pt idx="435">
                  <c:v>42584.375</c:v>
                </c:pt>
                <c:pt idx="436">
                  <c:v>42584.5</c:v>
                </c:pt>
                <c:pt idx="437">
                  <c:v>42584.625</c:v>
                </c:pt>
                <c:pt idx="438">
                  <c:v>42584.75</c:v>
                </c:pt>
                <c:pt idx="439">
                  <c:v>42584.875</c:v>
                </c:pt>
                <c:pt idx="440">
                  <c:v>42585</c:v>
                </c:pt>
                <c:pt idx="441">
                  <c:v>42585.125</c:v>
                </c:pt>
                <c:pt idx="442">
                  <c:v>42585.25</c:v>
                </c:pt>
                <c:pt idx="443">
                  <c:v>42585.375</c:v>
                </c:pt>
                <c:pt idx="444">
                  <c:v>42585.5</c:v>
                </c:pt>
                <c:pt idx="445">
                  <c:v>42585.625</c:v>
                </c:pt>
                <c:pt idx="446">
                  <c:v>42585.75</c:v>
                </c:pt>
                <c:pt idx="447">
                  <c:v>42585.875</c:v>
                </c:pt>
                <c:pt idx="448">
                  <c:v>42586</c:v>
                </c:pt>
                <c:pt idx="449">
                  <c:v>42586.125</c:v>
                </c:pt>
                <c:pt idx="450">
                  <c:v>42586.25</c:v>
                </c:pt>
                <c:pt idx="451">
                  <c:v>42586.375</c:v>
                </c:pt>
                <c:pt idx="452">
                  <c:v>42586.5</c:v>
                </c:pt>
                <c:pt idx="453">
                  <c:v>42586.625</c:v>
                </c:pt>
                <c:pt idx="454">
                  <c:v>42586.75</c:v>
                </c:pt>
                <c:pt idx="455">
                  <c:v>42586.875</c:v>
                </c:pt>
                <c:pt idx="456">
                  <c:v>42587</c:v>
                </c:pt>
                <c:pt idx="457">
                  <c:v>42587.125</c:v>
                </c:pt>
                <c:pt idx="458">
                  <c:v>42587.25</c:v>
                </c:pt>
                <c:pt idx="459">
                  <c:v>42587.375</c:v>
                </c:pt>
                <c:pt idx="460">
                  <c:v>42587.5</c:v>
                </c:pt>
                <c:pt idx="461">
                  <c:v>42587.625</c:v>
                </c:pt>
                <c:pt idx="462">
                  <c:v>42587.75</c:v>
                </c:pt>
                <c:pt idx="463">
                  <c:v>42587.875</c:v>
                </c:pt>
                <c:pt idx="464">
                  <c:v>42588</c:v>
                </c:pt>
                <c:pt idx="465">
                  <c:v>42588.125</c:v>
                </c:pt>
                <c:pt idx="466">
                  <c:v>42588.25</c:v>
                </c:pt>
                <c:pt idx="467">
                  <c:v>42588.375</c:v>
                </c:pt>
                <c:pt idx="468">
                  <c:v>42588.5</c:v>
                </c:pt>
                <c:pt idx="469">
                  <c:v>42588.625</c:v>
                </c:pt>
                <c:pt idx="470">
                  <c:v>42588.75</c:v>
                </c:pt>
                <c:pt idx="471">
                  <c:v>42588.875</c:v>
                </c:pt>
                <c:pt idx="472">
                  <c:v>42589</c:v>
                </c:pt>
                <c:pt idx="473">
                  <c:v>42589.125</c:v>
                </c:pt>
                <c:pt idx="474">
                  <c:v>42589.25</c:v>
                </c:pt>
                <c:pt idx="475">
                  <c:v>42589.375</c:v>
                </c:pt>
                <c:pt idx="476">
                  <c:v>42589.5</c:v>
                </c:pt>
                <c:pt idx="477">
                  <c:v>42589.625</c:v>
                </c:pt>
                <c:pt idx="478">
                  <c:v>42589.75</c:v>
                </c:pt>
                <c:pt idx="479">
                  <c:v>42589.875</c:v>
                </c:pt>
                <c:pt idx="480">
                  <c:v>42590</c:v>
                </c:pt>
                <c:pt idx="481">
                  <c:v>42590.125</c:v>
                </c:pt>
                <c:pt idx="482">
                  <c:v>42590.25</c:v>
                </c:pt>
                <c:pt idx="483">
                  <c:v>42590.375</c:v>
                </c:pt>
                <c:pt idx="484">
                  <c:v>42590.5</c:v>
                </c:pt>
                <c:pt idx="485">
                  <c:v>42590.625</c:v>
                </c:pt>
                <c:pt idx="486">
                  <c:v>42590.75</c:v>
                </c:pt>
                <c:pt idx="487">
                  <c:v>42590.875</c:v>
                </c:pt>
                <c:pt idx="488">
                  <c:v>42591</c:v>
                </c:pt>
                <c:pt idx="489">
                  <c:v>42591.125</c:v>
                </c:pt>
                <c:pt idx="490">
                  <c:v>42591.25</c:v>
                </c:pt>
                <c:pt idx="491">
                  <c:v>42591.375</c:v>
                </c:pt>
                <c:pt idx="492">
                  <c:v>42591.5</c:v>
                </c:pt>
                <c:pt idx="493">
                  <c:v>42591.625</c:v>
                </c:pt>
                <c:pt idx="494">
                  <c:v>42591.75</c:v>
                </c:pt>
                <c:pt idx="495">
                  <c:v>42591.875</c:v>
                </c:pt>
                <c:pt idx="496">
                  <c:v>42592</c:v>
                </c:pt>
                <c:pt idx="497">
                  <c:v>42592.125</c:v>
                </c:pt>
                <c:pt idx="498">
                  <c:v>42592.25</c:v>
                </c:pt>
                <c:pt idx="499">
                  <c:v>42592.375</c:v>
                </c:pt>
                <c:pt idx="500">
                  <c:v>42592.5</c:v>
                </c:pt>
                <c:pt idx="501">
                  <c:v>42592.625</c:v>
                </c:pt>
                <c:pt idx="502">
                  <c:v>42592.75</c:v>
                </c:pt>
                <c:pt idx="503">
                  <c:v>42592.875</c:v>
                </c:pt>
                <c:pt idx="504">
                  <c:v>42593</c:v>
                </c:pt>
                <c:pt idx="505">
                  <c:v>42593.125</c:v>
                </c:pt>
                <c:pt idx="506">
                  <c:v>42593.25</c:v>
                </c:pt>
                <c:pt idx="507">
                  <c:v>42593.375</c:v>
                </c:pt>
                <c:pt idx="508">
                  <c:v>42593.5</c:v>
                </c:pt>
                <c:pt idx="509">
                  <c:v>42593.625</c:v>
                </c:pt>
                <c:pt idx="510">
                  <c:v>42593.75</c:v>
                </c:pt>
                <c:pt idx="511">
                  <c:v>42593.875</c:v>
                </c:pt>
                <c:pt idx="512">
                  <c:v>42594</c:v>
                </c:pt>
                <c:pt idx="513">
                  <c:v>42594.125</c:v>
                </c:pt>
                <c:pt idx="514">
                  <c:v>42594.25</c:v>
                </c:pt>
                <c:pt idx="515">
                  <c:v>42594.375</c:v>
                </c:pt>
                <c:pt idx="516">
                  <c:v>42594.5</c:v>
                </c:pt>
                <c:pt idx="517">
                  <c:v>42594.625</c:v>
                </c:pt>
                <c:pt idx="518">
                  <c:v>42594.75</c:v>
                </c:pt>
                <c:pt idx="519">
                  <c:v>42594.875</c:v>
                </c:pt>
                <c:pt idx="520">
                  <c:v>42595</c:v>
                </c:pt>
                <c:pt idx="521">
                  <c:v>42595.125</c:v>
                </c:pt>
                <c:pt idx="522">
                  <c:v>42595.25</c:v>
                </c:pt>
                <c:pt idx="523">
                  <c:v>42595.375</c:v>
                </c:pt>
                <c:pt idx="524">
                  <c:v>42595.5</c:v>
                </c:pt>
                <c:pt idx="525">
                  <c:v>42595.625</c:v>
                </c:pt>
                <c:pt idx="526">
                  <c:v>42595.75</c:v>
                </c:pt>
                <c:pt idx="527">
                  <c:v>42595.875</c:v>
                </c:pt>
                <c:pt idx="528">
                  <c:v>42596</c:v>
                </c:pt>
                <c:pt idx="529">
                  <c:v>42596.125</c:v>
                </c:pt>
                <c:pt idx="530">
                  <c:v>42596.25</c:v>
                </c:pt>
                <c:pt idx="531">
                  <c:v>42596.375</c:v>
                </c:pt>
                <c:pt idx="532">
                  <c:v>42596.5</c:v>
                </c:pt>
                <c:pt idx="533">
                  <c:v>42596.625</c:v>
                </c:pt>
                <c:pt idx="534">
                  <c:v>42596.75</c:v>
                </c:pt>
                <c:pt idx="535">
                  <c:v>42596.875</c:v>
                </c:pt>
                <c:pt idx="536">
                  <c:v>42597</c:v>
                </c:pt>
                <c:pt idx="537">
                  <c:v>42597.125</c:v>
                </c:pt>
                <c:pt idx="538">
                  <c:v>42597.25</c:v>
                </c:pt>
                <c:pt idx="539">
                  <c:v>42597.375</c:v>
                </c:pt>
                <c:pt idx="540">
                  <c:v>42597.5</c:v>
                </c:pt>
                <c:pt idx="541">
                  <c:v>42597.625</c:v>
                </c:pt>
                <c:pt idx="542">
                  <c:v>42597.75</c:v>
                </c:pt>
                <c:pt idx="543">
                  <c:v>42597.875</c:v>
                </c:pt>
                <c:pt idx="544">
                  <c:v>42598</c:v>
                </c:pt>
                <c:pt idx="545">
                  <c:v>42598.125</c:v>
                </c:pt>
                <c:pt idx="546">
                  <c:v>42598.25</c:v>
                </c:pt>
                <c:pt idx="547">
                  <c:v>42598.375</c:v>
                </c:pt>
                <c:pt idx="548">
                  <c:v>42598.5</c:v>
                </c:pt>
                <c:pt idx="549">
                  <c:v>42598.625</c:v>
                </c:pt>
                <c:pt idx="550">
                  <c:v>42598.75</c:v>
                </c:pt>
                <c:pt idx="551">
                  <c:v>42598.875</c:v>
                </c:pt>
                <c:pt idx="552">
                  <c:v>42599</c:v>
                </c:pt>
                <c:pt idx="553">
                  <c:v>42599.125</c:v>
                </c:pt>
                <c:pt idx="554">
                  <c:v>42599.25</c:v>
                </c:pt>
                <c:pt idx="555">
                  <c:v>42599.375</c:v>
                </c:pt>
                <c:pt idx="556">
                  <c:v>42599.5</c:v>
                </c:pt>
                <c:pt idx="557">
                  <c:v>42599.625</c:v>
                </c:pt>
                <c:pt idx="558">
                  <c:v>42599.75</c:v>
                </c:pt>
                <c:pt idx="559">
                  <c:v>42599.875</c:v>
                </c:pt>
                <c:pt idx="560">
                  <c:v>42600</c:v>
                </c:pt>
                <c:pt idx="561">
                  <c:v>42600.125</c:v>
                </c:pt>
                <c:pt idx="562">
                  <c:v>42600.25</c:v>
                </c:pt>
                <c:pt idx="563">
                  <c:v>42600.375</c:v>
                </c:pt>
                <c:pt idx="564">
                  <c:v>42600.5</c:v>
                </c:pt>
                <c:pt idx="565">
                  <c:v>42600.625</c:v>
                </c:pt>
                <c:pt idx="566">
                  <c:v>42600.75</c:v>
                </c:pt>
                <c:pt idx="567">
                  <c:v>42600.875</c:v>
                </c:pt>
                <c:pt idx="568">
                  <c:v>42601</c:v>
                </c:pt>
                <c:pt idx="569">
                  <c:v>42601.125</c:v>
                </c:pt>
                <c:pt idx="570">
                  <c:v>42601.25</c:v>
                </c:pt>
                <c:pt idx="571">
                  <c:v>42601.375</c:v>
                </c:pt>
                <c:pt idx="572">
                  <c:v>42601.5</c:v>
                </c:pt>
                <c:pt idx="573">
                  <c:v>42601.625</c:v>
                </c:pt>
                <c:pt idx="574">
                  <c:v>42601.75</c:v>
                </c:pt>
                <c:pt idx="575">
                  <c:v>42601.875</c:v>
                </c:pt>
                <c:pt idx="576">
                  <c:v>42602</c:v>
                </c:pt>
                <c:pt idx="577">
                  <c:v>42602.125</c:v>
                </c:pt>
                <c:pt idx="578">
                  <c:v>42602.25</c:v>
                </c:pt>
                <c:pt idx="579">
                  <c:v>42602.375</c:v>
                </c:pt>
                <c:pt idx="580">
                  <c:v>42602.5</c:v>
                </c:pt>
                <c:pt idx="581">
                  <c:v>42602.625</c:v>
                </c:pt>
                <c:pt idx="582">
                  <c:v>42602.75</c:v>
                </c:pt>
                <c:pt idx="583">
                  <c:v>42602.875</c:v>
                </c:pt>
                <c:pt idx="584">
                  <c:v>42603</c:v>
                </c:pt>
                <c:pt idx="585">
                  <c:v>42603.125</c:v>
                </c:pt>
                <c:pt idx="586">
                  <c:v>42603.25</c:v>
                </c:pt>
                <c:pt idx="587">
                  <c:v>42603.375</c:v>
                </c:pt>
                <c:pt idx="588">
                  <c:v>42603.5</c:v>
                </c:pt>
                <c:pt idx="589">
                  <c:v>42603.625</c:v>
                </c:pt>
                <c:pt idx="590">
                  <c:v>42603.75</c:v>
                </c:pt>
                <c:pt idx="591">
                  <c:v>42603.875</c:v>
                </c:pt>
                <c:pt idx="592">
                  <c:v>42604</c:v>
                </c:pt>
                <c:pt idx="593">
                  <c:v>42604.125</c:v>
                </c:pt>
                <c:pt idx="594">
                  <c:v>42604.25</c:v>
                </c:pt>
                <c:pt idx="595">
                  <c:v>42604.375</c:v>
                </c:pt>
                <c:pt idx="596">
                  <c:v>42604.5</c:v>
                </c:pt>
                <c:pt idx="597">
                  <c:v>42604.625</c:v>
                </c:pt>
                <c:pt idx="598">
                  <c:v>42604.75</c:v>
                </c:pt>
                <c:pt idx="599">
                  <c:v>42604.875</c:v>
                </c:pt>
                <c:pt idx="600">
                  <c:v>42605</c:v>
                </c:pt>
                <c:pt idx="601">
                  <c:v>42605.125</c:v>
                </c:pt>
                <c:pt idx="602">
                  <c:v>42605.25</c:v>
                </c:pt>
                <c:pt idx="603">
                  <c:v>42605.375</c:v>
                </c:pt>
                <c:pt idx="604">
                  <c:v>42605.5</c:v>
                </c:pt>
                <c:pt idx="605">
                  <c:v>42605.625</c:v>
                </c:pt>
                <c:pt idx="606">
                  <c:v>42605.75</c:v>
                </c:pt>
                <c:pt idx="607">
                  <c:v>42605.875</c:v>
                </c:pt>
                <c:pt idx="608">
                  <c:v>42606</c:v>
                </c:pt>
                <c:pt idx="609">
                  <c:v>42606.125</c:v>
                </c:pt>
                <c:pt idx="610">
                  <c:v>42606.25</c:v>
                </c:pt>
                <c:pt idx="611">
                  <c:v>42606.375</c:v>
                </c:pt>
                <c:pt idx="612">
                  <c:v>42606.5</c:v>
                </c:pt>
                <c:pt idx="613">
                  <c:v>42606.625</c:v>
                </c:pt>
                <c:pt idx="614">
                  <c:v>42606.75</c:v>
                </c:pt>
                <c:pt idx="615">
                  <c:v>42606.875</c:v>
                </c:pt>
                <c:pt idx="616">
                  <c:v>42607</c:v>
                </c:pt>
                <c:pt idx="617">
                  <c:v>42607.125</c:v>
                </c:pt>
                <c:pt idx="618">
                  <c:v>42607.25</c:v>
                </c:pt>
                <c:pt idx="619">
                  <c:v>42607.375</c:v>
                </c:pt>
                <c:pt idx="620">
                  <c:v>42607.5</c:v>
                </c:pt>
                <c:pt idx="621">
                  <c:v>42607.625</c:v>
                </c:pt>
                <c:pt idx="622">
                  <c:v>42607.75</c:v>
                </c:pt>
                <c:pt idx="623">
                  <c:v>42607.875</c:v>
                </c:pt>
                <c:pt idx="624">
                  <c:v>42608</c:v>
                </c:pt>
                <c:pt idx="625">
                  <c:v>42608.125</c:v>
                </c:pt>
                <c:pt idx="626">
                  <c:v>42608.25</c:v>
                </c:pt>
                <c:pt idx="627">
                  <c:v>42608.375</c:v>
                </c:pt>
                <c:pt idx="628">
                  <c:v>42608.5</c:v>
                </c:pt>
                <c:pt idx="629">
                  <c:v>42608.625</c:v>
                </c:pt>
                <c:pt idx="630">
                  <c:v>42608.75</c:v>
                </c:pt>
                <c:pt idx="631">
                  <c:v>42608.875</c:v>
                </c:pt>
                <c:pt idx="632">
                  <c:v>42609</c:v>
                </c:pt>
                <c:pt idx="633">
                  <c:v>42609.125</c:v>
                </c:pt>
                <c:pt idx="634">
                  <c:v>42609.25</c:v>
                </c:pt>
                <c:pt idx="635">
                  <c:v>42609.375</c:v>
                </c:pt>
                <c:pt idx="636">
                  <c:v>42609.5</c:v>
                </c:pt>
                <c:pt idx="637">
                  <c:v>42609.625</c:v>
                </c:pt>
                <c:pt idx="638">
                  <c:v>42609.75</c:v>
                </c:pt>
                <c:pt idx="639">
                  <c:v>42609.875</c:v>
                </c:pt>
                <c:pt idx="640">
                  <c:v>42610</c:v>
                </c:pt>
                <c:pt idx="641">
                  <c:v>42610.125</c:v>
                </c:pt>
                <c:pt idx="642">
                  <c:v>42610.25</c:v>
                </c:pt>
                <c:pt idx="643">
                  <c:v>42610.375</c:v>
                </c:pt>
                <c:pt idx="644">
                  <c:v>42610.5</c:v>
                </c:pt>
                <c:pt idx="645">
                  <c:v>42610.625</c:v>
                </c:pt>
                <c:pt idx="646">
                  <c:v>42610.75</c:v>
                </c:pt>
                <c:pt idx="647">
                  <c:v>42610.875</c:v>
                </c:pt>
                <c:pt idx="648">
                  <c:v>42611</c:v>
                </c:pt>
                <c:pt idx="649">
                  <c:v>42611.125</c:v>
                </c:pt>
                <c:pt idx="650">
                  <c:v>42611.25</c:v>
                </c:pt>
                <c:pt idx="651">
                  <c:v>42611.375</c:v>
                </c:pt>
                <c:pt idx="652">
                  <c:v>42611.5</c:v>
                </c:pt>
                <c:pt idx="653">
                  <c:v>42611.625</c:v>
                </c:pt>
                <c:pt idx="654">
                  <c:v>42611.75</c:v>
                </c:pt>
                <c:pt idx="655">
                  <c:v>42611.875</c:v>
                </c:pt>
                <c:pt idx="656">
                  <c:v>42612</c:v>
                </c:pt>
                <c:pt idx="657">
                  <c:v>42612.125</c:v>
                </c:pt>
                <c:pt idx="658">
                  <c:v>42612.25</c:v>
                </c:pt>
                <c:pt idx="659">
                  <c:v>42612.375</c:v>
                </c:pt>
                <c:pt idx="660">
                  <c:v>42612.5</c:v>
                </c:pt>
                <c:pt idx="661">
                  <c:v>42612.625</c:v>
                </c:pt>
                <c:pt idx="662">
                  <c:v>42612.75</c:v>
                </c:pt>
                <c:pt idx="663">
                  <c:v>42612.875</c:v>
                </c:pt>
                <c:pt idx="664">
                  <c:v>42613</c:v>
                </c:pt>
                <c:pt idx="665">
                  <c:v>42613.125</c:v>
                </c:pt>
                <c:pt idx="666">
                  <c:v>42613.25</c:v>
                </c:pt>
                <c:pt idx="667">
                  <c:v>42613.375</c:v>
                </c:pt>
                <c:pt idx="668">
                  <c:v>42613.5</c:v>
                </c:pt>
                <c:pt idx="669">
                  <c:v>42613.625</c:v>
                </c:pt>
                <c:pt idx="670">
                  <c:v>42613.75</c:v>
                </c:pt>
                <c:pt idx="671">
                  <c:v>42613.875</c:v>
                </c:pt>
                <c:pt idx="672">
                  <c:v>42614</c:v>
                </c:pt>
                <c:pt idx="673">
                  <c:v>42614.125</c:v>
                </c:pt>
                <c:pt idx="674">
                  <c:v>42614.25</c:v>
                </c:pt>
                <c:pt idx="675">
                  <c:v>42614.375</c:v>
                </c:pt>
                <c:pt idx="676">
                  <c:v>42614.5</c:v>
                </c:pt>
                <c:pt idx="677">
                  <c:v>42614.625</c:v>
                </c:pt>
                <c:pt idx="678">
                  <c:v>42614.75</c:v>
                </c:pt>
                <c:pt idx="679">
                  <c:v>42614.875</c:v>
                </c:pt>
                <c:pt idx="680">
                  <c:v>42615</c:v>
                </c:pt>
                <c:pt idx="681">
                  <c:v>42615.125</c:v>
                </c:pt>
                <c:pt idx="682">
                  <c:v>42615.25</c:v>
                </c:pt>
                <c:pt idx="683">
                  <c:v>42615.375</c:v>
                </c:pt>
                <c:pt idx="684">
                  <c:v>42615.5</c:v>
                </c:pt>
                <c:pt idx="685">
                  <c:v>42615.625</c:v>
                </c:pt>
                <c:pt idx="686">
                  <c:v>42615.75</c:v>
                </c:pt>
                <c:pt idx="687">
                  <c:v>42615.875</c:v>
                </c:pt>
                <c:pt idx="688">
                  <c:v>42616</c:v>
                </c:pt>
                <c:pt idx="689">
                  <c:v>42616.125</c:v>
                </c:pt>
                <c:pt idx="690">
                  <c:v>42616.25</c:v>
                </c:pt>
                <c:pt idx="691">
                  <c:v>42616.375</c:v>
                </c:pt>
                <c:pt idx="692">
                  <c:v>42616.5</c:v>
                </c:pt>
                <c:pt idx="693">
                  <c:v>42616.625</c:v>
                </c:pt>
                <c:pt idx="694">
                  <c:v>42616.75</c:v>
                </c:pt>
                <c:pt idx="695">
                  <c:v>42616.875</c:v>
                </c:pt>
                <c:pt idx="696">
                  <c:v>42617</c:v>
                </c:pt>
                <c:pt idx="697">
                  <c:v>42617.125</c:v>
                </c:pt>
                <c:pt idx="698">
                  <c:v>42617.25</c:v>
                </c:pt>
                <c:pt idx="699">
                  <c:v>42617.375</c:v>
                </c:pt>
                <c:pt idx="700">
                  <c:v>42617.5</c:v>
                </c:pt>
                <c:pt idx="701">
                  <c:v>42617.625</c:v>
                </c:pt>
                <c:pt idx="702">
                  <c:v>42617.75</c:v>
                </c:pt>
                <c:pt idx="703">
                  <c:v>42617.875</c:v>
                </c:pt>
                <c:pt idx="704">
                  <c:v>42618</c:v>
                </c:pt>
                <c:pt idx="705">
                  <c:v>42618.125</c:v>
                </c:pt>
                <c:pt idx="706">
                  <c:v>42618.25</c:v>
                </c:pt>
                <c:pt idx="707">
                  <c:v>42618.375</c:v>
                </c:pt>
                <c:pt idx="708">
                  <c:v>42618.5</c:v>
                </c:pt>
                <c:pt idx="709">
                  <c:v>42618.625</c:v>
                </c:pt>
                <c:pt idx="710">
                  <c:v>42618.75</c:v>
                </c:pt>
                <c:pt idx="711">
                  <c:v>42618.875</c:v>
                </c:pt>
                <c:pt idx="712">
                  <c:v>42619</c:v>
                </c:pt>
                <c:pt idx="713">
                  <c:v>42619.125</c:v>
                </c:pt>
                <c:pt idx="714">
                  <c:v>42619.25</c:v>
                </c:pt>
                <c:pt idx="715">
                  <c:v>42619.375</c:v>
                </c:pt>
                <c:pt idx="716">
                  <c:v>42619.5</c:v>
                </c:pt>
                <c:pt idx="717">
                  <c:v>42619.625</c:v>
                </c:pt>
                <c:pt idx="718">
                  <c:v>42619.75</c:v>
                </c:pt>
                <c:pt idx="719">
                  <c:v>42619.875</c:v>
                </c:pt>
                <c:pt idx="720">
                  <c:v>42620</c:v>
                </c:pt>
                <c:pt idx="721">
                  <c:v>42620.125</c:v>
                </c:pt>
                <c:pt idx="722">
                  <c:v>42620.25</c:v>
                </c:pt>
                <c:pt idx="723">
                  <c:v>42620.375</c:v>
                </c:pt>
                <c:pt idx="724">
                  <c:v>42620.5</c:v>
                </c:pt>
                <c:pt idx="725">
                  <c:v>42620.625</c:v>
                </c:pt>
                <c:pt idx="726">
                  <c:v>42620.75</c:v>
                </c:pt>
                <c:pt idx="727">
                  <c:v>42620.875</c:v>
                </c:pt>
                <c:pt idx="728">
                  <c:v>42621</c:v>
                </c:pt>
                <c:pt idx="729">
                  <c:v>42621.125</c:v>
                </c:pt>
                <c:pt idx="730">
                  <c:v>42621.25</c:v>
                </c:pt>
                <c:pt idx="731">
                  <c:v>42621.375</c:v>
                </c:pt>
                <c:pt idx="732">
                  <c:v>42621.5</c:v>
                </c:pt>
                <c:pt idx="733">
                  <c:v>42621.625</c:v>
                </c:pt>
                <c:pt idx="734">
                  <c:v>42621.75</c:v>
                </c:pt>
                <c:pt idx="735">
                  <c:v>42621.875</c:v>
                </c:pt>
                <c:pt idx="736">
                  <c:v>42622</c:v>
                </c:pt>
                <c:pt idx="737">
                  <c:v>42622.125</c:v>
                </c:pt>
                <c:pt idx="738">
                  <c:v>42622.25</c:v>
                </c:pt>
                <c:pt idx="739">
                  <c:v>42622.375</c:v>
                </c:pt>
                <c:pt idx="740">
                  <c:v>42622.5</c:v>
                </c:pt>
                <c:pt idx="741">
                  <c:v>42622.625</c:v>
                </c:pt>
                <c:pt idx="742">
                  <c:v>42622.75</c:v>
                </c:pt>
                <c:pt idx="743">
                  <c:v>42622.875</c:v>
                </c:pt>
                <c:pt idx="744">
                  <c:v>42623</c:v>
                </c:pt>
                <c:pt idx="745">
                  <c:v>42623.125</c:v>
                </c:pt>
                <c:pt idx="746">
                  <c:v>42623.25</c:v>
                </c:pt>
                <c:pt idx="747">
                  <c:v>42623.375</c:v>
                </c:pt>
                <c:pt idx="748">
                  <c:v>42623.5</c:v>
                </c:pt>
                <c:pt idx="749">
                  <c:v>42623.625</c:v>
                </c:pt>
                <c:pt idx="750">
                  <c:v>42623.75</c:v>
                </c:pt>
                <c:pt idx="751">
                  <c:v>42623.875</c:v>
                </c:pt>
                <c:pt idx="752">
                  <c:v>42624</c:v>
                </c:pt>
                <c:pt idx="753">
                  <c:v>42624.125</c:v>
                </c:pt>
                <c:pt idx="754">
                  <c:v>42624.25</c:v>
                </c:pt>
                <c:pt idx="755">
                  <c:v>42624.375</c:v>
                </c:pt>
                <c:pt idx="756">
                  <c:v>42624.5</c:v>
                </c:pt>
                <c:pt idx="757">
                  <c:v>42624.625</c:v>
                </c:pt>
                <c:pt idx="758">
                  <c:v>42624.75</c:v>
                </c:pt>
                <c:pt idx="759">
                  <c:v>42624.875</c:v>
                </c:pt>
                <c:pt idx="760">
                  <c:v>42625</c:v>
                </c:pt>
                <c:pt idx="761">
                  <c:v>42625.125</c:v>
                </c:pt>
                <c:pt idx="762">
                  <c:v>42625.25</c:v>
                </c:pt>
                <c:pt idx="763">
                  <c:v>42625.375</c:v>
                </c:pt>
                <c:pt idx="764">
                  <c:v>42625.5</c:v>
                </c:pt>
                <c:pt idx="765">
                  <c:v>42625.625</c:v>
                </c:pt>
                <c:pt idx="766">
                  <c:v>42625.75</c:v>
                </c:pt>
                <c:pt idx="767">
                  <c:v>42625.875</c:v>
                </c:pt>
                <c:pt idx="768">
                  <c:v>42626</c:v>
                </c:pt>
                <c:pt idx="769">
                  <c:v>42626.125</c:v>
                </c:pt>
                <c:pt idx="770">
                  <c:v>42626.25</c:v>
                </c:pt>
                <c:pt idx="771">
                  <c:v>42626.375</c:v>
                </c:pt>
                <c:pt idx="772">
                  <c:v>42626.5</c:v>
                </c:pt>
                <c:pt idx="773">
                  <c:v>42626.625</c:v>
                </c:pt>
                <c:pt idx="774">
                  <c:v>42626.75</c:v>
                </c:pt>
                <c:pt idx="775">
                  <c:v>42626.875</c:v>
                </c:pt>
                <c:pt idx="776">
                  <c:v>42627</c:v>
                </c:pt>
                <c:pt idx="777">
                  <c:v>42627.125</c:v>
                </c:pt>
                <c:pt idx="778">
                  <c:v>42627.25</c:v>
                </c:pt>
                <c:pt idx="779">
                  <c:v>42627.375</c:v>
                </c:pt>
                <c:pt idx="780">
                  <c:v>42627.5</c:v>
                </c:pt>
                <c:pt idx="781">
                  <c:v>42627.625</c:v>
                </c:pt>
                <c:pt idx="782">
                  <c:v>42627.75</c:v>
                </c:pt>
                <c:pt idx="783">
                  <c:v>42627.875</c:v>
                </c:pt>
                <c:pt idx="784">
                  <c:v>42628</c:v>
                </c:pt>
                <c:pt idx="785">
                  <c:v>42628.125</c:v>
                </c:pt>
                <c:pt idx="786">
                  <c:v>42628.25</c:v>
                </c:pt>
                <c:pt idx="787">
                  <c:v>42628.375</c:v>
                </c:pt>
                <c:pt idx="788">
                  <c:v>42628.5</c:v>
                </c:pt>
                <c:pt idx="789">
                  <c:v>42628.625</c:v>
                </c:pt>
                <c:pt idx="790">
                  <c:v>42628.75</c:v>
                </c:pt>
                <c:pt idx="791">
                  <c:v>42628.875</c:v>
                </c:pt>
                <c:pt idx="792">
                  <c:v>42629</c:v>
                </c:pt>
                <c:pt idx="793">
                  <c:v>42629.125</c:v>
                </c:pt>
                <c:pt idx="794">
                  <c:v>42629.25</c:v>
                </c:pt>
                <c:pt idx="795">
                  <c:v>42629.375</c:v>
                </c:pt>
                <c:pt idx="796">
                  <c:v>42629.5</c:v>
                </c:pt>
                <c:pt idx="797">
                  <c:v>42629.625</c:v>
                </c:pt>
                <c:pt idx="798">
                  <c:v>42629.75</c:v>
                </c:pt>
                <c:pt idx="799">
                  <c:v>42629.875</c:v>
                </c:pt>
                <c:pt idx="800">
                  <c:v>42630.125</c:v>
                </c:pt>
                <c:pt idx="801">
                  <c:v>42630.25</c:v>
                </c:pt>
                <c:pt idx="802">
                  <c:v>42630.375</c:v>
                </c:pt>
                <c:pt idx="803">
                  <c:v>42630.5</c:v>
                </c:pt>
                <c:pt idx="804">
                  <c:v>42630.625</c:v>
                </c:pt>
                <c:pt idx="805">
                  <c:v>42630.75</c:v>
                </c:pt>
                <c:pt idx="806">
                  <c:v>42630.875</c:v>
                </c:pt>
                <c:pt idx="807">
                  <c:v>42631</c:v>
                </c:pt>
                <c:pt idx="808">
                  <c:v>42631.125</c:v>
                </c:pt>
                <c:pt idx="809">
                  <c:v>42631.25</c:v>
                </c:pt>
                <c:pt idx="810">
                  <c:v>42631.375</c:v>
                </c:pt>
                <c:pt idx="811">
                  <c:v>42631.5</c:v>
                </c:pt>
                <c:pt idx="812">
                  <c:v>42631.625</c:v>
                </c:pt>
                <c:pt idx="813">
                  <c:v>42631.75</c:v>
                </c:pt>
                <c:pt idx="814">
                  <c:v>42631.875</c:v>
                </c:pt>
                <c:pt idx="815">
                  <c:v>42632</c:v>
                </c:pt>
                <c:pt idx="816">
                  <c:v>42632.125</c:v>
                </c:pt>
                <c:pt idx="817">
                  <c:v>42632.25</c:v>
                </c:pt>
                <c:pt idx="818">
                  <c:v>42632.375</c:v>
                </c:pt>
                <c:pt idx="819">
                  <c:v>42632.5</c:v>
                </c:pt>
                <c:pt idx="820">
                  <c:v>42632.625</c:v>
                </c:pt>
                <c:pt idx="821">
                  <c:v>42632.75</c:v>
                </c:pt>
                <c:pt idx="822">
                  <c:v>42632.875</c:v>
                </c:pt>
                <c:pt idx="823">
                  <c:v>42633</c:v>
                </c:pt>
                <c:pt idx="824">
                  <c:v>42633.125</c:v>
                </c:pt>
                <c:pt idx="825">
                  <c:v>42633.25</c:v>
                </c:pt>
                <c:pt idx="826">
                  <c:v>42633.375</c:v>
                </c:pt>
                <c:pt idx="827">
                  <c:v>42633.5</c:v>
                </c:pt>
                <c:pt idx="828">
                  <c:v>42633.625</c:v>
                </c:pt>
                <c:pt idx="829">
                  <c:v>42633.75</c:v>
                </c:pt>
                <c:pt idx="830">
                  <c:v>42633.875</c:v>
                </c:pt>
                <c:pt idx="831">
                  <c:v>42634</c:v>
                </c:pt>
                <c:pt idx="832">
                  <c:v>42634.125</c:v>
                </c:pt>
                <c:pt idx="833">
                  <c:v>42634.25</c:v>
                </c:pt>
                <c:pt idx="834">
                  <c:v>42634.375</c:v>
                </c:pt>
                <c:pt idx="835">
                  <c:v>42634.5</c:v>
                </c:pt>
                <c:pt idx="836">
                  <c:v>42634.625</c:v>
                </c:pt>
                <c:pt idx="837">
                  <c:v>42634.75</c:v>
                </c:pt>
                <c:pt idx="838">
                  <c:v>42634.875</c:v>
                </c:pt>
                <c:pt idx="839">
                  <c:v>42635</c:v>
                </c:pt>
                <c:pt idx="840">
                  <c:v>42635.125</c:v>
                </c:pt>
                <c:pt idx="841">
                  <c:v>42635.25</c:v>
                </c:pt>
                <c:pt idx="842">
                  <c:v>42635.375</c:v>
                </c:pt>
                <c:pt idx="843">
                  <c:v>42635.5</c:v>
                </c:pt>
                <c:pt idx="844">
                  <c:v>42635.625</c:v>
                </c:pt>
                <c:pt idx="845">
                  <c:v>42635.75</c:v>
                </c:pt>
                <c:pt idx="846">
                  <c:v>42635.875</c:v>
                </c:pt>
                <c:pt idx="847">
                  <c:v>42636</c:v>
                </c:pt>
                <c:pt idx="848">
                  <c:v>42636.125</c:v>
                </c:pt>
                <c:pt idx="849">
                  <c:v>42636.25</c:v>
                </c:pt>
                <c:pt idx="850">
                  <c:v>42636.375</c:v>
                </c:pt>
                <c:pt idx="851">
                  <c:v>42636.5</c:v>
                </c:pt>
                <c:pt idx="852">
                  <c:v>42636.625</c:v>
                </c:pt>
                <c:pt idx="853">
                  <c:v>42636.75</c:v>
                </c:pt>
                <c:pt idx="854">
                  <c:v>42636.875</c:v>
                </c:pt>
                <c:pt idx="855">
                  <c:v>42637</c:v>
                </c:pt>
                <c:pt idx="856">
                  <c:v>42637.125</c:v>
                </c:pt>
                <c:pt idx="857">
                  <c:v>42637.25</c:v>
                </c:pt>
                <c:pt idx="858">
                  <c:v>42637.375</c:v>
                </c:pt>
                <c:pt idx="859">
                  <c:v>42637.5</c:v>
                </c:pt>
                <c:pt idx="860">
                  <c:v>42637.625</c:v>
                </c:pt>
                <c:pt idx="861">
                  <c:v>42637.75</c:v>
                </c:pt>
                <c:pt idx="862">
                  <c:v>42637.875</c:v>
                </c:pt>
                <c:pt idx="863">
                  <c:v>42638</c:v>
                </c:pt>
                <c:pt idx="864">
                  <c:v>42638.125</c:v>
                </c:pt>
                <c:pt idx="865">
                  <c:v>42638.25</c:v>
                </c:pt>
                <c:pt idx="866">
                  <c:v>42638.375</c:v>
                </c:pt>
                <c:pt idx="867">
                  <c:v>42638.5</c:v>
                </c:pt>
                <c:pt idx="868">
                  <c:v>42638.625</c:v>
                </c:pt>
                <c:pt idx="869">
                  <c:v>42638.75</c:v>
                </c:pt>
                <c:pt idx="870">
                  <c:v>42638.875</c:v>
                </c:pt>
                <c:pt idx="871">
                  <c:v>42639</c:v>
                </c:pt>
                <c:pt idx="872">
                  <c:v>42639.125</c:v>
                </c:pt>
                <c:pt idx="873">
                  <c:v>42639.25</c:v>
                </c:pt>
                <c:pt idx="874">
                  <c:v>42639.375</c:v>
                </c:pt>
                <c:pt idx="875">
                  <c:v>42639.5</c:v>
                </c:pt>
                <c:pt idx="876">
                  <c:v>42639.625</c:v>
                </c:pt>
                <c:pt idx="877">
                  <c:v>42639.75</c:v>
                </c:pt>
                <c:pt idx="878">
                  <c:v>42639.875</c:v>
                </c:pt>
                <c:pt idx="879">
                  <c:v>42640</c:v>
                </c:pt>
                <c:pt idx="880">
                  <c:v>42640.125</c:v>
                </c:pt>
                <c:pt idx="881">
                  <c:v>42640.25</c:v>
                </c:pt>
                <c:pt idx="882">
                  <c:v>42640.375</c:v>
                </c:pt>
                <c:pt idx="883">
                  <c:v>42640.5</c:v>
                </c:pt>
                <c:pt idx="884">
                  <c:v>42640.625</c:v>
                </c:pt>
                <c:pt idx="885">
                  <c:v>42640.75</c:v>
                </c:pt>
                <c:pt idx="886">
                  <c:v>42640.875</c:v>
                </c:pt>
                <c:pt idx="887">
                  <c:v>42641</c:v>
                </c:pt>
                <c:pt idx="888">
                  <c:v>42641.125</c:v>
                </c:pt>
                <c:pt idx="889">
                  <c:v>42641.25</c:v>
                </c:pt>
                <c:pt idx="890">
                  <c:v>42641.375</c:v>
                </c:pt>
                <c:pt idx="891">
                  <c:v>42641.5</c:v>
                </c:pt>
                <c:pt idx="892">
                  <c:v>42641.625</c:v>
                </c:pt>
                <c:pt idx="893">
                  <c:v>42641.75</c:v>
                </c:pt>
                <c:pt idx="894">
                  <c:v>42641.875</c:v>
                </c:pt>
                <c:pt idx="895">
                  <c:v>42642</c:v>
                </c:pt>
                <c:pt idx="896">
                  <c:v>42642.125</c:v>
                </c:pt>
                <c:pt idx="897">
                  <c:v>42642.25</c:v>
                </c:pt>
                <c:pt idx="898">
                  <c:v>42642.375</c:v>
                </c:pt>
                <c:pt idx="899">
                  <c:v>42642.5</c:v>
                </c:pt>
                <c:pt idx="900">
                  <c:v>42642.625</c:v>
                </c:pt>
                <c:pt idx="901">
                  <c:v>42642.75</c:v>
                </c:pt>
                <c:pt idx="902">
                  <c:v>42642.875</c:v>
                </c:pt>
                <c:pt idx="903">
                  <c:v>42643</c:v>
                </c:pt>
                <c:pt idx="904">
                  <c:v>42643.125</c:v>
                </c:pt>
                <c:pt idx="905">
                  <c:v>42643.25</c:v>
                </c:pt>
                <c:pt idx="906">
                  <c:v>42643.375</c:v>
                </c:pt>
                <c:pt idx="907">
                  <c:v>42643.5</c:v>
                </c:pt>
                <c:pt idx="908">
                  <c:v>42643.625</c:v>
                </c:pt>
                <c:pt idx="909">
                  <c:v>42643.75</c:v>
                </c:pt>
                <c:pt idx="910">
                  <c:v>42643.875</c:v>
                </c:pt>
                <c:pt idx="911">
                  <c:v>42644</c:v>
                </c:pt>
                <c:pt idx="912">
                  <c:v>42644.125</c:v>
                </c:pt>
                <c:pt idx="913">
                  <c:v>42644.25</c:v>
                </c:pt>
                <c:pt idx="914">
                  <c:v>42644.375</c:v>
                </c:pt>
                <c:pt idx="915">
                  <c:v>42644.5</c:v>
                </c:pt>
                <c:pt idx="916">
                  <c:v>42644.625</c:v>
                </c:pt>
                <c:pt idx="917">
                  <c:v>42644.75</c:v>
                </c:pt>
                <c:pt idx="918">
                  <c:v>42644.875</c:v>
                </c:pt>
                <c:pt idx="919">
                  <c:v>42645</c:v>
                </c:pt>
                <c:pt idx="920">
                  <c:v>42645.125</c:v>
                </c:pt>
                <c:pt idx="921">
                  <c:v>42645.25</c:v>
                </c:pt>
                <c:pt idx="922">
                  <c:v>42645.375</c:v>
                </c:pt>
                <c:pt idx="923">
                  <c:v>42645.5</c:v>
                </c:pt>
                <c:pt idx="924">
                  <c:v>42645.625</c:v>
                </c:pt>
                <c:pt idx="925">
                  <c:v>42645.75</c:v>
                </c:pt>
                <c:pt idx="926">
                  <c:v>42645.875</c:v>
                </c:pt>
                <c:pt idx="927">
                  <c:v>42646</c:v>
                </c:pt>
                <c:pt idx="928">
                  <c:v>42646.125</c:v>
                </c:pt>
                <c:pt idx="929">
                  <c:v>42646.25</c:v>
                </c:pt>
                <c:pt idx="930">
                  <c:v>42646.375</c:v>
                </c:pt>
                <c:pt idx="931">
                  <c:v>42646.5</c:v>
                </c:pt>
                <c:pt idx="932">
                  <c:v>42646.625</c:v>
                </c:pt>
                <c:pt idx="933">
                  <c:v>42646.75</c:v>
                </c:pt>
                <c:pt idx="934">
                  <c:v>42646.875</c:v>
                </c:pt>
                <c:pt idx="935">
                  <c:v>42647</c:v>
                </c:pt>
                <c:pt idx="936">
                  <c:v>42647.125</c:v>
                </c:pt>
                <c:pt idx="937">
                  <c:v>42647.25</c:v>
                </c:pt>
                <c:pt idx="938">
                  <c:v>42647.375</c:v>
                </c:pt>
                <c:pt idx="939">
                  <c:v>42647.5</c:v>
                </c:pt>
                <c:pt idx="940">
                  <c:v>42647.625</c:v>
                </c:pt>
                <c:pt idx="941">
                  <c:v>42647.75</c:v>
                </c:pt>
                <c:pt idx="942">
                  <c:v>42647.875</c:v>
                </c:pt>
                <c:pt idx="943">
                  <c:v>42648</c:v>
                </c:pt>
                <c:pt idx="944">
                  <c:v>42648.125</c:v>
                </c:pt>
                <c:pt idx="945">
                  <c:v>42648.25</c:v>
                </c:pt>
                <c:pt idx="946">
                  <c:v>42648.375</c:v>
                </c:pt>
                <c:pt idx="947">
                  <c:v>42648.5</c:v>
                </c:pt>
                <c:pt idx="948">
                  <c:v>42648.625</c:v>
                </c:pt>
                <c:pt idx="949">
                  <c:v>42648.75</c:v>
                </c:pt>
                <c:pt idx="950">
                  <c:v>42648.875</c:v>
                </c:pt>
                <c:pt idx="951">
                  <c:v>42649</c:v>
                </c:pt>
                <c:pt idx="952">
                  <c:v>42649.125</c:v>
                </c:pt>
                <c:pt idx="953">
                  <c:v>42649.25</c:v>
                </c:pt>
                <c:pt idx="954">
                  <c:v>42649.375</c:v>
                </c:pt>
                <c:pt idx="955">
                  <c:v>42649.5</c:v>
                </c:pt>
                <c:pt idx="956">
                  <c:v>42649.625</c:v>
                </c:pt>
                <c:pt idx="957">
                  <c:v>42649.75</c:v>
                </c:pt>
                <c:pt idx="958">
                  <c:v>42649.875</c:v>
                </c:pt>
                <c:pt idx="959">
                  <c:v>42650</c:v>
                </c:pt>
                <c:pt idx="960">
                  <c:v>42650.125</c:v>
                </c:pt>
                <c:pt idx="961">
                  <c:v>42650.25</c:v>
                </c:pt>
                <c:pt idx="962">
                  <c:v>42650.375</c:v>
                </c:pt>
                <c:pt idx="963">
                  <c:v>42650.5</c:v>
                </c:pt>
                <c:pt idx="964">
                  <c:v>42650.625</c:v>
                </c:pt>
                <c:pt idx="965">
                  <c:v>42650.75</c:v>
                </c:pt>
                <c:pt idx="966">
                  <c:v>42650.875</c:v>
                </c:pt>
                <c:pt idx="967">
                  <c:v>42651</c:v>
                </c:pt>
                <c:pt idx="968">
                  <c:v>42651.125</c:v>
                </c:pt>
                <c:pt idx="969">
                  <c:v>42651.25</c:v>
                </c:pt>
                <c:pt idx="970">
                  <c:v>42651.375</c:v>
                </c:pt>
                <c:pt idx="971">
                  <c:v>42651.5</c:v>
                </c:pt>
                <c:pt idx="972">
                  <c:v>42651.625</c:v>
                </c:pt>
                <c:pt idx="973">
                  <c:v>42651.75</c:v>
                </c:pt>
                <c:pt idx="974">
                  <c:v>42651.875</c:v>
                </c:pt>
                <c:pt idx="975">
                  <c:v>42652</c:v>
                </c:pt>
                <c:pt idx="976">
                  <c:v>42652.125</c:v>
                </c:pt>
                <c:pt idx="977">
                  <c:v>42652.25</c:v>
                </c:pt>
                <c:pt idx="978">
                  <c:v>42652.375</c:v>
                </c:pt>
                <c:pt idx="979">
                  <c:v>42652.5</c:v>
                </c:pt>
                <c:pt idx="980">
                  <c:v>42652.625</c:v>
                </c:pt>
                <c:pt idx="981">
                  <c:v>42652.75</c:v>
                </c:pt>
                <c:pt idx="982">
                  <c:v>42652.875</c:v>
                </c:pt>
                <c:pt idx="983">
                  <c:v>42653</c:v>
                </c:pt>
                <c:pt idx="984">
                  <c:v>42653.125</c:v>
                </c:pt>
                <c:pt idx="985">
                  <c:v>42653.25</c:v>
                </c:pt>
                <c:pt idx="986">
                  <c:v>42653.375</c:v>
                </c:pt>
                <c:pt idx="987">
                  <c:v>42653.5</c:v>
                </c:pt>
                <c:pt idx="988">
                  <c:v>42653.625</c:v>
                </c:pt>
                <c:pt idx="989">
                  <c:v>42653.75</c:v>
                </c:pt>
                <c:pt idx="990">
                  <c:v>42653.875</c:v>
                </c:pt>
                <c:pt idx="991">
                  <c:v>42654</c:v>
                </c:pt>
                <c:pt idx="992">
                  <c:v>42654.125</c:v>
                </c:pt>
                <c:pt idx="993">
                  <c:v>42654.25</c:v>
                </c:pt>
                <c:pt idx="994">
                  <c:v>42654.375</c:v>
                </c:pt>
                <c:pt idx="995">
                  <c:v>42654.5</c:v>
                </c:pt>
                <c:pt idx="996">
                  <c:v>42654.625</c:v>
                </c:pt>
                <c:pt idx="997">
                  <c:v>42654.75</c:v>
                </c:pt>
                <c:pt idx="998">
                  <c:v>42654.875</c:v>
                </c:pt>
                <c:pt idx="999">
                  <c:v>42655</c:v>
                </c:pt>
                <c:pt idx="1000">
                  <c:v>42655.125</c:v>
                </c:pt>
                <c:pt idx="1001">
                  <c:v>42655.25</c:v>
                </c:pt>
                <c:pt idx="1002">
                  <c:v>42655.375</c:v>
                </c:pt>
                <c:pt idx="1003">
                  <c:v>42655.5</c:v>
                </c:pt>
                <c:pt idx="1004">
                  <c:v>42655.625</c:v>
                </c:pt>
                <c:pt idx="1005">
                  <c:v>42655.75</c:v>
                </c:pt>
                <c:pt idx="1006">
                  <c:v>42655.875</c:v>
                </c:pt>
                <c:pt idx="1007">
                  <c:v>42656</c:v>
                </c:pt>
                <c:pt idx="1008">
                  <c:v>42656.125</c:v>
                </c:pt>
                <c:pt idx="1009">
                  <c:v>42656.25</c:v>
                </c:pt>
                <c:pt idx="1010">
                  <c:v>42656.375</c:v>
                </c:pt>
                <c:pt idx="1011">
                  <c:v>42656.5</c:v>
                </c:pt>
                <c:pt idx="1012">
                  <c:v>42656.625</c:v>
                </c:pt>
                <c:pt idx="1013">
                  <c:v>42656.75</c:v>
                </c:pt>
                <c:pt idx="1014">
                  <c:v>42656.875</c:v>
                </c:pt>
                <c:pt idx="1015">
                  <c:v>42657</c:v>
                </c:pt>
                <c:pt idx="1016">
                  <c:v>42657.125</c:v>
                </c:pt>
                <c:pt idx="1017">
                  <c:v>42657.25</c:v>
                </c:pt>
                <c:pt idx="1018">
                  <c:v>42657.375</c:v>
                </c:pt>
                <c:pt idx="1019">
                  <c:v>42657.5</c:v>
                </c:pt>
                <c:pt idx="1020">
                  <c:v>42657.625</c:v>
                </c:pt>
                <c:pt idx="1021">
                  <c:v>42657.75</c:v>
                </c:pt>
                <c:pt idx="1022">
                  <c:v>42657.875</c:v>
                </c:pt>
                <c:pt idx="1023">
                  <c:v>42658</c:v>
                </c:pt>
                <c:pt idx="1024">
                  <c:v>42658.125</c:v>
                </c:pt>
                <c:pt idx="1025">
                  <c:v>42658.25</c:v>
                </c:pt>
                <c:pt idx="1026">
                  <c:v>42658.375</c:v>
                </c:pt>
                <c:pt idx="1027">
                  <c:v>42658.5</c:v>
                </c:pt>
                <c:pt idx="1028">
                  <c:v>42658.625</c:v>
                </c:pt>
                <c:pt idx="1029">
                  <c:v>42658.75</c:v>
                </c:pt>
                <c:pt idx="1030">
                  <c:v>42658.875</c:v>
                </c:pt>
                <c:pt idx="1031">
                  <c:v>42659</c:v>
                </c:pt>
                <c:pt idx="1032">
                  <c:v>42659.125</c:v>
                </c:pt>
                <c:pt idx="1033">
                  <c:v>42659.25</c:v>
                </c:pt>
                <c:pt idx="1034">
                  <c:v>42659.375</c:v>
                </c:pt>
                <c:pt idx="1035">
                  <c:v>42659.5</c:v>
                </c:pt>
                <c:pt idx="1036">
                  <c:v>42659.625</c:v>
                </c:pt>
                <c:pt idx="1037">
                  <c:v>42659.75</c:v>
                </c:pt>
                <c:pt idx="1038">
                  <c:v>42659.75</c:v>
                </c:pt>
                <c:pt idx="1039">
                  <c:v>42659.875</c:v>
                </c:pt>
                <c:pt idx="1040">
                  <c:v>42660</c:v>
                </c:pt>
                <c:pt idx="1041">
                  <c:v>42660.125</c:v>
                </c:pt>
                <c:pt idx="1042">
                  <c:v>42660.25</c:v>
                </c:pt>
                <c:pt idx="1043">
                  <c:v>42660.375</c:v>
                </c:pt>
                <c:pt idx="1044">
                  <c:v>42660.5</c:v>
                </c:pt>
                <c:pt idx="1045">
                  <c:v>42660.625</c:v>
                </c:pt>
                <c:pt idx="1046">
                  <c:v>42660.75</c:v>
                </c:pt>
                <c:pt idx="1047">
                  <c:v>42660.875</c:v>
                </c:pt>
                <c:pt idx="1048">
                  <c:v>42661</c:v>
                </c:pt>
                <c:pt idx="1049">
                  <c:v>42661.125</c:v>
                </c:pt>
                <c:pt idx="1050">
                  <c:v>42661.25</c:v>
                </c:pt>
                <c:pt idx="1051">
                  <c:v>42661.375</c:v>
                </c:pt>
                <c:pt idx="1052">
                  <c:v>42661.5</c:v>
                </c:pt>
                <c:pt idx="1053">
                  <c:v>42661.625</c:v>
                </c:pt>
                <c:pt idx="1054">
                  <c:v>42661.75</c:v>
                </c:pt>
                <c:pt idx="1055">
                  <c:v>42661.875</c:v>
                </c:pt>
                <c:pt idx="1056">
                  <c:v>42662</c:v>
                </c:pt>
                <c:pt idx="1057">
                  <c:v>42662.125</c:v>
                </c:pt>
                <c:pt idx="1058">
                  <c:v>42662.25</c:v>
                </c:pt>
                <c:pt idx="1059">
                  <c:v>42662.375</c:v>
                </c:pt>
                <c:pt idx="1060">
                  <c:v>42662.5</c:v>
                </c:pt>
                <c:pt idx="1061">
                  <c:v>42662.625</c:v>
                </c:pt>
                <c:pt idx="1062">
                  <c:v>42662.75</c:v>
                </c:pt>
                <c:pt idx="1063">
                  <c:v>42662.875</c:v>
                </c:pt>
                <c:pt idx="1064">
                  <c:v>42663</c:v>
                </c:pt>
                <c:pt idx="1065">
                  <c:v>42663.125</c:v>
                </c:pt>
                <c:pt idx="1066">
                  <c:v>42663.25</c:v>
                </c:pt>
                <c:pt idx="1067">
                  <c:v>42663.375</c:v>
                </c:pt>
                <c:pt idx="1068">
                  <c:v>42663.5</c:v>
                </c:pt>
                <c:pt idx="1069">
                  <c:v>42663.875</c:v>
                </c:pt>
                <c:pt idx="1070">
                  <c:v>42664</c:v>
                </c:pt>
                <c:pt idx="1071">
                  <c:v>42664.125</c:v>
                </c:pt>
                <c:pt idx="1072">
                  <c:v>42664.25</c:v>
                </c:pt>
                <c:pt idx="1073">
                  <c:v>42664.375</c:v>
                </c:pt>
                <c:pt idx="1074">
                  <c:v>42664.5</c:v>
                </c:pt>
                <c:pt idx="1075">
                  <c:v>42664.625</c:v>
                </c:pt>
                <c:pt idx="1076">
                  <c:v>42664.75</c:v>
                </c:pt>
                <c:pt idx="1077">
                  <c:v>42664.875</c:v>
                </c:pt>
                <c:pt idx="1078">
                  <c:v>42665</c:v>
                </c:pt>
                <c:pt idx="1079">
                  <c:v>42665.125</c:v>
                </c:pt>
                <c:pt idx="1080">
                  <c:v>42665.25</c:v>
                </c:pt>
                <c:pt idx="1081">
                  <c:v>42665.375</c:v>
                </c:pt>
                <c:pt idx="1082">
                  <c:v>42665.5</c:v>
                </c:pt>
                <c:pt idx="1083">
                  <c:v>42665.625</c:v>
                </c:pt>
                <c:pt idx="1084">
                  <c:v>42665.75</c:v>
                </c:pt>
                <c:pt idx="1085">
                  <c:v>42665.875</c:v>
                </c:pt>
                <c:pt idx="1086">
                  <c:v>42666</c:v>
                </c:pt>
                <c:pt idx="1087">
                  <c:v>42666.125</c:v>
                </c:pt>
                <c:pt idx="1088">
                  <c:v>42666.25</c:v>
                </c:pt>
                <c:pt idx="1089">
                  <c:v>42666.375</c:v>
                </c:pt>
                <c:pt idx="1090">
                  <c:v>42666.5</c:v>
                </c:pt>
                <c:pt idx="1091">
                  <c:v>42666.625</c:v>
                </c:pt>
                <c:pt idx="1092">
                  <c:v>42666.75</c:v>
                </c:pt>
                <c:pt idx="1093">
                  <c:v>42666.875</c:v>
                </c:pt>
                <c:pt idx="1094">
                  <c:v>42667</c:v>
                </c:pt>
                <c:pt idx="1095">
                  <c:v>42667.125</c:v>
                </c:pt>
                <c:pt idx="1096">
                  <c:v>42667.25</c:v>
                </c:pt>
                <c:pt idx="1097">
                  <c:v>42667.375</c:v>
                </c:pt>
                <c:pt idx="1098">
                  <c:v>42667.5</c:v>
                </c:pt>
                <c:pt idx="1099">
                  <c:v>42667.625</c:v>
                </c:pt>
                <c:pt idx="1100">
                  <c:v>42667.75</c:v>
                </c:pt>
                <c:pt idx="1101">
                  <c:v>42667.875</c:v>
                </c:pt>
                <c:pt idx="1102">
                  <c:v>42668</c:v>
                </c:pt>
                <c:pt idx="1103">
                  <c:v>42668.125</c:v>
                </c:pt>
                <c:pt idx="1104">
                  <c:v>42668.25</c:v>
                </c:pt>
                <c:pt idx="1105">
                  <c:v>42668.375</c:v>
                </c:pt>
                <c:pt idx="1106">
                  <c:v>42668.5</c:v>
                </c:pt>
                <c:pt idx="1107">
                  <c:v>42668.625</c:v>
                </c:pt>
                <c:pt idx="1108">
                  <c:v>42668.75</c:v>
                </c:pt>
                <c:pt idx="1109">
                  <c:v>42668.875</c:v>
                </c:pt>
                <c:pt idx="1110">
                  <c:v>42669</c:v>
                </c:pt>
                <c:pt idx="1111">
                  <c:v>42669.125</c:v>
                </c:pt>
                <c:pt idx="1112">
                  <c:v>42669.25</c:v>
                </c:pt>
                <c:pt idx="1113">
                  <c:v>42669.375</c:v>
                </c:pt>
                <c:pt idx="1114">
                  <c:v>42669.5</c:v>
                </c:pt>
                <c:pt idx="1115">
                  <c:v>42669.625</c:v>
                </c:pt>
                <c:pt idx="1116">
                  <c:v>42669.75</c:v>
                </c:pt>
                <c:pt idx="1117">
                  <c:v>42669.875</c:v>
                </c:pt>
                <c:pt idx="1118">
                  <c:v>42670</c:v>
                </c:pt>
                <c:pt idx="1119">
                  <c:v>42670.125</c:v>
                </c:pt>
                <c:pt idx="1120">
                  <c:v>42670.25</c:v>
                </c:pt>
                <c:pt idx="1121">
                  <c:v>42670.375</c:v>
                </c:pt>
                <c:pt idx="1122">
                  <c:v>42670.5</c:v>
                </c:pt>
                <c:pt idx="1123">
                  <c:v>42670.625</c:v>
                </c:pt>
                <c:pt idx="1124">
                  <c:v>42670.75</c:v>
                </c:pt>
                <c:pt idx="1125">
                  <c:v>42670.875</c:v>
                </c:pt>
                <c:pt idx="1126">
                  <c:v>42671</c:v>
                </c:pt>
                <c:pt idx="1127">
                  <c:v>42671.125</c:v>
                </c:pt>
                <c:pt idx="1128">
                  <c:v>42671.25</c:v>
                </c:pt>
                <c:pt idx="1129">
                  <c:v>42671.375</c:v>
                </c:pt>
                <c:pt idx="1130">
                  <c:v>42671.5</c:v>
                </c:pt>
                <c:pt idx="1131">
                  <c:v>42671.625</c:v>
                </c:pt>
                <c:pt idx="1132">
                  <c:v>42671.75</c:v>
                </c:pt>
                <c:pt idx="1133">
                  <c:v>42671.875</c:v>
                </c:pt>
                <c:pt idx="1134">
                  <c:v>42672</c:v>
                </c:pt>
                <c:pt idx="1135">
                  <c:v>42672.125</c:v>
                </c:pt>
                <c:pt idx="1136">
                  <c:v>42672.25</c:v>
                </c:pt>
                <c:pt idx="1137">
                  <c:v>42672.375</c:v>
                </c:pt>
                <c:pt idx="1138">
                  <c:v>42672.5</c:v>
                </c:pt>
                <c:pt idx="1139">
                  <c:v>42672.625</c:v>
                </c:pt>
                <c:pt idx="1140">
                  <c:v>42672.75</c:v>
                </c:pt>
                <c:pt idx="1141">
                  <c:v>42672.875</c:v>
                </c:pt>
                <c:pt idx="1142">
                  <c:v>42673</c:v>
                </c:pt>
                <c:pt idx="1143">
                  <c:v>42673.125</c:v>
                </c:pt>
                <c:pt idx="1144">
                  <c:v>42673.25</c:v>
                </c:pt>
                <c:pt idx="1145">
                  <c:v>42673.375</c:v>
                </c:pt>
                <c:pt idx="1146">
                  <c:v>42673.5</c:v>
                </c:pt>
                <c:pt idx="1147">
                  <c:v>42673.625</c:v>
                </c:pt>
                <c:pt idx="1148">
                  <c:v>42673.75</c:v>
                </c:pt>
                <c:pt idx="1149">
                  <c:v>42673.875</c:v>
                </c:pt>
                <c:pt idx="1150">
                  <c:v>42674</c:v>
                </c:pt>
                <c:pt idx="1151">
                  <c:v>42674.125</c:v>
                </c:pt>
                <c:pt idx="1152">
                  <c:v>42674.25</c:v>
                </c:pt>
                <c:pt idx="1153">
                  <c:v>42674.375</c:v>
                </c:pt>
                <c:pt idx="1154">
                  <c:v>42674.5</c:v>
                </c:pt>
                <c:pt idx="1155">
                  <c:v>42674.625</c:v>
                </c:pt>
                <c:pt idx="1156">
                  <c:v>42674.75</c:v>
                </c:pt>
                <c:pt idx="1157">
                  <c:v>42674.875</c:v>
                </c:pt>
                <c:pt idx="1158">
                  <c:v>42675</c:v>
                </c:pt>
                <c:pt idx="1159">
                  <c:v>42675.125</c:v>
                </c:pt>
                <c:pt idx="1160">
                  <c:v>42675.25</c:v>
                </c:pt>
                <c:pt idx="1161">
                  <c:v>42675.375</c:v>
                </c:pt>
                <c:pt idx="1162">
                  <c:v>42675.5</c:v>
                </c:pt>
                <c:pt idx="1163">
                  <c:v>42675.625</c:v>
                </c:pt>
                <c:pt idx="1164">
                  <c:v>42675.75</c:v>
                </c:pt>
                <c:pt idx="1165">
                  <c:v>42675.875</c:v>
                </c:pt>
                <c:pt idx="1166">
                  <c:v>42676</c:v>
                </c:pt>
                <c:pt idx="1167">
                  <c:v>42676.125</c:v>
                </c:pt>
                <c:pt idx="1168">
                  <c:v>42676.25</c:v>
                </c:pt>
                <c:pt idx="1169">
                  <c:v>42676.375</c:v>
                </c:pt>
                <c:pt idx="1170">
                  <c:v>42676.5</c:v>
                </c:pt>
                <c:pt idx="1171">
                  <c:v>42676.625</c:v>
                </c:pt>
                <c:pt idx="1172">
                  <c:v>42676.75</c:v>
                </c:pt>
                <c:pt idx="1173">
                  <c:v>42676.875</c:v>
                </c:pt>
                <c:pt idx="1174">
                  <c:v>42677</c:v>
                </c:pt>
                <c:pt idx="1175">
                  <c:v>42677.125</c:v>
                </c:pt>
                <c:pt idx="1176">
                  <c:v>42677.25</c:v>
                </c:pt>
                <c:pt idx="1177">
                  <c:v>42677.375</c:v>
                </c:pt>
                <c:pt idx="1178">
                  <c:v>42677.5</c:v>
                </c:pt>
                <c:pt idx="1179">
                  <c:v>42677.625</c:v>
                </c:pt>
                <c:pt idx="1180">
                  <c:v>42677.75</c:v>
                </c:pt>
                <c:pt idx="1181">
                  <c:v>42677.875</c:v>
                </c:pt>
                <c:pt idx="1182">
                  <c:v>42678</c:v>
                </c:pt>
                <c:pt idx="1183">
                  <c:v>42678.125</c:v>
                </c:pt>
                <c:pt idx="1184">
                  <c:v>42678.25</c:v>
                </c:pt>
                <c:pt idx="1185">
                  <c:v>42678.375</c:v>
                </c:pt>
                <c:pt idx="1186">
                  <c:v>42678.5</c:v>
                </c:pt>
                <c:pt idx="1187">
                  <c:v>42678.625</c:v>
                </c:pt>
                <c:pt idx="1188">
                  <c:v>42678.75</c:v>
                </c:pt>
                <c:pt idx="1189">
                  <c:v>42678.875</c:v>
                </c:pt>
                <c:pt idx="1190">
                  <c:v>42679</c:v>
                </c:pt>
                <c:pt idx="1191">
                  <c:v>42679.125</c:v>
                </c:pt>
                <c:pt idx="1192">
                  <c:v>42679.25</c:v>
                </c:pt>
                <c:pt idx="1193">
                  <c:v>42679.375</c:v>
                </c:pt>
                <c:pt idx="1194">
                  <c:v>42679.5</c:v>
                </c:pt>
                <c:pt idx="1195">
                  <c:v>42679.625</c:v>
                </c:pt>
                <c:pt idx="1196">
                  <c:v>42679.75</c:v>
                </c:pt>
                <c:pt idx="1197">
                  <c:v>42679.875</c:v>
                </c:pt>
                <c:pt idx="1198">
                  <c:v>42680</c:v>
                </c:pt>
                <c:pt idx="1199">
                  <c:v>42680.125</c:v>
                </c:pt>
                <c:pt idx="1200">
                  <c:v>42680.25</c:v>
                </c:pt>
                <c:pt idx="1201">
                  <c:v>42680.375</c:v>
                </c:pt>
                <c:pt idx="1202">
                  <c:v>42680.5</c:v>
                </c:pt>
                <c:pt idx="1203">
                  <c:v>42680.625</c:v>
                </c:pt>
                <c:pt idx="1204">
                  <c:v>42680.75</c:v>
                </c:pt>
                <c:pt idx="1205">
                  <c:v>42680.875</c:v>
                </c:pt>
                <c:pt idx="1206">
                  <c:v>42681</c:v>
                </c:pt>
                <c:pt idx="1207">
                  <c:v>42681.125</c:v>
                </c:pt>
                <c:pt idx="1208">
                  <c:v>42681.25</c:v>
                </c:pt>
                <c:pt idx="1209">
                  <c:v>42681.375</c:v>
                </c:pt>
                <c:pt idx="1210">
                  <c:v>42681.5</c:v>
                </c:pt>
                <c:pt idx="1211">
                  <c:v>42681.625</c:v>
                </c:pt>
                <c:pt idx="1212">
                  <c:v>42681.75</c:v>
                </c:pt>
                <c:pt idx="1213">
                  <c:v>42681.875</c:v>
                </c:pt>
                <c:pt idx="1214">
                  <c:v>42682</c:v>
                </c:pt>
                <c:pt idx="1215">
                  <c:v>42682.125</c:v>
                </c:pt>
                <c:pt idx="1216">
                  <c:v>42682.25</c:v>
                </c:pt>
                <c:pt idx="1217">
                  <c:v>42682.375</c:v>
                </c:pt>
                <c:pt idx="1218">
                  <c:v>42682.5</c:v>
                </c:pt>
                <c:pt idx="1219">
                  <c:v>42682.625</c:v>
                </c:pt>
                <c:pt idx="1220">
                  <c:v>42682.75</c:v>
                </c:pt>
                <c:pt idx="1221">
                  <c:v>42682.875</c:v>
                </c:pt>
                <c:pt idx="1222">
                  <c:v>42683</c:v>
                </c:pt>
                <c:pt idx="1223">
                  <c:v>42683.125</c:v>
                </c:pt>
                <c:pt idx="1224">
                  <c:v>42683.25</c:v>
                </c:pt>
                <c:pt idx="1225">
                  <c:v>42683.375</c:v>
                </c:pt>
                <c:pt idx="1226">
                  <c:v>42683.5</c:v>
                </c:pt>
                <c:pt idx="1227">
                  <c:v>42683.625</c:v>
                </c:pt>
                <c:pt idx="1228">
                  <c:v>42683.75</c:v>
                </c:pt>
                <c:pt idx="1229">
                  <c:v>42683.875</c:v>
                </c:pt>
                <c:pt idx="1230">
                  <c:v>42684</c:v>
                </c:pt>
                <c:pt idx="1231">
                  <c:v>42684.125</c:v>
                </c:pt>
                <c:pt idx="1232">
                  <c:v>42684.25</c:v>
                </c:pt>
                <c:pt idx="1233">
                  <c:v>42684.375</c:v>
                </c:pt>
                <c:pt idx="1234">
                  <c:v>42684.375</c:v>
                </c:pt>
                <c:pt idx="1235">
                  <c:v>42684.5</c:v>
                </c:pt>
                <c:pt idx="1236">
                  <c:v>42684.625</c:v>
                </c:pt>
                <c:pt idx="1237">
                  <c:v>42684.75</c:v>
                </c:pt>
                <c:pt idx="1238">
                  <c:v>42684.875</c:v>
                </c:pt>
                <c:pt idx="1239">
                  <c:v>42685</c:v>
                </c:pt>
                <c:pt idx="1240">
                  <c:v>42685.125</c:v>
                </c:pt>
                <c:pt idx="1241">
                  <c:v>42685.25</c:v>
                </c:pt>
                <c:pt idx="1242">
                  <c:v>42685.375</c:v>
                </c:pt>
                <c:pt idx="1243">
                  <c:v>42685.5</c:v>
                </c:pt>
                <c:pt idx="1244">
                  <c:v>42685.625</c:v>
                </c:pt>
                <c:pt idx="1245">
                  <c:v>42685.75</c:v>
                </c:pt>
                <c:pt idx="1246">
                  <c:v>42685.875</c:v>
                </c:pt>
                <c:pt idx="1247">
                  <c:v>42686</c:v>
                </c:pt>
                <c:pt idx="1248">
                  <c:v>42686.125</c:v>
                </c:pt>
                <c:pt idx="1249">
                  <c:v>42686.25</c:v>
                </c:pt>
                <c:pt idx="1250">
                  <c:v>42686.375</c:v>
                </c:pt>
                <c:pt idx="1251">
                  <c:v>42686.5</c:v>
                </c:pt>
                <c:pt idx="1252">
                  <c:v>42686.625</c:v>
                </c:pt>
                <c:pt idx="1253">
                  <c:v>42686.75</c:v>
                </c:pt>
                <c:pt idx="1254">
                  <c:v>42686.875</c:v>
                </c:pt>
                <c:pt idx="1255">
                  <c:v>42687</c:v>
                </c:pt>
                <c:pt idx="1256">
                  <c:v>42687.125</c:v>
                </c:pt>
                <c:pt idx="1257">
                  <c:v>42687.25</c:v>
                </c:pt>
                <c:pt idx="1258">
                  <c:v>42687.375</c:v>
                </c:pt>
                <c:pt idx="1259">
                  <c:v>42687.5</c:v>
                </c:pt>
                <c:pt idx="1260">
                  <c:v>42687.625</c:v>
                </c:pt>
                <c:pt idx="1261">
                  <c:v>42687.75</c:v>
                </c:pt>
                <c:pt idx="1262">
                  <c:v>42687.875</c:v>
                </c:pt>
                <c:pt idx="1263">
                  <c:v>42688</c:v>
                </c:pt>
                <c:pt idx="1264">
                  <c:v>42688.125</c:v>
                </c:pt>
                <c:pt idx="1265">
                  <c:v>42688.25</c:v>
                </c:pt>
                <c:pt idx="1266">
                  <c:v>42688.375</c:v>
                </c:pt>
                <c:pt idx="1267">
                  <c:v>42688.5</c:v>
                </c:pt>
                <c:pt idx="1268">
                  <c:v>42688.625</c:v>
                </c:pt>
                <c:pt idx="1269">
                  <c:v>42688.75</c:v>
                </c:pt>
                <c:pt idx="1270">
                  <c:v>42688.875</c:v>
                </c:pt>
                <c:pt idx="1271">
                  <c:v>42689</c:v>
                </c:pt>
                <c:pt idx="1272">
                  <c:v>42689.125</c:v>
                </c:pt>
                <c:pt idx="1273">
                  <c:v>42689.25</c:v>
                </c:pt>
                <c:pt idx="1274">
                  <c:v>42689.375</c:v>
                </c:pt>
                <c:pt idx="1275">
                  <c:v>42689.5</c:v>
                </c:pt>
                <c:pt idx="1276">
                  <c:v>42689.625</c:v>
                </c:pt>
                <c:pt idx="1277">
                  <c:v>42689.75</c:v>
                </c:pt>
                <c:pt idx="1278">
                  <c:v>42689.875</c:v>
                </c:pt>
                <c:pt idx="1279">
                  <c:v>42690</c:v>
                </c:pt>
                <c:pt idx="1280">
                  <c:v>42690.125</c:v>
                </c:pt>
                <c:pt idx="1281">
                  <c:v>42690.25</c:v>
                </c:pt>
                <c:pt idx="1282">
                  <c:v>42690.375</c:v>
                </c:pt>
                <c:pt idx="1283">
                  <c:v>42690.5</c:v>
                </c:pt>
                <c:pt idx="1284">
                  <c:v>42690.625</c:v>
                </c:pt>
                <c:pt idx="1285">
                  <c:v>42690.75</c:v>
                </c:pt>
                <c:pt idx="1286">
                  <c:v>42690.875</c:v>
                </c:pt>
                <c:pt idx="1287">
                  <c:v>42691</c:v>
                </c:pt>
                <c:pt idx="1288">
                  <c:v>42691.125</c:v>
                </c:pt>
                <c:pt idx="1289">
                  <c:v>42691.25</c:v>
                </c:pt>
                <c:pt idx="1290">
                  <c:v>42691.375</c:v>
                </c:pt>
                <c:pt idx="1291">
                  <c:v>42691.5</c:v>
                </c:pt>
                <c:pt idx="1292">
                  <c:v>42691.625</c:v>
                </c:pt>
                <c:pt idx="1293">
                  <c:v>42691.75</c:v>
                </c:pt>
                <c:pt idx="1294">
                  <c:v>42691.875</c:v>
                </c:pt>
                <c:pt idx="1295">
                  <c:v>42692</c:v>
                </c:pt>
                <c:pt idx="1296">
                  <c:v>42692.125</c:v>
                </c:pt>
                <c:pt idx="1297">
                  <c:v>42692.25</c:v>
                </c:pt>
                <c:pt idx="1298">
                  <c:v>42692.375</c:v>
                </c:pt>
                <c:pt idx="1299">
                  <c:v>42692.5</c:v>
                </c:pt>
                <c:pt idx="1300">
                  <c:v>42692.625</c:v>
                </c:pt>
                <c:pt idx="1301">
                  <c:v>42692.75</c:v>
                </c:pt>
                <c:pt idx="1302">
                  <c:v>42692.875</c:v>
                </c:pt>
                <c:pt idx="1303">
                  <c:v>42693</c:v>
                </c:pt>
                <c:pt idx="1304">
                  <c:v>42693.125</c:v>
                </c:pt>
                <c:pt idx="1305">
                  <c:v>42693.25</c:v>
                </c:pt>
                <c:pt idx="1306">
                  <c:v>42693.375</c:v>
                </c:pt>
                <c:pt idx="1307">
                  <c:v>42693.5</c:v>
                </c:pt>
                <c:pt idx="1308">
                  <c:v>42693.625</c:v>
                </c:pt>
                <c:pt idx="1309">
                  <c:v>42693.75</c:v>
                </c:pt>
                <c:pt idx="1310">
                  <c:v>42693.875</c:v>
                </c:pt>
                <c:pt idx="1311">
                  <c:v>42694</c:v>
                </c:pt>
                <c:pt idx="1312">
                  <c:v>42694.125</c:v>
                </c:pt>
                <c:pt idx="1313">
                  <c:v>42694.25</c:v>
                </c:pt>
                <c:pt idx="1314">
                  <c:v>42694.375</c:v>
                </c:pt>
                <c:pt idx="1315">
                  <c:v>42694.5</c:v>
                </c:pt>
                <c:pt idx="1316">
                  <c:v>42694.625</c:v>
                </c:pt>
                <c:pt idx="1317">
                  <c:v>42694.75</c:v>
                </c:pt>
                <c:pt idx="1318">
                  <c:v>42694.875</c:v>
                </c:pt>
                <c:pt idx="1319">
                  <c:v>42695</c:v>
                </c:pt>
                <c:pt idx="1320">
                  <c:v>42695.125</c:v>
                </c:pt>
                <c:pt idx="1321">
                  <c:v>42695.25</c:v>
                </c:pt>
                <c:pt idx="1322">
                  <c:v>42695.375</c:v>
                </c:pt>
                <c:pt idx="1323">
                  <c:v>42695.5</c:v>
                </c:pt>
                <c:pt idx="1324">
                  <c:v>42695.625</c:v>
                </c:pt>
                <c:pt idx="1325">
                  <c:v>42695.75</c:v>
                </c:pt>
                <c:pt idx="1326">
                  <c:v>42695.875</c:v>
                </c:pt>
                <c:pt idx="1327">
                  <c:v>42696</c:v>
                </c:pt>
                <c:pt idx="1328">
                  <c:v>42696.125</c:v>
                </c:pt>
                <c:pt idx="1329">
                  <c:v>42696.25</c:v>
                </c:pt>
                <c:pt idx="1330">
                  <c:v>42696.375</c:v>
                </c:pt>
                <c:pt idx="1331">
                  <c:v>42696.5</c:v>
                </c:pt>
                <c:pt idx="1332">
                  <c:v>42696.625</c:v>
                </c:pt>
                <c:pt idx="1333">
                  <c:v>42696.75</c:v>
                </c:pt>
                <c:pt idx="1334">
                  <c:v>42696.875</c:v>
                </c:pt>
                <c:pt idx="1335">
                  <c:v>42697</c:v>
                </c:pt>
                <c:pt idx="1336">
                  <c:v>42697.125</c:v>
                </c:pt>
                <c:pt idx="1337">
                  <c:v>42697.25</c:v>
                </c:pt>
                <c:pt idx="1338">
                  <c:v>42697.375</c:v>
                </c:pt>
                <c:pt idx="1339">
                  <c:v>42697.5</c:v>
                </c:pt>
                <c:pt idx="1340">
                  <c:v>42697.625</c:v>
                </c:pt>
                <c:pt idx="1341">
                  <c:v>42697.75</c:v>
                </c:pt>
                <c:pt idx="1342">
                  <c:v>42697.875</c:v>
                </c:pt>
                <c:pt idx="1343">
                  <c:v>42698</c:v>
                </c:pt>
                <c:pt idx="1344">
                  <c:v>42698.125</c:v>
                </c:pt>
                <c:pt idx="1345">
                  <c:v>42698.25</c:v>
                </c:pt>
                <c:pt idx="1346">
                  <c:v>42698.375</c:v>
                </c:pt>
                <c:pt idx="1347">
                  <c:v>42698.5</c:v>
                </c:pt>
                <c:pt idx="1348">
                  <c:v>42698.625</c:v>
                </c:pt>
                <c:pt idx="1349">
                  <c:v>42698.75</c:v>
                </c:pt>
                <c:pt idx="1350">
                  <c:v>42698.875</c:v>
                </c:pt>
                <c:pt idx="1351">
                  <c:v>42699</c:v>
                </c:pt>
                <c:pt idx="1352">
                  <c:v>42699.125</c:v>
                </c:pt>
                <c:pt idx="1353">
                  <c:v>42699.25</c:v>
                </c:pt>
                <c:pt idx="1354">
                  <c:v>42699.375</c:v>
                </c:pt>
                <c:pt idx="1355">
                  <c:v>42699.5</c:v>
                </c:pt>
                <c:pt idx="1356">
                  <c:v>42699.625</c:v>
                </c:pt>
                <c:pt idx="1357">
                  <c:v>42699.75</c:v>
                </c:pt>
                <c:pt idx="1358">
                  <c:v>42699.875</c:v>
                </c:pt>
                <c:pt idx="1359">
                  <c:v>42700</c:v>
                </c:pt>
                <c:pt idx="1360">
                  <c:v>42700.125</c:v>
                </c:pt>
                <c:pt idx="1361">
                  <c:v>42700.25</c:v>
                </c:pt>
                <c:pt idx="1362">
                  <c:v>42700.375</c:v>
                </c:pt>
                <c:pt idx="1363">
                  <c:v>42700.375</c:v>
                </c:pt>
                <c:pt idx="1364">
                  <c:v>42700.5</c:v>
                </c:pt>
                <c:pt idx="1365">
                  <c:v>42700.625</c:v>
                </c:pt>
                <c:pt idx="1366">
                  <c:v>42700.75</c:v>
                </c:pt>
                <c:pt idx="1367">
                  <c:v>42700.875</c:v>
                </c:pt>
                <c:pt idx="1368">
                  <c:v>42701</c:v>
                </c:pt>
                <c:pt idx="1369">
                  <c:v>42701.125</c:v>
                </c:pt>
                <c:pt idx="1370">
                  <c:v>42701.25</c:v>
                </c:pt>
                <c:pt idx="1371">
                  <c:v>42701.375</c:v>
                </c:pt>
                <c:pt idx="1372">
                  <c:v>42701.5</c:v>
                </c:pt>
                <c:pt idx="1373">
                  <c:v>42701.625</c:v>
                </c:pt>
                <c:pt idx="1374">
                  <c:v>42701.75</c:v>
                </c:pt>
                <c:pt idx="1375">
                  <c:v>42701.875</c:v>
                </c:pt>
                <c:pt idx="1376">
                  <c:v>42702</c:v>
                </c:pt>
                <c:pt idx="1377">
                  <c:v>42702.125</c:v>
                </c:pt>
                <c:pt idx="1378">
                  <c:v>42702.25</c:v>
                </c:pt>
                <c:pt idx="1379">
                  <c:v>42702.375</c:v>
                </c:pt>
                <c:pt idx="1380">
                  <c:v>42702.5</c:v>
                </c:pt>
                <c:pt idx="1381">
                  <c:v>42702.625</c:v>
                </c:pt>
                <c:pt idx="1382">
                  <c:v>42702.75</c:v>
                </c:pt>
                <c:pt idx="1383">
                  <c:v>42702.875</c:v>
                </c:pt>
                <c:pt idx="1384">
                  <c:v>42703</c:v>
                </c:pt>
                <c:pt idx="1385">
                  <c:v>42703.125</c:v>
                </c:pt>
                <c:pt idx="1386">
                  <c:v>42703.25</c:v>
                </c:pt>
                <c:pt idx="1387">
                  <c:v>42703.375</c:v>
                </c:pt>
                <c:pt idx="1388">
                  <c:v>42703.5</c:v>
                </c:pt>
                <c:pt idx="1389">
                  <c:v>42703.625</c:v>
                </c:pt>
                <c:pt idx="1390">
                  <c:v>42703.75</c:v>
                </c:pt>
                <c:pt idx="1391">
                  <c:v>42703.875</c:v>
                </c:pt>
                <c:pt idx="1392">
                  <c:v>42704</c:v>
                </c:pt>
                <c:pt idx="1393">
                  <c:v>42704.125</c:v>
                </c:pt>
                <c:pt idx="1394">
                  <c:v>42704.25</c:v>
                </c:pt>
                <c:pt idx="1395">
                  <c:v>42704.375</c:v>
                </c:pt>
                <c:pt idx="1396">
                  <c:v>42704.5</c:v>
                </c:pt>
                <c:pt idx="1397">
                  <c:v>42704.625</c:v>
                </c:pt>
                <c:pt idx="1398">
                  <c:v>42704.75</c:v>
                </c:pt>
                <c:pt idx="1399">
                  <c:v>42704.875</c:v>
                </c:pt>
                <c:pt idx="1400">
                  <c:v>42705</c:v>
                </c:pt>
                <c:pt idx="1401">
                  <c:v>42705.125</c:v>
                </c:pt>
                <c:pt idx="1402">
                  <c:v>42705.25</c:v>
                </c:pt>
                <c:pt idx="1403">
                  <c:v>42705.375</c:v>
                </c:pt>
                <c:pt idx="1404">
                  <c:v>42705.5</c:v>
                </c:pt>
                <c:pt idx="1405">
                  <c:v>42705.625</c:v>
                </c:pt>
                <c:pt idx="1406">
                  <c:v>42705.75</c:v>
                </c:pt>
                <c:pt idx="1407">
                  <c:v>42705.875</c:v>
                </c:pt>
                <c:pt idx="1408">
                  <c:v>42706</c:v>
                </c:pt>
                <c:pt idx="1409">
                  <c:v>42706.125</c:v>
                </c:pt>
                <c:pt idx="1410">
                  <c:v>42706.25</c:v>
                </c:pt>
                <c:pt idx="1411">
                  <c:v>42706.375</c:v>
                </c:pt>
                <c:pt idx="1412">
                  <c:v>42706.5</c:v>
                </c:pt>
                <c:pt idx="1413">
                  <c:v>42706.625</c:v>
                </c:pt>
                <c:pt idx="1414">
                  <c:v>42706.75</c:v>
                </c:pt>
                <c:pt idx="1415">
                  <c:v>42706.875</c:v>
                </c:pt>
                <c:pt idx="1416">
                  <c:v>42707</c:v>
                </c:pt>
                <c:pt idx="1417">
                  <c:v>42707.125</c:v>
                </c:pt>
                <c:pt idx="1418">
                  <c:v>42707.25</c:v>
                </c:pt>
                <c:pt idx="1419">
                  <c:v>42707.375</c:v>
                </c:pt>
                <c:pt idx="1420">
                  <c:v>42707.5</c:v>
                </c:pt>
                <c:pt idx="1421">
                  <c:v>42707.625</c:v>
                </c:pt>
                <c:pt idx="1422">
                  <c:v>42707.75</c:v>
                </c:pt>
                <c:pt idx="1423">
                  <c:v>42707.875</c:v>
                </c:pt>
                <c:pt idx="1424">
                  <c:v>42708</c:v>
                </c:pt>
                <c:pt idx="1425">
                  <c:v>42708.125</c:v>
                </c:pt>
                <c:pt idx="1426">
                  <c:v>42708.25</c:v>
                </c:pt>
                <c:pt idx="1427">
                  <c:v>42708.375</c:v>
                </c:pt>
                <c:pt idx="1428">
                  <c:v>42708.5</c:v>
                </c:pt>
                <c:pt idx="1429">
                  <c:v>42708.625</c:v>
                </c:pt>
                <c:pt idx="1430">
                  <c:v>42708.75</c:v>
                </c:pt>
                <c:pt idx="1431">
                  <c:v>42708.875</c:v>
                </c:pt>
                <c:pt idx="1432">
                  <c:v>42709</c:v>
                </c:pt>
                <c:pt idx="1433">
                  <c:v>42709.125</c:v>
                </c:pt>
                <c:pt idx="1434">
                  <c:v>42709.25</c:v>
                </c:pt>
                <c:pt idx="1435">
                  <c:v>42709.375</c:v>
                </c:pt>
                <c:pt idx="1436">
                  <c:v>42709.5</c:v>
                </c:pt>
                <c:pt idx="1437">
                  <c:v>42709.625</c:v>
                </c:pt>
                <c:pt idx="1438">
                  <c:v>42709.75</c:v>
                </c:pt>
                <c:pt idx="1439">
                  <c:v>42709.875</c:v>
                </c:pt>
                <c:pt idx="1440">
                  <c:v>42710</c:v>
                </c:pt>
                <c:pt idx="1441">
                  <c:v>42710.125</c:v>
                </c:pt>
                <c:pt idx="1442">
                  <c:v>42710.25</c:v>
                </c:pt>
                <c:pt idx="1443">
                  <c:v>42710.375</c:v>
                </c:pt>
                <c:pt idx="1444">
                  <c:v>42710.5</c:v>
                </c:pt>
                <c:pt idx="1445">
                  <c:v>42710.625</c:v>
                </c:pt>
                <c:pt idx="1446">
                  <c:v>42710.75</c:v>
                </c:pt>
                <c:pt idx="1447">
                  <c:v>42710.875</c:v>
                </c:pt>
                <c:pt idx="1448">
                  <c:v>42711</c:v>
                </c:pt>
                <c:pt idx="1449">
                  <c:v>42711.125</c:v>
                </c:pt>
                <c:pt idx="1450">
                  <c:v>42711.25</c:v>
                </c:pt>
                <c:pt idx="1451">
                  <c:v>42711.375</c:v>
                </c:pt>
                <c:pt idx="1452">
                  <c:v>42711.375</c:v>
                </c:pt>
                <c:pt idx="1453">
                  <c:v>42711.5</c:v>
                </c:pt>
                <c:pt idx="1454">
                  <c:v>42711.625</c:v>
                </c:pt>
                <c:pt idx="1455">
                  <c:v>42711.75</c:v>
                </c:pt>
                <c:pt idx="1456">
                  <c:v>42711.875</c:v>
                </c:pt>
                <c:pt idx="1457">
                  <c:v>42712</c:v>
                </c:pt>
                <c:pt idx="1458">
                  <c:v>42712.125</c:v>
                </c:pt>
                <c:pt idx="1459">
                  <c:v>42712.25</c:v>
                </c:pt>
                <c:pt idx="1460">
                  <c:v>42712.375</c:v>
                </c:pt>
                <c:pt idx="1461">
                  <c:v>42712.5</c:v>
                </c:pt>
                <c:pt idx="1462">
                  <c:v>42712.625</c:v>
                </c:pt>
                <c:pt idx="1463">
                  <c:v>42712.75</c:v>
                </c:pt>
                <c:pt idx="1464">
                  <c:v>42712.875</c:v>
                </c:pt>
                <c:pt idx="1465">
                  <c:v>42713</c:v>
                </c:pt>
                <c:pt idx="1466">
                  <c:v>42713.125</c:v>
                </c:pt>
                <c:pt idx="1467">
                  <c:v>42713.25</c:v>
                </c:pt>
                <c:pt idx="1468">
                  <c:v>42713.375</c:v>
                </c:pt>
                <c:pt idx="1469">
                  <c:v>42713.5</c:v>
                </c:pt>
                <c:pt idx="1470">
                  <c:v>42713.625</c:v>
                </c:pt>
                <c:pt idx="1471">
                  <c:v>42713.75</c:v>
                </c:pt>
                <c:pt idx="1472">
                  <c:v>42713.875</c:v>
                </c:pt>
                <c:pt idx="1473">
                  <c:v>42714</c:v>
                </c:pt>
                <c:pt idx="1474">
                  <c:v>42714.125</c:v>
                </c:pt>
                <c:pt idx="1475">
                  <c:v>42714.25</c:v>
                </c:pt>
                <c:pt idx="1476">
                  <c:v>42714.375</c:v>
                </c:pt>
                <c:pt idx="1477">
                  <c:v>42714.5</c:v>
                </c:pt>
                <c:pt idx="1478">
                  <c:v>42714.625</c:v>
                </c:pt>
                <c:pt idx="1479">
                  <c:v>42714.75</c:v>
                </c:pt>
                <c:pt idx="1480">
                  <c:v>42714.875</c:v>
                </c:pt>
                <c:pt idx="1481">
                  <c:v>42715</c:v>
                </c:pt>
                <c:pt idx="1482">
                  <c:v>42715.125</c:v>
                </c:pt>
                <c:pt idx="1483">
                  <c:v>42715.25</c:v>
                </c:pt>
                <c:pt idx="1484">
                  <c:v>42715.375</c:v>
                </c:pt>
                <c:pt idx="1485">
                  <c:v>42715.5</c:v>
                </c:pt>
                <c:pt idx="1486">
                  <c:v>42715.625</c:v>
                </c:pt>
                <c:pt idx="1487">
                  <c:v>42715.75</c:v>
                </c:pt>
                <c:pt idx="1488">
                  <c:v>42715.875</c:v>
                </c:pt>
                <c:pt idx="1489">
                  <c:v>42716</c:v>
                </c:pt>
                <c:pt idx="1490">
                  <c:v>42716.125</c:v>
                </c:pt>
                <c:pt idx="1491">
                  <c:v>42716.25</c:v>
                </c:pt>
                <c:pt idx="1492">
                  <c:v>42716.375</c:v>
                </c:pt>
                <c:pt idx="1493">
                  <c:v>42716.5</c:v>
                </c:pt>
                <c:pt idx="1494">
                  <c:v>42716.625</c:v>
                </c:pt>
                <c:pt idx="1495">
                  <c:v>42716.75</c:v>
                </c:pt>
                <c:pt idx="1496">
                  <c:v>42716.875</c:v>
                </c:pt>
                <c:pt idx="1497">
                  <c:v>42717</c:v>
                </c:pt>
                <c:pt idx="1498">
                  <c:v>42717.125</c:v>
                </c:pt>
                <c:pt idx="1499">
                  <c:v>42717.25</c:v>
                </c:pt>
                <c:pt idx="1500">
                  <c:v>42717.375</c:v>
                </c:pt>
                <c:pt idx="1501">
                  <c:v>42717.5</c:v>
                </c:pt>
                <c:pt idx="1502">
                  <c:v>42717.625</c:v>
                </c:pt>
                <c:pt idx="1503">
                  <c:v>42717.75</c:v>
                </c:pt>
                <c:pt idx="1504">
                  <c:v>42717.875</c:v>
                </c:pt>
                <c:pt idx="1505">
                  <c:v>42718</c:v>
                </c:pt>
                <c:pt idx="1506">
                  <c:v>42718.125</c:v>
                </c:pt>
                <c:pt idx="1507">
                  <c:v>42718.25</c:v>
                </c:pt>
                <c:pt idx="1508">
                  <c:v>42718.375</c:v>
                </c:pt>
                <c:pt idx="1509">
                  <c:v>42718.5</c:v>
                </c:pt>
                <c:pt idx="1510">
                  <c:v>42718.625</c:v>
                </c:pt>
                <c:pt idx="1511">
                  <c:v>42718.75</c:v>
                </c:pt>
                <c:pt idx="1512">
                  <c:v>42718.875</c:v>
                </c:pt>
                <c:pt idx="1513">
                  <c:v>42719</c:v>
                </c:pt>
                <c:pt idx="1514">
                  <c:v>42719.125</c:v>
                </c:pt>
                <c:pt idx="1515">
                  <c:v>42719.25</c:v>
                </c:pt>
                <c:pt idx="1516">
                  <c:v>42719.375</c:v>
                </c:pt>
                <c:pt idx="1517">
                  <c:v>42719.5</c:v>
                </c:pt>
                <c:pt idx="1518">
                  <c:v>42719.625</c:v>
                </c:pt>
                <c:pt idx="1519">
                  <c:v>42719.75</c:v>
                </c:pt>
                <c:pt idx="1520">
                  <c:v>42719.875</c:v>
                </c:pt>
                <c:pt idx="1521">
                  <c:v>42720</c:v>
                </c:pt>
                <c:pt idx="1522">
                  <c:v>42720.125</c:v>
                </c:pt>
                <c:pt idx="1523">
                  <c:v>42720.25</c:v>
                </c:pt>
                <c:pt idx="1524">
                  <c:v>42720.375</c:v>
                </c:pt>
                <c:pt idx="1525">
                  <c:v>42720.5</c:v>
                </c:pt>
                <c:pt idx="1526">
                  <c:v>42720.625</c:v>
                </c:pt>
                <c:pt idx="1527">
                  <c:v>42720.75</c:v>
                </c:pt>
                <c:pt idx="1528">
                  <c:v>42720.875</c:v>
                </c:pt>
                <c:pt idx="1529">
                  <c:v>42721</c:v>
                </c:pt>
                <c:pt idx="1530">
                  <c:v>42721.125</c:v>
                </c:pt>
                <c:pt idx="1531">
                  <c:v>42721.25</c:v>
                </c:pt>
                <c:pt idx="1532">
                  <c:v>42721.375</c:v>
                </c:pt>
                <c:pt idx="1533">
                  <c:v>42721.5</c:v>
                </c:pt>
                <c:pt idx="1534">
                  <c:v>42721.625</c:v>
                </c:pt>
                <c:pt idx="1535">
                  <c:v>42721.75</c:v>
                </c:pt>
                <c:pt idx="1536">
                  <c:v>42721.875</c:v>
                </c:pt>
                <c:pt idx="1537">
                  <c:v>42722</c:v>
                </c:pt>
                <c:pt idx="1538">
                  <c:v>42722.125</c:v>
                </c:pt>
                <c:pt idx="1539">
                  <c:v>42722.25</c:v>
                </c:pt>
                <c:pt idx="1540">
                  <c:v>42722.375</c:v>
                </c:pt>
                <c:pt idx="1541">
                  <c:v>42722.5</c:v>
                </c:pt>
                <c:pt idx="1542">
                  <c:v>42722.625</c:v>
                </c:pt>
                <c:pt idx="1543">
                  <c:v>42722.75</c:v>
                </c:pt>
                <c:pt idx="1544">
                  <c:v>42722.875</c:v>
                </c:pt>
                <c:pt idx="1545">
                  <c:v>42723</c:v>
                </c:pt>
                <c:pt idx="1546">
                  <c:v>42723.125</c:v>
                </c:pt>
                <c:pt idx="1547">
                  <c:v>42723.25</c:v>
                </c:pt>
                <c:pt idx="1548">
                  <c:v>42723.375</c:v>
                </c:pt>
                <c:pt idx="1549">
                  <c:v>42723.5</c:v>
                </c:pt>
                <c:pt idx="1550">
                  <c:v>42723.625</c:v>
                </c:pt>
                <c:pt idx="1551">
                  <c:v>42723.625</c:v>
                </c:pt>
                <c:pt idx="1552">
                  <c:v>42723.75</c:v>
                </c:pt>
                <c:pt idx="1553">
                  <c:v>42723.875</c:v>
                </c:pt>
                <c:pt idx="1554">
                  <c:v>42724</c:v>
                </c:pt>
                <c:pt idx="1555">
                  <c:v>42724.125</c:v>
                </c:pt>
                <c:pt idx="1556">
                  <c:v>42724.25</c:v>
                </c:pt>
                <c:pt idx="1557">
                  <c:v>42724.375</c:v>
                </c:pt>
                <c:pt idx="1558">
                  <c:v>42724.5</c:v>
                </c:pt>
                <c:pt idx="1559">
                  <c:v>42724.625</c:v>
                </c:pt>
                <c:pt idx="1560">
                  <c:v>42724.75</c:v>
                </c:pt>
                <c:pt idx="1561">
                  <c:v>42724.875</c:v>
                </c:pt>
                <c:pt idx="1562">
                  <c:v>42725</c:v>
                </c:pt>
                <c:pt idx="1563">
                  <c:v>42725.125</c:v>
                </c:pt>
                <c:pt idx="1564">
                  <c:v>42725.25</c:v>
                </c:pt>
                <c:pt idx="1565">
                  <c:v>42725.375</c:v>
                </c:pt>
                <c:pt idx="1566">
                  <c:v>42725.375</c:v>
                </c:pt>
                <c:pt idx="1567">
                  <c:v>42725.5</c:v>
                </c:pt>
                <c:pt idx="1568">
                  <c:v>42725.625</c:v>
                </c:pt>
                <c:pt idx="1569">
                  <c:v>42725.75</c:v>
                </c:pt>
                <c:pt idx="1570">
                  <c:v>42725.875</c:v>
                </c:pt>
                <c:pt idx="1571">
                  <c:v>42726</c:v>
                </c:pt>
                <c:pt idx="1572">
                  <c:v>42726.125</c:v>
                </c:pt>
                <c:pt idx="1573">
                  <c:v>42726.25</c:v>
                </c:pt>
                <c:pt idx="1574">
                  <c:v>42726.375</c:v>
                </c:pt>
                <c:pt idx="1575">
                  <c:v>42726.5</c:v>
                </c:pt>
                <c:pt idx="1576">
                  <c:v>42726.625</c:v>
                </c:pt>
                <c:pt idx="1577">
                  <c:v>42726.75</c:v>
                </c:pt>
                <c:pt idx="1578">
                  <c:v>42726.875</c:v>
                </c:pt>
                <c:pt idx="1579">
                  <c:v>42727</c:v>
                </c:pt>
                <c:pt idx="1580">
                  <c:v>42727.125</c:v>
                </c:pt>
                <c:pt idx="1581">
                  <c:v>42727.25</c:v>
                </c:pt>
                <c:pt idx="1582">
                  <c:v>42727.375</c:v>
                </c:pt>
                <c:pt idx="1583">
                  <c:v>42727.5</c:v>
                </c:pt>
                <c:pt idx="1584">
                  <c:v>42727.625</c:v>
                </c:pt>
                <c:pt idx="1585">
                  <c:v>42727.75</c:v>
                </c:pt>
                <c:pt idx="1586">
                  <c:v>42727.875</c:v>
                </c:pt>
                <c:pt idx="1587">
                  <c:v>42728</c:v>
                </c:pt>
                <c:pt idx="1588">
                  <c:v>42728.125</c:v>
                </c:pt>
                <c:pt idx="1589">
                  <c:v>42728.25</c:v>
                </c:pt>
                <c:pt idx="1590">
                  <c:v>42728.375</c:v>
                </c:pt>
                <c:pt idx="1591">
                  <c:v>42728.5</c:v>
                </c:pt>
                <c:pt idx="1592">
                  <c:v>42728.625</c:v>
                </c:pt>
                <c:pt idx="1593">
                  <c:v>42728.75</c:v>
                </c:pt>
                <c:pt idx="1594">
                  <c:v>42728.875</c:v>
                </c:pt>
                <c:pt idx="1595">
                  <c:v>42729</c:v>
                </c:pt>
                <c:pt idx="1596">
                  <c:v>42729.125</c:v>
                </c:pt>
                <c:pt idx="1597">
                  <c:v>42729.25</c:v>
                </c:pt>
                <c:pt idx="1598">
                  <c:v>42729.375</c:v>
                </c:pt>
                <c:pt idx="1599">
                  <c:v>42729.5</c:v>
                </c:pt>
                <c:pt idx="1600">
                  <c:v>42729.625</c:v>
                </c:pt>
                <c:pt idx="1601">
                  <c:v>42729.75</c:v>
                </c:pt>
                <c:pt idx="1602">
                  <c:v>42729.875</c:v>
                </c:pt>
                <c:pt idx="1603">
                  <c:v>42730</c:v>
                </c:pt>
                <c:pt idx="1604">
                  <c:v>42730.125</c:v>
                </c:pt>
                <c:pt idx="1605">
                  <c:v>42730.25</c:v>
                </c:pt>
                <c:pt idx="1606">
                  <c:v>42730.375</c:v>
                </c:pt>
                <c:pt idx="1607">
                  <c:v>42730.5</c:v>
                </c:pt>
                <c:pt idx="1608">
                  <c:v>42730.625</c:v>
                </c:pt>
                <c:pt idx="1609">
                  <c:v>42730.75</c:v>
                </c:pt>
                <c:pt idx="1610">
                  <c:v>42730.875</c:v>
                </c:pt>
                <c:pt idx="1611">
                  <c:v>42731</c:v>
                </c:pt>
                <c:pt idx="1612">
                  <c:v>42731.125</c:v>
                </c:pt>
                <c:pt idx="1613">
                  <c:v>42731.25</c:v>
                </c:pt>
                <c:pt idx="1614">
                  <c:v>42731.375</c:v>
                </c:pt>
                <c:pt idx="1615">
                  <c:v>42731.5</c:v>
                </c:pt>
                <c:pt idx="1616">
                  <c:v>42731.625</c:v>
                </c:pt>
                <c:pt idx="1617">
                  <c:v>42731.75</c:v>
                </c:pt>
                <c:pt idx="1618">
                  <c:v>42731.875</c:v>
                </c:pt>
                <c:pt idx="1619">
                  <c:v>42732</c:v>
                </c:pt>
                <c:pt idx="1620">
                  <c:v>42732.125</c:v>
                </c:pt>
                <c:pt idx="1621">
                  <c:v>42732.25</c:v>
                </c:pt>
                <c:pt idx="1622">
                  <c:v>42732.375</c:v>
                </c:pt>
                <c:pt idx="1623">
                  <c:v>42732.5</c:v>
                </c:pt>
                <c:pt idx="1624">
                  <c:v>42732.625</c:v>
                </c:pt>
                <c:pt idx="1625">
                  <c:v>42732.75</c:v>
                </c:pt>
                <c:pt idx="1626">
                  <c:v>42732.875</c:v>
                </c:pt>
                <c:pt idx="1627">
                  <c:v>42733</c:v>
                </c:pt>
                <c:pt idx="1628">
                  <c:v>42733.125</c:v>
                </c:pt>
                <c:pt idx="1629">
                  <c:v>42733.25</c:v>
                </c:pt>
                <c:pt idx="1630">
                  <c:v>42733.375</c:v>
                </c:pt>
                <c:pt idx="1631">
                  <c:v>42733.5</c:v>
                </c:pt>
                <c:pt idx="1632">
                  <c:v>42733.625</c:v>
                </c:pt>
                <c:pt idx="1633">
                  <c:v>42733.75</c:v>
                </c:pt>
                <c:pt idx="1634">
                  <c:v>42733.875</c:v>
                </c:pt>
                <c:pt idx="1635">
                  <c:v>42734</c:v>
                </c:pt>
                <c:pt idx="1636">
                  <c:v>42734.125</c:v>
                </c:pt>
                <c:pt idx="1637">
                  <c:v>42734.25</c:v>
                </c:pt>
                <c:pt idx="1638">
                  <c:v>42734.375</c:v>
                </c:pt>
                <c:pt idx="1639">
                  <c:v>42734.5</c:v>
                </c:pt>
                <c:pt idx="1640">
                  <c:v>42734.625</c:v>
                </c:pt>
                <c:pt idx="1641">
                  <c:v>42734.75</c:v>
                </c:pt>
                <c:pt idx="1642">
                  <c:v>42734.875</c:v>
                </c:pt>
                <c:pt idx="1643">
                  <c:v>42735</c:v>
                </c:pt>
                <c:pt idx="1644">
                  <c:v>42735.125</c:v>
                </c:pt>
                <c:pt idx="1645">
                  <c:v>42735.25</c:v>
                </c:pt>
                <c:pt idx="1646">
                  <c:v>42735.375</c:v>
                </c:pt>
                <c:pt idx="1647">
                  <c:v>42735.5</c:v>
                </c:pt>
                <c:pt idx="1648">
                  <c:v>42735.625</c:v>
                </c:pt>
                <c:pt idx="1649">
                  <c:v>42735.75</c:v>
                </c:pt>
                <c:pt idx="1650">
                  <c:v>42735.875</c:v>
                </c:pt>
              </c:numCache>
            </c:numRef>
          </c:xVal>
          <c:yVal>
            <c:numRef>
              <c:f>Kaktovik_Hr3!$M$10:$M$1660</c:f>
              <c:numCache>
                <c:formatCode>0.0</c:formatCode>
                <c:ptCount val="1651"/>
                <c:pt idx="0">
                  <c:v>24.58</c:v>
                </c:pt>
                <c:pt idx="1">
                  <c:v>24.56</c:v>
                </c:pt>
                <c:pt idx="2">
                  <c:v>28.44</c:v>
                </c:pt>
                <c:pt idx="3">
                  <c:v>25.4</c:v>
                </c:pt>
                <c:pt idx="4">
                  <c:v>25.13</c:v>
                </c:pt>
                <c:pt idx="5">
                  <c:v>24.95</c:v>
                </c:pt>
                <c:pt idx="6">
                  <c:v>24.86</c:v>
                </c:pt>
                <c:pt idx="7">
                  <c:v>24.83</c:v>
                </c:pt>
                <c:pt idx="8">
                  <c:v>25.27</c:v>
                </c:pt>
                <c:pt idx="9">
                  <c:v>25.11</c:v>
                </c:pt>
                <c:pt idx="10">
                  <c:v>25.15</c:v>
                </c:pt>
                <c:pt idx="11">
                  <c:v>24.95</c:v>
                </c:pt>
                <c:pt idx="12">
                  <c:v>24.75</c:v>
                </c:pt>
                <c:pt idx="13">
                  <c:v>24.6</c:v>
                </c:pt>
                <c:pt idx="14">
                  <c:v>24.48</c:v>
                </c:pt>
                <c:pt idx="15">
                  <c:v>24.4</c:v>
                </c:pt>
                <c:pt idx="16">
                  <c:v>24.32</c:v>
                </c:pt>
                <c:pt idx="17">
                  <c:v>24.26</c:v>
                </c:pt>
                <c:pt idx="18">
                  <c:v>24.24</c:v>
                </c:pt>
                <c:pt idx="19">
                  <c:v>24.21</c:v>
                </c:pt>
                <c:pt idx="20">
                  <c:v>24.21</c:v>
                </c:pt>
                <c:pt idx="21">
                  <c:v>24.26</c:v>
                </c:pt>
                <c:pt idx="22">
                  <c:v>24.3</c:v>
                </c:pt>
                <c:pt idx="23">
                  <c:v>24.34</c:v>
                </c:pt>
                <c:pt idx="24">
                  <c:v>24.35</c:v>
                </c:pt>
                <c:pt idx="25">
                  <c:v>24.42</c:v>
                </c:pt>
                <c:pt idx="26">
                  <c:v>24.42</c:v>
                </c:pt>
                <c:pt idx="27">
                  <c:v>24.46</c:v>
                </c:pt>
                <c:pt idx="28">
                  <c:v>24.55</c:v>
                </c:pt>
                <c:pt idx="29">
                  <c:v>24.63</c:v>
                </c:pt>
                <c:pt idx="30">
                  <c:v>24.71</c:v>
                </c:pt>
                <c:pt idx="31">
                  <c:v>24.79</c:v>
                </c:pt>
                <c:pt idx="32">
                  <c:v>24.86</c:v>
                </c:pt>
                <c:pt idx="33">
                  <c:v>25.02</c:v>
                </c:pt>
                <c:pt idx="34">
                  <c:v>25.37</c:v>
                </c:pt>
                <c:pt idx="35">
                  <c:v>25.39</c:v>
                </c:pt>
                <c:pt idx="36">
                  <c:v>25.6</c:v>
                </c:pt>
                <c:pt idx="37">
                  <c:v>25.36</c:v>
                </c:pt>
                <c:pt idx="38">
                  <c:v>25.32</c:v>
                </c:pt>
                <c:pt idx="39">
                  <c:v>25.24</c:v>
                </c:pt>
                <c:pt idx="40">
                  <c:v>25.24</c:v>
                </c:pt>
                <c:pt idx="41">
                  <c:v>25.2</c:v>
                </c:pt>
                <c:pt idx="42">
                  <c:v>25.12</c:v>
                </c:pt>
                <c:pt idx="43">
                  <c:v>25.04</c:v>
                </c:pt>
                <c:pt idx="44">
                  <c:v>25.04</c:v>
                </c:pt>
                <c:pt idx="45">
                  <c:v>25.04</c:v>
                </c:pt>
                <c:pt idx="46">
                  <c:v>25.04</c:v>
                </c:pt>
                <c:pt idx="47">
                  <c:v>25.01</c:v>
                </c:pt>
                <c:pt idx="48">
                  <c:v>24.96</c:v>
                </c:pt>
                <c:pt idx="49">
                  <c:v>24.96</c:v>
                </c:pt>
                <c:pt idx="50">
                  <c:v>24.91</c:v>
                </c:pt>
                <c:pt idx="51">
                  <c:v>24.88</c:v>
                </c:pt>
                <c:pt idx="52">
                  <c:v>24.88</c:v>
                </c:pt>
                <c:pt idx="53">
                  <c:v>24.92</c:v>
                </c:pt>
                <c:pt idx="54">
                  <c:v>24.96</c:v>
                </c:pt>
                <c:pt idx="55">
                  <c:v>25</c:v>
                </c:pt>
                <c:pt idx="56">
                  <c:v>25</c:v>
                </c:pt>
                <c:pt idx="57">
                  <c:v>24.95</c:v>
                </c:pt>
                <c:pt idx="58">
                  <c:v>24.91</c:v>
                </c:pt>
                <c:pt idx="59">
                  <c:v>24.87</c:v>
                </c:pt>
                <c:pt idx="60">
                  <c:v>24.84</c:v>
                </c:pt>
                <c:pt idx="61">
                  <c:v>24.88</c:v>
                </c:pt>
                <c:pt idx="62">
                  <c:v>24.88</c:v>
                </c:pt>
                <c:pt idx="63">
                  <c:v>24.88</c:v>
                </c:pt>
                <c:pt idx="64">
                  <c:v>24.92</c:v>
                </c:pt>
                <c:pt idx="65">
                  <c:v>24.97</c:v>
                </c:pt>
                <c:pt idx="66">
                  <c:v>24.99</c:v>
                </c:pt>
                <c:pt idx="67">
                  <c:v>25.03</c:v>
                </c:pt>
                <c:pt idx="68">
                  <c:v>25.12</c:v>
                </c:pt>
                <c:pt idx="69">
                  <c:v>25.16</c:v>
                </c:pt>
                <c:pt idx="70">
                  <c:v>25.2</c:v>
                </c:pt>
                <c:pt idx="71">
                  <c:v>25.2</c:v>
                </c:pt>
                <c:pt idx="72">
                  <c:v>25.22</c:v>
                </c:pt>
                <c:pt idx="73">
                  <c:v>25.2</c:v>
                </c:pt>
                <c:pt idx="74">
                  <c:v>25.16</c:v>
                </c:pt>
                <c:pt idx="75">
                  <c:v>25.2</c:v>
                </c:pt>
                <c:pt idx="76">
                  <c:v>25.24</c:v>
                </c:pt>
                <c:pt idx="77">
                  <c:v>25.24</c:v>
                </c:pt>
                <c:pt idx="78">
                  <c:v>25.24</c:v>
                </c:pt>
                <c:pt idx="79">
                  <c:v>25.28</c:v>
                </c:pt>
                <c:pt idx="80">
                  <c:v>25.28</c:v>
                </c:pt>
                <c:pt idx="81">
                  <c:v>25.28</c:v>
                </c:pt>
                <c:pt idx="82">
                  <c:v>25.32</c:v>
                </c:pt>
                <c:pt idx="83">
                  <c:v>25.32</c:v>
                </c:pt>
                <c:pt idx="84">
                  <c:v>25.36</c:v>
                </c:pt>
                <c:pt idx="85">
                  <c:v>25.36</c:v>
                </c:pt>
                <c:pt idx="86">
                  <c:v>25.38</c:v>
                </c:pt>
                <c:pt idx="87">
                  <c:v>25.36</c:v>
                </c:pt>
                <c:pt idx="88">
                  <c:v>25.35</c:v>
                </c:pt>
                <c:pt idx="89">
                  <c:v>25.35</c:v>
                </c:pt>
                <c:pt idx="90">
                  <c:v>25.35</c:v>
                </c:pt>
                <c:pt idx="91">
                  <c:v>25.35</c:v>
                </c:pt>
                <c:pt idx="92">
                  <c:v>25.4</c:v>
                </c:pt>
                <c:pt idx="93">
                  <c:v>25.44</c:v>
                </c:pt>
                <c:pt idx="94">
                  <c:v>25.44</c:v>
                </c:pt>
                <c:pt idx="95">
                  <c:v>25.48</c:v>
                </c:pt>
                <c:pt idx="96">
                  <c:v>25.52</c:v>
                </c:pt>
                <c:pt idx="97">
                  <c:v>26.07</c:v>
                </c:pt>
                <c:pt idx="98">
                  <c:v>26.11</c:v>
                </c:pt>
                <c:pt idx="99">
                  <c:v>26.35</c:v>
                </c:pt>
                <c:pt idx="100">
                  <c:v>26.39</c:v>
                </c:pt>
                <c:pt idx="101">
                  <c:v>26.34</c:v>
                </c:pt>
                <c:pt idx="102">
                  <c:v>26.3</c:v>
                </c:pt>
                <c:pt idx="103">
                  <c:v>26.1</c:v>
                </c:pt>
                <c:pt idx="104">
                  <c:v>26.18</c:v>
                </c:pt>
                <c:pt idx="105">
                  <c:v>25.98</c:v>
                </c:pt>
                <c:pt idx="106">
                  <c:v>25.82</c:v>
                </c:pt>
                <c:pt idx="107">
                  <c:v>25.7</c:v>
                </c:pt>
                <c:pt idx="108">
                  <c:v>25.67</c:v>
                </c:pt>
                <c:pt idx="109">
                  <c:v>25.67</c:v>
                </c:pt>
                <c:pt idx="110">
                  <c:v>25.67</c:v>
                </c:pt>
                <c:pt idx="111">
                  <c:v>25.63</c:v>
                </c:pt>
                <c:pt idx="112">
                  <c:v>25.63</c:v>
                </c:pt>
                <c:pt idx="113">
                  <c:v>25.63</c:v>
                </c:pt>
                <c:pt idx="114">
                  <c:v>25.59</c:v>
                </c:pt>
                <c:pt idx="115">
                  <c:v>25.59</c:v>
                </c:pt>
                <c:pt idx="116">
                  <c:v>25.68</c:v>
                </c:pt>
                <c:pt idx="117">
                  <c:v>25.76</c:v>
                </c:pt>
                <c:pt idx="118">
                  <c:v>25.84</c:v>
                </c:pt>
                <c:pt idx="119">
                  <c:v>25.84</c:v>
                </c:pt>
                <c:pt idx="120">
                  <c:v>25.87</c:v>
                </c:pt>
                <c:pt idx="121">
                  <c:v>25.88</c:v>
                </c:pt>
                <c:pt idx="122">
                  <c:v>26</c:v>
                </c:pt>
                <c:pt idx="123">
                  <c:v>26.04</c:v>
                </c:pt>
                <c:pt idx="124">
                  <c:v>26.17</c:v>
                </c:pt>
                <c:pt idx="125">
                  <c:v>26.33</c:v>
                </c:pt>
                <c:pt idx="126">
                  <c:v>26.49</c:v>
                </c:pt>
                <c:pt idx="127">
                  <c:v>26.57</c:v>
                </c:pt>
                <c:pt idx="128">
                  <c:v>26.69</c:v>
                </c:pt>
                <c:pt idx="129">
                  <c:v>26.97</c:v>
                </c:pt>
                <c:pt idx="130">
                  <c:v>27.04</c:v>
                </c:pt>
                <c:pt idx="131">
                  <c:v>26.96</c:v>
                </c:pt>
                <c:pt idx="132">
                  <c:v>27</c:v>
                </c:pt>
                <c:pt idx="133">
                  <c:v>26.84</c:v>
                </c:pt>
                <c:pt idx="134">
                  <c:v>26.76</c:v>
                </c:pt>
                <c:pt idx="135">
                  <c:v>26.76</c:v>
                </c:pt>
                <c:pt idx="136">
                  <c:v>26.7</c:v>
                </c:pt>
                <c:pt idx="137">
                  <c:v>26.68</c:v>
                </c:pt>
                <c:pt idx="138">
                  <c:v>26.72</c:v>
                </c:pt>
                <c:pt idx="139">
                  <c:v>26.69</c:v>
                </c:pt>
                <c:pt idx="140">
                  <c:v>26.64</c:v>
                </c:pt>
                <c:pt idx="141">
                  <c:v>26.64</c:v>
                </c:pt>
                <c:pt idx="142">
                  <c:v>27.08</c:v>
                </c:pt>
                <c:pt idx="143">
                  <c:v>27.36</c:v>
                </c:pt>
                <c:pt idx="144">
                  <c:v>27.16</c:v>
                </c:pt>
                <c:pt idx="145">
                  <c:v>27.08</c:v>
                </c:pt>
                <c:pt idx="146">
                  <c:v>26.96</c:v>
                </c:pt>
                <c:pt idx="147">
                  <c:v>26.95</c:v>
                </c:pt>
                <c:pt idx="148">
                  <c:v>26.79</c:v>
                </c:pt>
                <c:pt idx="149">
                  <c:v>26.75</c:v>
                </c:pt>
                <c:pt idx="150">
                  <c:v>26.67</c:v>
                </c:pt>
                <c:pt idx="151">
                  <c:v>26.63</c:v>
                </c:pt>
                <c:pt idx="152">
                  <c:v>26.56</c:v>
                </c:pt>
                <c:pt idx="153">
                  <c:v>26.55</c:v>
                </c:pt>
                <c:pt idx="154">
                  <c:v>26.55</c:v>
                </c:pt>
                <c:pt idx="155">
                  <c:v>26.56</c:v>
                </c:pt>
                <c:pt idx="156">
                  <c:v>26.64</c:v>
                </c:pt>
                <c:pt idx="157">
                  <c:v>26.73</c:v>
                </c:pt>
                <c:pt idx="158">
                  <c:v>26.81</c:v>
                </c:pt>
                <c:pt idx="159">
                  <c:v>26.98</c:v>
                </c:pt>
                <c:pt idx="160">
                  <c:v>27.46</c:v>
                </c:pt>
                <c:pt idx="161">
                  <c:v>27.33</c:v>
                </c:pt>
                <c:pt idx="162">
                  <c:v>27.25</c:v>
                </c:pt>
                <c:pt idx="163">
                  <c:v>27.25</c:v>
                </c:pt>
                <c:pt idx="164">
                  <c:v>27.25</c:v>
                </c:pt>
                <c:pt idx="165">
                  <c:v>27.21</c:v>
                </c:pt>
                <c:pt idx="166">
                  <c:v>27.14</c:v>
                </c:pt>
                <c:pt idx="167">
                  <c:v>27.12</c:v>
                </c:pt>
                <c:pt idx="168">
                  <c:v>27.12</c:v>
                </c:pt>
                <c:pt idx="169">
                  <c:v>27.16</c:v>
                </c:pt>
                <c:pt idx="170">
                  <c:v>27.2</c:v>
                </c:pt>
                <c:pt idx="171">
                  <c:v>27.2</c:v>
                </c:pt>
                <c:pt idx="172">
                  <c:v>27.24</c:v>
                </c:pt>
                <c:pt idx="173">
                  <c:v>27.32</c:v>
                </c:pt>
                <c:pt idx="174">
                  <c:v>27.32</c:v>
                </c:pt>
                <c:pt idx="175">
                  <c:v>27.32</c:v>
                </c:pt>
                <c:pt idx="176">
                  <c:v>27.36</c:v>
                </c:pt>
                <c:pt idx="177">
                  <c:v>27.36</c:v>
                </c:pt>
                <c:pt idx="178">
                  <c:v>27.39</c:v>
                </c:pt>
                <c:pt idx="179">
                  <c:v>27.4</c:v>
                </c:pt>
                <c:pt idx="180">
                  <c:v>27.45</c:v>
                </c:pt>
                <c:pt idx="181">
                  <c:v>27.52</c:v>
                </c:pt>
                <c:pt idx="182">
                  <c:v>27.52</c:v>
                </c:pt>
                <c:pt idx="183">
                  <c:v>27.52</c:v>
                </c:pt>
                <c:pt idx="184">
                  <c:v>27.48</c:v>
                </c:pt>
                <c:pt idx="185">
                  <c:v>27.41</c:v>
                </c:pt>
                <c:pt idx="186">
                  <c:v>27.36</c:v>
                </c:pt>
                <c:pt idx="187">
                  <c:v>27.32</c:v>
                </c:pt>
                <c:pt idx="188">
                  <c:v>27.32</c:v>
                </c:pt>
                <c:pt idx="189">
                  <c:v>27.32</c:v>
                </c:pt>
                <c:pt idx="190">
                  <c:v>27.32</c:v>
                </c:pt>
                <c:pt idx="191">
                  <c:v>27.32</c:v>
                </c:pt>
                <c:pt idx="192">
                  <c:v>27.31</c:v>
                </c:pt>
                <c:pt idx="193">
                  <c:v>27.28</c:v>
                </c:pt>
                <c:pt idx="194">
                  <c:v>27.24</c:v>
                </c:pt>
                <c:pt idx="195">
                  <c:v>27.2</c:v>
                </c:pt>
                <c:pt idx="196">
                  <c:v>27.24</c:v>
                </c:pt>
                <c:pt idx="197">
                  <c:v>27.32</c:v>
                </c:pt>
                <c:pt idx="198">
                  <c:v>27.32</c:v>
                </c:pt>
                <c:pt idx="199">
                  <c:v>27.32</c:v>
                </c:pt>
                <c:pt idx="200">
                  <c:v>27.32</c:v>
                </c:pt>
                <c:pt idx="201">
                  <c:v>27.32</c:v>
                </c:pt>
                <c:pt idx="202">
                  <c:v>27.32</c:v>
                </c:pt>
                <c:pt idx="203">
                  <c:v>27.28</c:v>
                </c:pt>
                <c:pt idx="204">
                  <c:v>27.28</c:v>
                </c:pt>
                <c:pt idx="205">
                  <c:v>27.28</c:v>
                </c:pt>
                <c:pt idx="206">
                  <c:v>27.28</c:v>
                </c:pt>
                <c:pt idx="207">
                  <c:v>27.28</c:v>
                </c:pt>
                <c:pt idx="208">
                  <c:v>27.28</c:v>
                </c:pt>
                <c:pt idx="209">
                  <c:v>27.22</c:v>
                </c:pt>
                <c:pt idx="210">
                  <c:v>27.2</c:v>
                </c:pt>
                <c:pt idx="211">
                  <c:v>27.2</c:v>
                </c:pt>
                <c:pt idx="212">
                  <c:v>27.2</c:v>
                </c:pt>
                <c:pt idx="213">
                  <c:v>27.28</c:v>
                </c:pt>
                <c:pt idx="214">
                  <c:v>27.36</c:v>
                </c:pt>
                <c:pt idx="215">
                  <c:v>27.4</c:v>
                </c:pt>
                <c:pt idx="216">
                  <c:v>27.36</c:v>
                </c:pt>
                <c:pt idx="217">
                  <c:v>27.32</c:v>
                </c:pt>
                <c:pt idx="218">
                  <c:v>27.28</c:v>
                </c:pt>
                <c:pt idx="219">
                  <c:v>27.23</c:v>
                </c:pt>
                <c:pt idx="220">
                  <c:v>27.24</c:v>
                </c:pt>
                <c:pt idx="221">
                  <c:v>27.32</c:v>
                </c:pt>
                <c:pt idx="222">
                  <c:v>27.28</c:v>
                </c:pt>
                <c:pt idx="223">
                  <c:v>27.24</c:v>
                </c:pt>
                <c:pt idx="224">
                  <c:v>27.16</c:v>
                </c:pt>
                <c:pt idx="225">
                  <c:v>27.12</c:v>
                </c:pt>
                <c:pt idx="226">
                  <c:v>27.22</c:v>
                </c:pt>
                <c:pt idx="227">
                  <c:v>27.24</c:v>
                </c:pt>
                <c:pt idx="228">
                  <c:v>27.32</c:v>
                </c:pt>
                <c:pt idx="229">
                  <c:v>27.28</c:v>
                </c:pt>
                <c:pt idx="230">
                  <c:v>27.28</c:v>
                </c:pt>
                <c:pt idx="231">
                  <c:v>27.36</c:v>
                </c:pt>
                <c:pt idx="232">
                  <c:v>27.4</c:v>
                </c:pt>
                <c:pt idx="233">
                  <c:v>27.4</c:v>
                </c:pt>
                <c:pt idx="234">
                  <c:v>27.56</c:v>
                </c:pt>
                <c:pt idx="235">
                  <c:v>27.48</c:v>
                </c:pt>
                <c:pt idx="236">
                  <c:v>27.48</c:v>
                </c:pt>
                <c:pt idx="237">
                  <c:v>27.48</c:v>
                </c:pt>
                <c:pt idx="238">
                  <c:v>27.48</c:v>
                </c:pt>
                <c:pt idx="239">
                  <c:v>27.48</c:v>
                </c:pt>
                <c:pt idx="240">
                  <c:v>27.48</c:v>
                </c:pt>
                <c:pt idx="241">
                  <c:v>27.48</c:v>
                </c:pt>
                <c:pt idx="242">
                  <c:v>27.52</c:v>
                </c:pt>
                <c:pt idx="243">
                  <c:v>27.56</c:v>
                </c:pt>
                <c:pt idx="244">
                  <c:v>27.56</c:v>
                </c:pt>
                <c:pt idx="245">
                  <c:v>27.6</c:v>
                </c:pt>
                <c:pt idx="246">
                  <c:v>27.64</c:v>
                </c:pt>
                <c:pt idx="247">
                  <c:v>27.68</c:v>
                </c:pt>
                <c:pt idx="248">
                  <c:v>27.68</c:v>
                </c:pt>
                <c:pt idx="249">
                  <c:v>27.72</c:v>
                </c:pt>
                <c:pt idx="250">
                  <c:v>27.72</c:v>
                </c:pt>
                <c:pt idx="251">
                  <c:v>27.72</c:v>
                </c:pt>
                <c:pt idx="252">
                  <c:v>27.77</c:v>
                </c:pt>
                <c:pt idx="253">
                  <c:v>27.8</c:v>
                </c:pt>
                <c:pt idx="254">
                  <c:v>27.81</c:v>
                </c:pt>
                <c:pt idx="255">
                  <c:v>27.85</c:v>
                </c:pt>
                <c:pt idx="256">
                  <c:v>27.89</c:v>
                </c:pt>
                <c:pt idx="257">
                  <c:v>27.97</c:v>
                </c:pt>
                <c:pt idx="258">
                  <c:v>27.96</c:v>
                </c:pt>
                <c:pt idx="259">
                  <c:v>28.13</c:v>
                </c:pt>
                <c:pt idx="260">
                  <c:v>27.97</c:v>
                </c:pt>
                <c:pt idx="261">
                  <c:v>27.93</c:v>
                </c:pt>
                <c:pt idx="262">
                  <c:v>27.9</c:v>
                </c:pt>
                <c:pt idx="263">
                  <c:v>27.89</c:v>
                </c:pt>
                <c:pt idx="264">
                  <c:v>27.88</c:v>
                </c:pt>
                <c:pt idx="265">
                  <c:v>27.85</c:v>
                </c:pt>
                <c:pt idx="266">
                  <c:v>27.85</c:v>
                </c:pt>
                <c:pt idx="267">
                  <c:v>27.87</c:v>
                </c:pt>
                <c:pt idx="268">
                  <c:v>27.9</c:v>
                </c:pt>
                <c:pt idx="269">
                  <c:v>27.98</c:v>
                </c:pt>
                <c:pt idx="270">
                  <c:v>28.11</c:v>
                </c:pt>
                <c:pt idx="271">
                  <c:v>28.15</c:v>
                </c:pt>
                <c:pt idx="272">
                  <c:v>28.19</c:v>
                </c:pt>
                <c:pt idx="273">
                  <c:v>28.19</c:v>
                </c:pt>
                <c:pt idx="274">
                  <c:v>28.23</c:v>
                </c:pt>
                <c:pt idx="275">
                  <c:v>28.27</c:v>
                </c:pt>
                <c:pt idx="276">
                  <c:v>28.31</c:v>
                </c:pt>
                <c:pt idx="277">
                  <c:v>28.39</c:v>
                </c:pt>
                <c:pt idx="278">
                  <c:v>28.48</c:v>
                </c:pt>
                <c:pt idx="279">
                  <c:v>28.56</c:v>
                </c:pt>
                <c:pt idx="280">
                  <c:v>28.64</c:v>
                </c:pt>
                <c:pt idx="281">
                  <c:v>28.93</c:v>
                </c:pt>
                <c:pt idx="282">
                  <c:v>29.05</c:v>
                </c:pt>
                <c:pt idx="283">
                  <c:v>29.17</c:v>
                </c:pt>
                <c:pt idx="284">
                  <c:v>29.3</c:v>
                </c:pt>
                <c:pt idx="285">
                  <c:v>29.47</c:v>
                </c:pt>
                <c:pt idx="286">
                  <c:v>29.6</c:v>
                </c:pt>
                <c:pt idx="287">
                  <c:v>29.72</c:v>
                </c:pt>
                <c:pt idx="288">
                  <c:v>29.84</c:v>
                </c:pt>
                <c:pt idx="289">
                  <c:v>29.96</c:v>
                </c:pt>
                <c:pt idx="290">
                  <c:v>30.59</c:v>
                </c:pt>
                <c:pt idx="291">
                  <c:v>30.7</c:v>
                </c:pt>
                <c:pt idx="292">
                  <c:v>31.36</c:v>
                </c:pt>
                <c:pt idx="293">
                  <c:v>31.61</c:v>
                </c:pt>
                <c:pt idx="294">
                  <c:v>31.56</c:v>
                </c:pt>
                <c:pt idx="295">
                  <c:v>31.43</c:v>
                </c:pt>
                <c:pt idx="296">
                  <c:v>31.26</c:v>
                </c:pt>
                <c:pt idx="297">
                  <c:v>31.04</c:v>
                </c:pt>
                <c:pt idx="298">
                  <c:v>30.83</c:v>
                </c:pt>
                <c:pt idx="299">
                  <c:v>30.58</c:v>
                </c:pt>
                <c:pt idx="300">
                  <c:v>30.37</c:v>
                </c:pt>
                <c:pt idx="301">
                  <c:v>30.19</c:v>
                </c:pt>
                <c:pt idx="302">
                  <c:v>30.04</c:v>
                </c:pt>
                <c:pt idx="303">
                  <c:v>30</c:v>
                </c:pt>
                <c:pt idx="304">
                  <c:v>29.92</c:v>
                </c:pt>
                <c:pt idx="305">
                  <c:v>29.87</c:v>
                </c:pt>
                <c:pt idx="306">
                  <c:v>29.91</c:v>
                </c:pt>
                <c:pt idx="307">
                  <c:v>30.54</c:v>
                </c:pt>
                <c:pt idx="308">
                  <c:v>30.5</c:v>
                </c:pt>
                <c:pt idx="309">
                  <c:v>30.33</c:v>
                </c:pt>
                <c:pt idx="310">
                  <c:v>30.16</c:v>
                </c:pt>
                <c:pt idx="311">
                  <c:v>29.9</c:v>
                </c:pt>
                <c:pt idx="312">
                  <c:v>29.74</c:v>
                </c:pt>
                <c:pt idx="313">
                  <c:v>29.74</c:v>
                </c:pt>
                <c:pt idx="314">
                  <c:v>29.94</c:v>
                </c:pt>
                <c:pt idx="315">
                  <c:v>30.28</c:v>
                </c:pt>
                <c:pt idx="316">
                  <c:v>30.36</c:v>
                </c:pt>
                <c:pt idx="317">
                  <c:v>30.15</c:v>
                </c:pt>
                <c:pt idx="318">
                  <c:v>30.22</c:v>
                </c:pt>
                <c:pt idx="319">
                  <c:v>30.23</c:v>
                </c:pt>
                <c:pt idx="320">
                  <c:v>30.23</c:v>
                </c:pt>
                <c:pt idx="321">
                  <c:v>30.06</c:v>
                </c:pt>
                <c:pt idx="322">
                  <c:v>30.27</c:v>
                </c:pt>
                <c:pt idx="323">
                  <c:v>30.27</c:v>
                </c:pt>
                <c:pt idx="324">
                  <c:v>30.2</c:v>
                </c:pt>
                <c:pt idx="325">
                  <c:v>29.84</c:v>
                </c:pt>
                <c:pt idx="326">
                  <c:v>29.63</c:v>
                </c:pt>
                <c:pt idx="327">
                  <c:v>29.72</c:v>
                </c:pt>
                <c:pt idx="328">
                  <c:v>29.59</c:v>
                </c:pt>
                <c:pt idx="329">
                  <c:v>29.3</c:v>
                </c:pt>
                <c:pt idx="330">
                  <c:v>29.14</c:v>
                </c:pt>
                <c:pt idx="331">
                  <c:v>29.1</c:v>
                </c:pt>
                <c:pt idx="332">
                  <c:v>29.06</c:v>
                </c:pt>
                <c:pt idx="333">
                  <c:v>28.96</c:v>
                </c:pt>
                <c:pt idx="334">
                  <c:v>28.93</c:v>
                </c:pt>
                <c:pt idx="335">
                  <c:v>28.77</c:v>
                </c:pt>
                <c:pt idx="336">
                  <c:v>28.77</c:v>
                </c:pt>
                <c:pt idx="337">
                  <c:v>28.69</c:v>
                </c:pt>
                <c:pt idx="338">
                  <c:v>28.56</c:v>
                </c:pt>
                <c:pt idx="339">
                  <c:v>28.56</c:v>
                </c:pt>
                <c:pt idx="340">
                  <c:v>28.56</c:v>
                </c:pt>
                <c:pt idx="341">
                  <c:v>28.45</c:v>
                </c:pt>
                <c:pt idx="342">
                  <c:v>28.44</c:v>
                </c:pt>
                <c:pt idx="343">
                  <c:v>28.44</c:v>
                </c:pt>
                <c:pt idx="344">
                  <c:v>28.48</c:v>
                </c:pt>
                <c:pt idx="345">
                  <c:v>28.36</c:v>
                </c:pt>
                <c:pt idx="346">
                  <c:v>28.32</c:v>
                </c:pt>
                <c:pt idx="347">
                  <c:v>28.28</c:v>
                </c:pt>
                <c:pt idx="348">
                  <c:v>28.19</c:v>
                </c:pt>
                <c:pt idx="349">
                  <c:v>28.11</c:v>
                </c:pt>
                <c:pt idx="350">
                  <c:v>28.07</c:v>
                </c:pt>
                <c:pt idx="351">
                  <c:v>28</c:v>
                </c:pt>
                <c:pt idx="352">
                  <c:v>28</c:v>
                </c:pt>
                <c:pt idx="353">
                  <c:v>28.04</c:v>
                </c:pt>
                <c:pt idx="354">
                  <c:v>28.04</c:v>
                </c:pt>
                <c:pt idx="355">
                  <c:v>27.99</c:v>
                </c:pt>
                <c:pt idx="356">
                  <c:v>27.97</c:v>
                </c:pt>
                <c:pt idx="357">
                  <c:v>27.99</c:v>
                </c:pt>
                <c:pt idx="358">
                  <c:v>27.91</c:v>
                </c:pt>
                <c:pt idx="359">
                  <c:v>27.91</c:v>
                </c:pt>
                <c:pt idx="360">
                  <c:v>27.95</c:v>
                </c:pt>
                <c:pt idx="361">
                  <c:v>27.95</c:v>
                </c:pt>
                <c:pt idx="362">
                  <c:v>27.99</c:v>
                </c:pt>
                <c:pt idx="363">
                  <c:v>27.99</c:v>
                </c:pt>
                <c:pt idx="364">
                  <c:v>28.03</c:v>
                </c:pt>
                <c:pt idx="365">
                  <c:v>27.99</c:v>
                </c:pt>
                <c:pt idx="366">
                  <c:v>27.99</c:v>
                </c:pt>
                <c:pt idx="367">
                  <c:v>28.08</c:v>
                </c:pt>
                <c:pt idx="368">
                  <c:v>28.04</c:v>
                </c:pt>
                <c:pt idx="369">
                  <c:v>28.08</c:v>
                </c:pt>
                <c:pt idx="370">
                  <c:v>28.08</c:v>
                </c:pt>
                <c:pt idx="371">
                  <c:v>28.05</c:v>
                </c:pt>
                <c:pt idx="372">
                  <c:v>28.04</c:v>
                </c:pt>
                <c:pt idx="373">
                  <c:v>28.04</c:v>
                </c:pt>
                <c:pt idx="374">
                  <c:v>28.08</c:v>
                </c:pt>
                <c:pt idx="375">
                  <c:v>28.12</c:v>
                </c:pt>
                <c:pt idx="376">
                  <c:v>28.16</c:v>
                </c:pt>
                <c:pt idx="377">
                  <c:v>28.16</c:v>
                </c:pt>
                <c:pt idx="378">
                  <c:v>28.16</c:v>
                </c:pt>
                <c:pt idx="379">
                  <c:v>28.16</c:v>
                </c:pt>
                <c:pt idx="380">
                  <c:v>28.16</c:v>
                </c:pt>
                <c:pt idx="381">
                  <c:v>28.17</c:v>
                </c:pt>
                <c:pt idx="382">
                  <c:v>28.17</c:v>
                </c:pt>
                <c:pt idx="383">
                  <c:v>28.25</c:v>
                </c:pt>
                <c:pt idx="384">
                  <c:v>28.25</c:v>
                </c:pt>
                <c:pt idx="385">
                  <c:v>28.37</c:v>
                </c:pt>
                <c:pt idx="386">
                  <c:v>28.42</c:v>
                </c:pt>
                <c:pt idx="387">
                  <c:v>28.5</c:v>
                </c:pt>
                <c:pt idx="388">
                  <c:v>28.5</c:v>
                </c:pt>
                <c:pt idx="389">
                  <c:v>31.56</c:v>
                </c:pt>
                <c:pt idx="390">
                  <c:v>31.81</c:v>
                </c:pt>
                <c:pt idx="391">
                  <c:v>31.15</c:v>
                </c:pt>
                <c:pt idx="392">
                  <c:v>30.74</c:v>
                </c:pt>
                <c:pt idx="393">
                  <c:v>30.59</c:v>
                </c:pt>
                <c:pt idx="394">
                  <c:v>30.42</c:v>
                </c:pt>
                <c:pt idx="395">
                  <c:v>33.19</c:v>
                </c:pt>
                <c:pt idx="396">
                  <c:v>33.01</c:v>
                </c:pt>
                <c:pt idx="397">
                  <c:v>34.76</c:v>
                </c:pt>
                <c:pt idx="398">
                  <c:v>32.53</c:v>
                </c:pt>
                <c:pt idx="399">
                  <c:v>32.17</c:v>
                </c:pt>
                <c:pt idx="400">
                  <c:v>32.4</c:v>
                </c:pt>
                <c:pt idx="401">
                  <c:v>32.06</c:v>
                </c:pt>
                <c:pt idx="402">
                  <c:v>31.84</c:v>
                </c:pt>
                <c:pt idx="403">
                  <c:v>31.75</c:v>
                </c:pt>
                <c:pt idx="404">
                  <c:v>32.83</c:v>
                </c:pt>
                <c:pt idx="405">
                  <c:v>33.520000000000003</c:v>
                </c:pt>
                <c:pt idx="406">
                  <c:v>32.31</c:v>
                </c:pt>
                <c:pt idx="407">
                  <c:v>31.84</c:v>
                </c:pt>
                <c:pt idx="408">
                  <c:v>31.71</c:v>
                </c:pt>
                <c:pt idx="409">
                  <c:v>31.61</c:v>
                </c:pt>
                <c:pt idx="410">
                  <c:v>31.5</c:v>
                </c:pt>
                <c:pt idx="411">
                  <c:v>31.45</c:v>
                </c:pt>
                <c:pt idx="412">
                  <c:v>32.44</c:v>
                </c:pt>
                <c:pt idx="413">
                  <c:v>33.92</c:v>
                </c:pt>
                <c:pt idx="414">
                  <c:v>32.36</c:v>
                </c:pt>
                <c:pt idx="415">
                  <c:v>31.93</c:v>
                </c:pt>
                <c:pt idx="416">
                  <c:v>31.81</c:v>
                </c:pt>
                <c:pt idx="417">
                  <c:v>31.72</c:v>
                </c:pt>
                <c:pt idx="418">
                  <c:v>31.59</c:v>
                </c:pt>
                <c:pt idx="419">
                  <c:v>31.97</c:v>
                </c:pt>
                <c:pt idx="420">
                  <c:v>35.19</c:v>
                </c:pt>
                <c:pt idx="421">
                  <c:v>33.479999999999997</c:v>
                </c:pt>
                <c:pt idx="422">
                  <c:v>32.74</c:v>
                </c:pt>
                <c:pt idx="423">
                  <c:v>32.270000000000003</c:v>
                </c:pt>
                <c:pt idx="424">
                  <c:v>32.1</c:v>
                </c:pt>
                <c:pt idx="425">
                  <c:v>32.049999999999997</c:v>
                </c:pt>
                <c:pt idx="426">
                  <c:v>31.95</c:v>
                </c:pt>
                <c:pt idx="427">
                  <c:v>32.39</c:v>
                </c:pt>
                <c:pt idx="428">
                  <c:v>33.92</c:v>
                </c:pt>
                <c:pt idx="429">
                  <c:v>34.69</c:v>
                </c:pt>
                <c:pt idx="430">
                  <c:v>32.78</c:v>
                </c:pt>
                <c:pt idx="431">
                  <c:v>32.58</c:v>
                </c:pt>
                <c:pt idx="432">
                  <c:v>32.369999999999997</c:v>
                </c:pt>
                <c:pt idx="433">
                  <c:v>32.28</c:v>
                </c:pt>
                <c:pt idx="434">
                  <c:v>32.200000000000003</c:v>
                </c:pt>
                <c:pt idx="435">
                  <c:v>32.11</c:v>
                </c:pt>
                <c:pt idx="436">
                  <c:v>32.450000000000003</c:v>
                </c:pt>
                <c:pt idx="437">
                  <c:v>32.44</c:v>
                </c:pt>
                <c:pt idx="438">
                  <c:v>32.270000000000003</c:v>
                </c:pt>
                <c:pt idx="439">
                  <c:v>32.049999999999997</c:v>
                </c:pt>
                <c:pt idx="440">
                  <c:v>31.88</c:v>
                </c:pt>
                <c:pt idx="441">
                  <c:v>31.71</c:v>
                </c:pt>
                <c:pt idx="442">
                  <c:v>31.62</c:v>
                </c:pt>
                <c:pt idx="443">
                  <c:v>31.49</c:v>
                </c:pt>
                <c:pt idx="444">
                  <c:v>31.36</c:v>
                </c:pt>
                <c:pt idx="445">
                  <c:v>31.23</c:v>
                </c:pt>
                <c:pt idx="446">
                  <c:v>31.11</c:v>
                </c:pt>
                <c:pt idx="447">
                  <c:v>30.98</c:v>
                </c:pt>
                <c:pt idx="448">
                  <c:v>30.83</c:v>
                </c:pt>
                <c:pt idx="449">
                  <c:v>30.73</c:v>
                </c:pt>
                <c:pt idx="450">
                  <c:v>30.56</c:v>
                </c:pt>
                <c:pt idx="451">
                  <c:v>30.42</c:v>
                </c:pt>
                <c:pt idx="452">
                  <c:v>30.31</c:v>
                </c:pt>
                <c:pt idx="453">
                  <c:v>30.18</c:v>
                </c:pt>
                <c:pt idx="454">
                  <c:v>30.1</c:v>
                </c:pt>
                <c:pt idx="455">
                  <c:v>30.02</c:v>
                </c:pt>
                <c:pt idx="456">
                  <c:v>29.98</c:v>
                </c:pt>
                <c:pt idx="457">
                  <c:v>29.91</c:v>
                </c:pt>
                <c:pt idx="458">
                  <c:v>29.87</c:v>
                </c:pt>
                <c:pt idx="459">
                  <c:v>29.84</c:v>
                </c:pt>
                <c:pt idx="460">
                  <c:v>29.84</c:v>
                </c:pt>
                <c:pt idx="461">
                  <c:v>29.8</c:v>
                </c:pt>
                <c:pt idx="462">
                  <c:v>29.89</c:v>
                </c:pt>
                <c:pt idx="463">
                  <c:v>29.98</c:v>
                </c:pt>
                <c:pt idx="464">
                  <c:v>30.02</c:v>
                </c:pt>
                <c:pt idx="465">
                  <c:v>30.02</c:v>
                </c:pt>
                <c:pt idx="466">
                  <c:v>30.02</c:v>
                </c:pt>
                <c:pt idx="467">
                  <c:v>29.93</c:v>
                </c:pt>
                <c:pt idx="468">
                  <c:v>29.94</c:v>
                </c:pt>
                <c:pt idx="469">
                  <c:v>29.93</c:v>
                </c:pt>
                <c:pt idx="470">
                  <c:v>29.94</c:v>
                </c:pt>
                <c:pt idx="471">
                  <c:v>29.98</c:v>
                </c:pt>
                <c:pt idx="472">
                  <c:v>30.03</c:v>
                </c:pt>
                <c:pt idx="473">
                  <c:v>30.03</c:v>
                </c:pt>
                <c:pt idx="474">
                  <c:v>30.03</c:v>
                </c:pt>
                <c:pt idx="475">
                  <c:v>29.98</c:v>
                </c:pt>
                <c:pt idx="476">
                  <c:v>29.98</c:v>
                </c:pt>
                <c:pt idx="477">
                  <c:v>29.98</c:v>
                </c:pt>
                <c:pt idx="478">
                  <c:v>29.99</c:v>
                </c:pt>
                <c:pt idx="479">
                  <c:v>30.03</c:v>
                </c:pt>
                <c:pt idx="480">
                  <c:v>30.08</c:v>
                </c:pt>
                <c:pt idx="481">
                  <c:v>30.08</c:v>
                </c:pt>
                <c:pt idx="482">
                  <c:v>30.05</c:v>
                </c:pt>
                <c:pt idx="483">
                  <c:v>30.03</c:v>
                </c:pt>
                <c:pt idx="484">
                  <c:v>30.03</c:v>
                </c:pt>
                <c:pt idx="485">
                  <c:v>30.03</c:v>
                </c:pt>
                <c:pt idx="486">
                  <c:v>30.04</c:v>
                </c:pt>
                <c:pt idx="487">
                  <c:v>30.08</c:v>
                </c:pt>
                <c:pt idx="488">
                  <c:v>30.03</c:v>
                </c:pt>
                <c:pt idx="489">
                  <c:v>30.03</c:v>
                </c:pt>
                <c:pt idx="490">
                  <c:v>30.03</c:v>
                </c:pt>
                <c:pt idx="491">
                  <c:v>29.98</c:v>
                </c:pt>
                <c:pt idx="492">
                  <c:v>29.98</c:v>
                </c:pt>
                <c:pt idx="493">
                  <c:v>29.98</c:v>
                </c:pt>
                <c:pt idx="494">
                  <c:v>29.9</c:v>
                </c:pt>
                <c:pt idx="495">
                  <c:v>29.86</c:v>
                </c:pt>
                <c:pt idx="496">
                  <c:v>29.82</c:v>
                </c:pt>
                <c:pt idx="497">
                  <c:v>29.78</c:v>
                </c:pt>
                <c:pt idx="498">
                  <c:v>29.73</c:v>
                </c:pt>
                <c:pt idx="499">
                  <c:v>29.89</c:v>
                </c:pt>
                <c:pt idx="500">
                  <c:v>29.69</c:v>
                </c:pt>
                <c:pt idx="501">
                  <c:v>29.65</c:v>
                </c:pt>
                <c:pt idx="502">
                  <c:v>29.65</c:v>
                </c:pt>
                <c:pt idx="503">
                  <c:v>29.61</c:v>
                </c:pt>
                <c:pt idx="504">
                  <c:v>29.57</c:v>
                </c:pt>
                <c:pt idx="505">
                  <c:v>29.52</c:v>
                </c:pt>
                <c:pt idx="506">
                  <c:v>29.48</c:v>
                </c:pt>
                <c:pt idx="507">
                  <c:v>29.48</c:v>
                </c:pt>
                <c:pt idx="508">
                  <c:v>29.48</c:v>
                </c:pt>
                <c:pt idx="509">
                  <c:v>29.52</c:v>
                </c:pt>
                <c:pt idx="510">
                  <c:v>29.52</c:v>
                </c:pt>
                <c:pt idx="511">
                  <c:v>29.57</c:v>
                </c:pt>
                <c:pt idx="512">
                  <c:v>29.56</c:v>
                </c:pt>
                <c:pt idx="513">
                  <c:v>29.56</c:v>
                </c:pt>
                <c:pt idx="514">
                  <c:v>29.56</c:v>
                </c:pt>
                <c:pt idx="515">
                  <c:v>29.52</c:v>
                </c:pt>
                <c:pt idx="516">
                  <c:v>29.48</c:v>
                </c:pt>
                <c:pt idx="517">
                  <c:v>29.48</c:v>
                </c:pt>
                <c:pt idx="518">
                  <c:v>29.48</c:v>
                </c:pt>
                <c:pt idx="519">
                  <c:v>29.48</c:v>
                </c:pt>
                <c:pt idx="520">
                  <c:v>29.48</c:v>
                </c:pt>
                <c:pt idx="521">
                  <c:v>29.48</c:v>
                </c:pt>
                <c:pt idx="522">
                  <c:v>29.44</c:v>
                </c:pt>
                <c:pt idx="523">
                  <c:v>29.44</c:v>
                </c:pt>
                <c:pt idx="524">
                  <c:v>29.42</c:v>
                </c:pt>
                <c:pt idx="525">
                  <c:v>29.39</c:v>
                </c:pt>
                <c:pt idx="526">
                  <c:v>29.4</c:v>
                </c:pt>
                <c:pt idx="527">
                  <c:v>29.4</c:v>
                </c:pt>
                <c:pt idx="528">
                  <c:v>29.4</c:v>
                </c:pt>
                <c:pt idx="529">
                  <c:v>29.4</c:v>
                </c:pt>
                <c:pt idx="530">
                  <c:v>29.38</c:v>
                </c:pt>
                <c:pt idx="531">
                  <c:v>29.35</c:v>
                </c:pt>
                <c:pt idx="532">
                  <c:v>29.35</c:v>
                </c:pt>
                <c:pt idx="533">
                  <c:v>29.36</c:v>
                </c:pt>
                <c:pt idx="534">
                  <c:v>29.36</c:v>
                </c:pt>
                <c:pt idx="535">
                  <c:v>29.4</c:v>
                </c:pt>
                <c:pt idx="536">
                  <c:v>29.41</c:v>
                </c:pt>
                <c:pt idx="537">
                  <c:v>29.44</c:v>
                </c:pt>
                <c:pt idx="538">
                  <c:v>29.44</c:v>
                </c:pt>
                <c:pt idx="539">
                  <c:v>29.44</c:v>
                </c:pt>
                <c:pt idx="540">
                  <c:v>29.49</c:v>
                </c:pt>
                <c:pt idx="541">
                  <c:v>29.53</c:v>
                </c:pt>
                <c:pt idx="542">
                  <c:v>29.53</c:v>
                </c:pt>
                <c:pt idx="543">
                  <c:v>29.57</c:v>
                </c:pt>
                <c:pt idx="544">
                  <c:v>29.57</c:v>
                </c:pt>
                <c:pt idx="545">
                  <c:v>29.61</c:v>
                </c:pt>
                <c:pt idx="546">
                  <c:v>29.65</c:v>
                </c:pt>
                <c:pt idx="547">
                  <c:v>29.69</c:v>
                </c:pt>
                <c:pt idx="548">
                  <c:v>30.03</c:v>
                </c:pt>
                <c:pt idx="549">
                  <c:v>29.94</c:v>
                </c:pt>
                <c:pt idx="550">
                  <c:v>29.86</c:v>
                </c:pt>
                <c:pt idx="551">
                  <c:v>29.78</c:v>
                </c:pt>
                <c:pt idx="552">
                  <c:v>29.73</c:v>
                </c:pt>
                <c:pt idx="553">
                  <c:v>29.69</c:v>
                </c:pt>
                <c:pt idx="554">
                  <c:v>29.65</c:v>
                </c:pt>
                <c:pt idx="555">
                  <c:v>29.6</c:v>
                </c:pt>
                <c:pt idx="556">
                  <c:v>29.56</c:v>
                </c:pt>
                <c:pt idx="557">
                  <c:v>29.52</c:v>
                </c:pt>
                <c:pt idx="558">
                  <c:v>29.5</c:v>
                </c:pt>
                <c:pt idx="559">
                  <c:v>29.53</c:v>
                </c:pt>
                <c:pt idx="560">
                  <c:v>29.53</c:v>
                </c:pt>
                <c:pt idx="561">
                  <c:v>29.53</c:v>
                </c:pt>
                <c:pt idx="562">
                  <c:v>29.57</c:v>
                </c:pt>
                <c:pt idx="563">
                  <c:v>29.65</c:v>
                </c:pt>
                <c:pt idx="564">
                  <c:v>29.69</c:v>
                </c:pt>
                <c:pt idx="565">
                  <c:v>29.82</c:v>
                </c:pt>
                <c:pt idx="566">
                  <c:v>30.37</c:v>
                </c:pt>
                <c:pt idx="567">
                  <c:v>30.27</c:v>
                </c:pt>
                <c:pt idx="568">
                  <c:v>30.37</c:v>
                </c:pt>
                <c:pt idx="569">
                  <c:v>30.62</c:v>
                </c:pt>
                <c:pt idx="570">
                  <c:v>30.62</c:v>
                </c:pt>
                <c:pt idx="571">
                  <c:v>30.54</c:v>
                </c:pt>
                <c:pt idx="572">
                  <c:v>30.54</c:v>
                </c:pt>
                <c:pt idx="573">
                  <c:v>30.53</c:v>
                </c:pt>
                <c:pt idx="574">
                  <c:v>30.45</c:v>
                </c:pt>
                <c:pt idx="575">
                  <c:v>30.4</c:v>
                </c:pt>
                <c:pt idx="576">
                  <c:v>30.36</c:v>
                </c:pt>
                <c:pt idx="577">
                  <c:v>30.4</c:v>
                </c:pt>
                <c:pt idx="578">
                  <c:v>30.36</c:v>
                </c:pt>
                <c:pt idx="579">
                  <c:v>30.57</c:v>
                </c:pt>
                <c:pt idx="580">
                  <c:v>30.65</c:v>
                </c:pt>
                <c:pt idx="581">
                  <c:v>30.62</c:v>
                </c:pt>
                <c:pt idx="582">
                  <c:v>30.57</c:v>
                </c:pt>
                <c:pt idx="583">
                  <c:v>30.51</c:v>
                </c:pt>
                <c:pt idx="584">
                  <c:v>30.49</c:v>
                </c:pt>
                <c:pt idx="585">
                  <c:v>30.5</c:v>
                </c:pt>
                <c:pt idx="586">
                  <c:v>30.49</c:v>
                </c:pt>
                <c:pt idx="587">
                  <c:v>30.44</c:v>
                </c:pt>
                <c:pt idx="588">
                  <c:v>30.39</c:v>
                </c:pt>
                <c:pt idx="589">
                  <c:v>30.39</c:v>
                </c:pt>
                <c:pt idx="590">
                  <c:v>30.35</c:v>
                </c:pt>
                <c:pt idx="591">
                  <c:v>30.31</c:v>
                </c:pt>
                <c:pt idx="592">
                  <c:v>30.31</c:v>
                </c:pt>
                <c:pt idx="593">
                  <c:v>30.27</c:v>
                </c:pt>
                <c:pt idx="594">
                  <c:v>30.31</c:v>
                </c:pt>
                <c:pt idx="595">
                  <c:v>30.52</c:v>
                </c:pt>
                <c:pt idx="596">
                  <c:v>30.44</c:v>
                </c:pt>
                <c:pt idx="597">
                  <c:v>30.35</c:v>
                </c:pt>
                <c:pt idx="598">
                  <c:v>30.35</c:v>
                </c:pt>
                <c:pt idx="599">
                  <c:v>30.27</c:v>
                </c:pt>
                <c:pt idx="600">
                  <c:v>30.23</c:v>
                </c:pt>
                <c:pt idx="601">
                  <c:v>30.19</c:v>
                </c:pt>
                <c:pt idx="602">
                  <c:v>30.23</c:v>
                </c:pt>
                <c:pt idx="603">
                  <c:v>30.22</c:v>
                </c:pt>
                <c:pt idx="604">
                  <c:v>30.22</c:v>
                </c:pt>
                <c:pt idx="605">
                  <c:v>30.18</c:v>
                </c:pt>
                <c:pt idx="606">
                  <c:v>30.22</c:v>
                </c:pt>
                <c:pt idx="607">
                  <c:v>30.18</c:v>
                </c:pt>
                <c:pt idx="608">
                  <c:v>30.22</c:v>
                </c:pt>
                <c:pt idx="609">
                  <c:v>30.27</c:v>
                </c:pt>
                <c:pt idx="610">
                  <c:v>30.27</c:v>
                </c:pt>
                <c:pt idx="611">
                  <c:v>30.27</c:v>
                </c:pt>
                <c:pt idx="612">
                  <c:v>30.31</c:v>
                </c:pt>
                <c:pt idx="613">
                  <c:v>30.34</c:v>
                </c:pt>
                <c:pt idx="614">
                  <c:v>30.36</c:v>
                </c:pt>
                <c:pt idx="615">
                  <c:v>30.36</c:v>
                </c:pt>
                <c:pt idx="616">
                  <c:v>30.4</c:v>
                </c:pt>
                <c:pt idx="617">
                  <c:v>30.41</c:v>
                </c:pt>
                <c:pt idx="618">
                  <c:v>30.4</c:v>
                </c:pt>
                <c:pt idx="619">
                  <c:v>30.43</c:v>
                </c:pt>
                <c:pt idx="620">
                  <c:v>30.61</c:v>
                </c:pt>
                <c:pt idx="621">
                  <c:v>31.58</c:v>
                </c:pt>
                <c:pt idx="622">
                  <c:v>23.14</c:v>
                </c:pt>
                <c:pt idx="623">
                  <c:v>25.03</c:v>
                </c:pt>
                <c:pt idx="624">
                  <c:v>26.76</c:v>
                </c:pt>
                <c:pt idx="625">
                  <c:v>26.48</c:v>
                </c:pt>
                <c:pt idx="626">
                  <c:v>26.28</c:v>
                </c:pt>
                <c:pt idx="627">
                  <c:v>26.2</c:v>
                </c:pt>
                <c:pt idx="628">
                  <c:v>26.24</c:v>
                </c:pt>
                <c:pt idx="629">
                  <c:v>26.12</c:v>
                </c:pt>
                <c:pt idx="630">
                  <c:v>26.04</c:v>
                </c:pt>
                <c:pt idx="631">
                  <c:v>26</c:v>
                </c:pt>
                <c:pt idx="632">
                  <c:v>25.94</c:v>
                </c:pt>
                <c:pt idx="633">
                  <c:v>25.92</c:v>
                </c:pt>
                <c:pt idx="634">
                  <c:v>25.88</c:v>
                </c:pt>
                <c:pt idx="635">
                  <c:v>25.86</c:v>
                </c:pt>
                <c:pt idx="636">
                  <c:v>25.84</c:v>
                </c:pt>
                <c:pt idx="637">
                  <c:v>25.84</c:v>
                </c:pt>
                <c:pt idx="638">
                  <c:v>25.84</c:v>
                </c:pt>
                <c:pt idx="639">
                  <c:v>25.82</c:v>
                </c:pt>
                <c:pt idx="640">
                  <c:v>25.8</c:v>
                </c:pt>
                <c:pt idx="641">
                  <c:v>25.8</c:v>
                </c:pt>
                <c:pt idx="642">
                  <c:v>25.8</c:v>
                </c:pt>
                <c:pt idx="643">
                  <c:v>25.76</c:v>
                </c:pt>
                <c:pt idx="644">
                  <c:v>25.8</c:v>
                </c:pt>
                <c:pt idx="645">
                  <c:v>25.8</c:v>
                </c:pt>
                <c:pt idx="646">
                  <c:v>25.8</c:v>
                </c:pt>
                <c:pt idx="647">
                  <c:v>25.8</c:v>
                </c:pt>
                <c:pt idx="648">
                  <c:v>25.8</c:v>
                </c:pt>
                <c:pt idx="649">
                  <c:v>25.8</c:v>
                </c:pt>
                <c:pt idx="650">
                  <c:v>25.8</c:v>
                </c:pt>
                <c:pt idx="651">
                  <c:v>25.8</c:v>
                </c:pt>
                <c:pt idx="652">
                  <c:v>25.84</c:v>
                </c:pt>
                <c:pt idx="653">
                  <c:v>25.84</c:v>
                </c:pt>
                <c:pt idx="654">
                  <c:v>25.86</c:v>
                </c:pt>
                <c:pt idx="655">
                  <c:v>25.88</c:v>
                </c:pt>
                <c:pt idx="656">
                  <c:v>25.91</c:v>
                </c:pt>
                <c:pt idx="657">
                  <c:v>25.93</c:v>
                </c:pt>
                <c:pt idx="658">
                  <c:v>25.95</c:v>
                </c:pt>
                <c:pt idx="659">
                  <c:v>25.95</c:v>
                </c:pt>
                <c:pt idx="660">
                  <c:v>25.95</c:v>
                </c:pt>
                <c:pt idx="661">
                  <c:v>25.95</c:v>
                </c:pt>
                <c:pt idx="662">
                  <c:v>25.99</c:v>
                </c:pt>
                <c:pt idx="663">
                  <c:v>25.95</c:v>
                </c:pt>
                <c:pt idx="664">
                  <c:v>25.95</c:v>
                </c:pt>
                <c:pt idx="665">
                  <c:v>25.93</c:v>
                </c:pt>
                <c:pt idx="666">
                  <c:v>25.92</c:v>
                </c:pt>
                <c:pt idx="667">
                  <c:v>25.91</c:v>
                </c:pt>
                <c:pt idx="668">
                  <c:v>25.95</c:v>
                </c:pt>
                <c:pt idx="669">
                  <c:v>26.07</c:v>
                </c:pt>
                <c:pt idx="670">
                  <c:v>26.2</c:v>
                </c:pt>
                <c:pt idx="671">
                  <c:v>26.26</c:v>
                </c:pt>
                <c:pt idx="672">
                  <c:v>26.31</c:v>
                </c:pt>
                <c:pt idx="673">
                  <c:v>26.35</c:v>
                </c:pt>
                <c:pt idx="674">
                  <c:v>26.39</c:v>
                </c:pt>
                <c:pt idx="675">
                  <c:v>26.39</c:v>
                </c:pt>
                <c:pt idx="676">
                  <c:v>26.39</c:v>
                </c:pt>
                <c:pt idx="677">
                  <c:v>26.39</c:v>
                </c:pt>
                <c:pt idx="678">
                  <c:v>26.38</c:v>
                </c:pt>
                <c:pt idx="679">
                  <c:v>26.37</c:v>
                </c:pt>
                <c:pt idx="680">
                  <c:v>26.37</c:v>
                </c:pt>
                <c:pt idx="681">
                  <c:v>26.35</c:v>
                </c:pt>
                <c:pt idx="682">
                  <c:v>26.35</c:v>
                </c:pt>
                <c:pt idx="683">
                  <c:v>26.35</c:v>
                </c:pt>
                <c:pt idx="684">
                  <c:v>26.35</c:v>
                </c:pt>
                <c:pt idx="685">
                  <c:v>26.34</c:v>
                </c:pt>
                <c:pt idx="686">
                  <c:v>26.38</c:v>
                </c:pt>
                <c:pt idx="687">
                  <c:v>26.36</c:v>
                </c:pt>
                <c:pt idx="688">
                  <c:v>26.34</c:v>
                </c:pt>
                <c:pt idx="689">
                  <c:v>26.32</c:v>
                </c:pt>
                <c:pt idx="690">
                  <c:v>26.3</c:v>
                </c:pt>
                <c:pt idx="691">
                  <c:v>26.3</c:v>
                </c:pt>
                <c:pt idx="692">
                  <c:v>26.3</c:v>
                </c:pt>
                <c:pt idx="693">
                  <c:v>26.35</c:v>
                </c:pt>
                <c:pt idx="694">
                  <c:v>26.35</c:v>
                </c:pt>
                <c:pt idx="695">
                  <c:v>26.31</c:v>
                </c:pt>
                <c:pt idx="696">
                  <c:v>26.31</c:v>
                </c:pt>
                <c:pt idx="697">
                  <c:v>26.27</c:v>
                </c:pt>
                <c:pt idx="698">
                  <c:v>26.25</c:v>
                </c:pt>
                <c:pt idx="699">
                  <c:v>26.27</c:v>
                </c:pt>
                <c:pt idx="700">
                  <c:v>26.3</c:v>
                </c:pt>
                <c:pt idx="701">
                  <c:v>26.35</c:v>
                </c:pt>
                <c:pt idx="702">
                  <c:v>26.39</c:v>
                </c:pt>
                <c:pt idx="703">
                  <c:v>26.39</c:v>
                </c:pt>
                <c:pt idx="704">
                  <c:v>26.39</c:v>
                </c:pt>
                <c:pt idx="705">
                  <c:v>26.38</c:v>
                </c:pt>
                <c:pt idx="706">
                  <c:v>26.42</c:v>
                </c:pt>
                <c:pt idx="707">
                  <c:v>26.42</c:v>
                </c:pt>
                <c:pt idx="708">
                  <c:v>26.42</c:v>
                </c:pt>
                <c:pt idx="709">
                  <c:v>26.42</c:v>
                </c:pt>
                <c:pt idx="710">
                  <c:v>26.42</c:v>
                </c:pt>
                <c:pt idx="711">
                  <c:v>26.42</c:v>
                </c:pt>
                <c:pt idx="712">
                  <c:v>26.45</c:v>
                </c:pt>
                <c:pt idx="713">
                  <c:v>26.43</c:v>
                </c:pt>
                <c:pt idx="714">
                  <c:v>26.42</c:v>
                </c:pt>
                <c:pt idx="715">
                  <c:v>26.4</c:v>
                </c:pt>
                <c:pt idx="716">
                  <c:v>26.38</c:v>
                </c:pt>
                <c:pt idx="717">
                  <c:v>26.38</c:v>
                </c:pt>
                <c:pt idx="718">
                  <c:v>26.38</c:v>
                </c:pt>
                <c:pt idx="719">
                  <c:v>26.38</c:v>
                </c:pt>
                <c:pt idx="720">
                  <c:v>26.37</c:v>
                </c:pt>
                <c:pt idx="721">
                  <c:v>26.34</c:v>
                </c:pt>
                <c:pt idx="722">
                  <c:v>26.34</c:v>
                </c:pt>
                <c:pt idx="723">
                  <c:v>26.31</c:v>
                </c:pt>
                <c:pt idx="724">
                  <c:v>26.3</c:v>
                </c:pt>
                <c:pt idx="725">
                  <c:v>26.32</c:v>
                </c:pt>
                <c:pt idx="726">
                  <c:v>26.4</c:v>
                </c:pt>
                <c:pt idx="727">
                  <c:v>26.46</c:v>
                </c:pt>
                <c:pt idx="728">
                  <c:v>26.5</c:v>
                </c:pt>
                <c:pt idx="729">
                  <c:v>26.5</c:v>
                </c:pt>
                <c:pt idx="730">
                  <c:v>26.46</c:v>
                </c:pt>
                <c:pt idx="731">
                  <c:v>26.42</c:v>
                </c:pt>
                <c:pt idx="732">
                  <c:v>26.38</c:v>
                </c:pt>
                <c:pt idx="733">
                  <c:v>26.34</c:v>
                </c:pt>
                <c:pt idx="734">
                  <c:v>26.32</c:v>
                </c:pt>
                <c:pt idx="735">
                  <c:v>26.3</c:v>
                </c:pt>
                <c:pt idx="736">
                  <c:v>26.26</c:v>
                </c:pt>
                <c:pt idx="737">
                  <c:v>26.26</c:v>
                </c:pt>
                <c:pt idx="738">
                  <c:v>26.26</c:v>
                </c:pt>
                <c:pt idx="739">
                  <c:v>26.24</c:v>
                </c:pt>
                <c:pt idx="740">
                  <c:v>26.3</c:v>
                </c:pt>
                <c:pt idx="741">
                  <c:v>26.32</c:v>
                </c:pt>
                <c:pt idx="742">
                  <c:v>26.3</c:v>
                </c:pt>
                <c:pt idx="743">
                  <c:v>26.3</c:v>
                </c:pt>
                <c:pt idx="744">
                  <c:v>26.26</c:v>
                </c:pt>
                <c:pt idx="745">
                  <c:v>26.24</c:v>
                </c:pt>
                <c:pt idx="746">
                  <c:v>26.22</c:v>
                </c:pt>
                <c:pt idx="747">
                  <c:v>26.22</c:v>
                </c:pt>
                <c:pt idx="748">
                  <c:v>26.19</c:v>
                </c:pt>
                <c:pt idx="749">
                  <c:v>26.22</c:v>
                </c:pt>
                <c:pt idx="750">
                  <c:v>26.26</c:v>
                </c:pt>
                <c:pt idx="751">
                  <c:v>26.3</c:v>
                </c:pt>
                <c:pt idx="752">
                  <c:v>26.32</c:v>
                </c:pt>
                <c:pt idx="753">
                  <c:v>26.34</c:v>
                </c:pt>
                <c:pt idx="754">
                  <c:v>26.34</c:v>
                </c:pt>
                <c:pt idx="755">
                  <c:v>26.34</c:v>
                </c:pt>
                <c:pt idx="756">
                  <c:v>26.34</c:v>
                </c:pt>
                <c:pt idx="757">
                  <c:v>26.34</c:v>
                </c:pt>
                <c:pt idx="758">
                  <c:v>26.34</c:v>
                </c:pt>
                <c:pt idx="759">
                  <c:v>26.3</c:v>
                </c:pt>
                <c:pt idx="760">
                  <c:v>26.3</c:v>
                </c:pt>
                <c:pt idx="761">
                  <c:v>26.26</c:v>
                </c:pt>
                <c:pt idx="762">
                  <c:v>26.26</c:v>
                </c:pt>
                <c:pt idx="763">
                  <c:v>26.22</c:v>
                </c:pt>
                <c:pt idx="764">
                  <c:v>26.22</c:v>
                </c:pt>
                <c:pt idx="765">
                  <c:v>26.22</c:v>
                </c:pt>
                <c:pt idx="766">
                  <c:v>26.22</c:v>
                </c:pt>
                <c:pt idx="767">
                  <c:v>26.22</c:v>
                </c:pt>
                <c:pt idx="768">
                  <c:v>26.22</c:v>
                </c:pt>
                <c:pt idx="769">
                  <c:v>26.21</c:v>
                </c:pt>
                <c:pt idx="770">
                  <c:v>26.18</c:v>
                </c:pt>
                <c:pt idx="771">
                  <c:v>26.18</c:v>
                </c:pt>
                <c:pt idx="772">
                  <c:v>26.18</c:v>
                </c:pt>
                <c:pt idx="773">
                  <c:v>26.18</c:v>
                </c:pt>
                <c:pt idx="774">
                  <c:v>26.16</c:v>
                </c:pt>
                <c:pt idx="775">
                  <c:v>26.14</c:v>
                </c:pt>
                <c:pt idx="776">
                  <c:v>26.14</c:v>
                </c:pt>
                <c:pt idx="777">
                  <c:v>26.11</c:v>
                </c:pt>
                <c:pt idx="778">
                  <c:v>26.1</c:v>
                </c:pt>
                <c:pt idx="779">
                  <c:v>26.1</c:v>
                </c:pt>
                <c:pt idx="780">
                  <c:v>26.1</c:v>
                </c:pt>
                <c:pt idx="781">
                  <c:v>26.1</c:v>
                </c:pt>
                <c:pt idx="782">
                  <c:v>26.1</c:v>
                </c:pt>
                <c:pt idx="783">
                  <c:v>26.1</c:v>
                </c:pt>
                <c:pt idx="784">
                  <c:v>26.07</c:v>
                </c:pt>
                <c:pt idx="785">
                  <c:v>26.06</c:v>
                </c:pt>
                <c:pt idx="786">
                  <c:v>26.06</c:v>
                </c:pt>
                <c:pt idx="787">
                  <c:v>26.07</c:v>
                </c:pt>
                <c:pt idx="788">
                  <c:v>26.06</c:v>
                </c:pt>
                <c:pt idx="789">
                  <c:v>26.06</c:v>
                </c:pt>
                <c:pt idx="790">
                  <c:v>26.06</c:v>
                </c:pt>
                <c:pt idx="791">
                  <c:v>26.06</c:v>
                </c:pt>
                <c:pt idx="792">
                  <c:v>26.06</c:v>
                </c:pt>
                <c:pt idx="793">
                  <c:v>26.06</c:v>
                </c:pt>
                <c:pt idx="794">
                  <c:v>26.06</c:v>
                </c:pt>
                <c:pt idx="795">
                  <c:v>26.05</c:v>
                </c:pt>
                <c:pt idx="796">
                  <c:v>26.05</c:v>
                </c:pt>
                <c:pt idx="797">
                  <c:v>26.06</c:v>
                </c:pt>
                <c:pt idx="798">
                  <c:v>26.02</c:v>
                </c:pt>
                <c:pt idx="799">
                  <c:v>26.02</c:v>
                </c:pt>
                <c:pt idx="800">
                  <c:v>26.07</c:v>
                </c:pt>
                <c:pt idx="801">
                  <c:v>26.1</c:v>
                </c:pt>
                <c:pt idx="802">
                  <c:v>26.08</c:v>
                </c:pt>
                <c:pt idx="803">
                  <c:v>26.06</c:v>
                </c:pt>
                <c:pt idx="804">
                  <c:v>26.06</c:v>
                </c:pt>
                <c:pt idx="805">
                  <c:v>26.06</c:v>
                </c:pt>
                <c:pt idx="806">
                  <c:v>26.03</c:v>
                </c:pt>
                <c:pt idx="807">
                  <c:v>26.06</c:v>
                </c:pt>
                <c:pt idx="808">
                  <c:v>26.1</c:v>
                </c:pt>
                <c:pt idx="809">
                  <c:v>26.06</c:v>
                </c:pt>
                <c:pt idx="810">
                  <c:v>26.06</c:v>
                </c:pt>
                <c:pt idx="811">
                  <c:v>26.1</c:v>
                </c:pt>
                <c:pt idx="812">
                  <c:v>26.1</c:v>
                </c:pt>
                <c:pt idx="813">
                  <c:v>26.11</c:v>
                </c:pt>
                <c:pt idx="814">
                  <c:v>26.14</c:v>
                </c:pt>
                <c:pt idx="815">
                  <c:v>26.18</c:v>
                </c:pt>
                <c:pt idx="816">
                  <c:v>26.16</c:v>
                </c:pt>
                <c:pt idx="817">
                  <c:v>26.18</c:v>
                </c:pt>
                <c:pt idx="818">
                  <c:v>26.18</c:v>
                </c:pt>
                <c:pt idx="819">
                  <c:v>26.16</c:v>
                </c:pt>
                <c:pt idx="820">
                  <c:v>26.16</c:v>
                </c:pt>
                <c:pt idx="821">
                  <c:v>26.14</c:v>
                </c:pt>
                <c:pt idx="822">
                  <c:v>26.11</c:v>
                </c:pt>
                <c:pt idx="823">
                  <c:v>26.1</c:v>
                </c:pt>
                <c:pt idx="824">
                  <c:v>26.1</c:v>
                </c:pt>
                <c:pt idx="825">
                  <c:v>26.1</c:v>
                </c:pt>
                <c:pt idx="826">
                  <c:v>26.07</c:v>
                </c:pt>
                <c:pt idx="827">
                  <c:v>26.06</c:v>
                </c:pt>
                <c:pt idx="828">
                  <c:v>26.06</c:v>
                </c:pt>
                <c:pt idx="829">
                  <c:v>26.07</c:v>
                </c:pt>
                <c:pt idx="830">
                  <c:v>26.07</c:v>
                </c:pt>
                <c:pt idx="831">
                  <c:v>26.08</c:v>
                </c:pt>
                <c:pt idx="832">
                  <c:v>26.08</c:v>
                </c:pt>
                <c:pt idx="833">
                  <c:v>26.08</c:v>
                </c:pt>
                <c:pt idx="834">
                  <c:v>26.07</c:v>
                </c:pt>
                <c:pt idx="835">
                  <c:v>26.07</c:v>
                </c:pt>
                <c:pt idx="836">
                  <c:v>26.06</c:v>
                </c:pt>
                <c:pt idx="837">
                  <c:v>26.05</c:v>
                </c:pt>
                <c:pt idx="838">
                  <c:v>26.04</c:v>
                </c:pt>
                <c:pt idx="839">
                  <c:v>26.04</c:v>
                </c:pt>
                <c:pt idx="840">
                  <c:v>26.04</c:v>
                </c:pt>
                <c:pt idx="841">
                  <c:v>26.06</c:v>
                </c:pt>
                <c:pt idx="842">
                  <c:v>26.04</c:v>
                </c:pt>
                <c:pt idx="843">
                  <c:v>26.06</c:v>
                </c:pt>
                <c:pt idx="844">
                  <c:v>26.05</c:v>
                </c:pt>
                <c:pt idx="845">
                  <c:v>26.07</c:v>
                </c:pt>
                <c:pt idx="846">
                  <c:v>26.06</c:v>
                </c:pt>
                <c:pt idx="847">
                  <c:v>26.07</c:v>
                </c:pt>
                <c:pt idx="848">
                  <c:v>26.07</c:v>
                </c:pt>
                <c:pt idx="849">
                  <c:v>26.07</c:v>
                </c:pt>
                <c:pt idx="850">
                  <c:v>26.06</c:v>
                </c:pt>
                <c:pt idx="851">
                  <c:v>26.06</c:v>
                </c:pt>
                <c:pt idx="852">
                  <c:v>26.11</c:v>
                </c:pt>
                <c:pt idx="853">
                  <c:v>26.11</c:v>
                </c:pt>
                <c:pt idx="854">
                  <c:v>26.11</c:v>
                </c:pt>
                <c:pt idx="855">
                  <c:v>26.1</c:v>
                </c:pt>
                <c:pt idx="856">
                  <c:v>26.1</c:v>
                </c:pt>
                <c:pt idx="857">
                  <c:v>26.1</c:v>
                </c:pt>
                <c:pt idx="858">
                  <c:v>26.14</c:v>
                </c:pt>
                <c:pt idx="859">
                  <c:v>26.14</c:v>
                </c:pt>
                <c:pt idx="860">
                  <c:v>26.14</c:v>
                </c:pt>
                <c:pt idx="861">
                  <c:v>26.14</c:v>
                </c:pt>
                <c:pt idx="862">
                  <c:v>26.1</c:v>
                </c:pt>
                <c:pt idx="863">
                  <c:v>26.1</c:v>
                </c:pt>
                <c:pt idx="864">
                  <c:v>26.1</c:v>
                </c:pt>
                <c:pt idx="865">
                  <c:v>26.1</c:v>
                </c:pt>
                <c:pt idx="866">
                  <c:v>26.1</c:v>
                </c:pt>
                <c:pt idx="867">
                  <c:v>26.1</c:v>
                </c:pt>
                <c:pt idx="868">
                  <c:v>26.1</c:v>
                </c:pt>
                <c:pt idx="869">
                  <c:v>26.1</c:v>
                </c:pt>
                <c:pt idx="870">
                  <c:v>26.1</c:v>
                </c:pt>
                <c:pt idx="871">
                  <c:v>26.1</c:v>
                </c:pt>
                <c:pt idx="872">
                  <c:v>26.1</c:v>
                </c:pt>
                <c:pt idx="873">
                  <c:v>26.1</c:v>
                </c:pt>
                <c:pt idx="874">
                  <c:v>26.1</c:v>
                </c:pt>
                <c:pt idx="875">
                  <c:v>26.1</c:v>
                </c:pt>
                <c:pt idx="876">
                  <c:v>26.1</c:v>
                </c:pt>
                <c:pt idx="877">
                  <c:v>26.1</c:v>
                </c:pt>
                <c:pt idx="878">
                  <c:v>26.14</c:v>
                </c:pt>
                <c:pt idx="879">
                  <c:v>26.14</c:v>
                </c:pt>
                <c:pt idx="880">
                  <c:v>26.16</c:v>
                </c:pt>
                <c:pt idx="881">
                  <c:v>26.14</c:v>
                </c:pt>
                <c:pt idx="882">
                  <c:v>26.14</c:v>
                </c:pt>
                <c:pt idx="883">
                  <c:v>26.14</c:v>
                </c:pt>
                <c:pt idx="884">
                  <c:v>26.17</c:v>
                </c:pt>
                <c:pt idx="885">
                  <c:v>26.16</c:v>
                </c:pt>
                <c:pt idx="886">
                  <c:v>26.14</c:v>
                </c:pt>
                <c:pt idx="887">
                  <c:v>26.14</c:v>
                </c:pt>
                <c:pt idx="888">
                  <c:v>26.14</c:v>
                </c:pt>
                <c:pt idx="889">
                  <c:v>26.13</c:v>
                </c:pt>
                <c:pt idx="890">
                  <c:v>26.13</c:v>
                </c:pt>
                <c:pt idx="891">
                  <c:v>26.12</c:v>
                </c:pt>
                <c:pt idx="892">
                  <c:v>26.13</c:v>
                </c:pt>
                <c:pt idx="893">
                  <c:v>26.11</c:v>
                </c:pt>
                <c:pt idx="894">
                  <c:v>26.11</c:v>
                </c:pt>
                <c:pt idx="895">
                  <c:v>26.12</c:v>
                </c:pt>
                <c:pt idx="896">
                  <c:v>26.14</c:v>
                </c:pt>
                <c:pt idx="897">
                  <c:v>26.14</c:v>
                </c:pt>
                <c:pt idx="898">
                  <c:v>26.14</c:v>
                </c:pt>
                <c:pt idx="899">
                  <c:v>26.13</c:v>
                </c:pt>
                <c:pt idx="900">
                  <c:v>26.14</c:v>
                </c:pt>
                <c:pt idx="901">
                  <c:v>26.14</c:v>
                </c:pt>
                <c:pt idx="902">
                  <c:v>26.1</c:v>
                </c:pt>
                <c:pt idx="903">
                  <c:v>26.1</c:v>
                </c:pt>
                <c:pt idx="904">
                  <c:v>26.1</c:v>
                </c:pt>
                <c:pt idx="905">
                  <c:v>26.14</c:v>
                </c:pt>
                <c:pt idx="906">
                  <c:v>26.14</c:v>
                </c:pt>
                <c:pt idx="907">
                  <c:v>26.14</c:v>
                </c:pt>
                <c:pt idx="908">
                  <c:v>26.14</c:v>
                </c:pt>
                <c:pt idx="909">
                  <c:v>26.16</c:v>
                </c:pt>
                <c:pt idx="910">
                  <c:v>26.14</c:v>
                </c:pt>
                <c:pt idx="911">
                  <c:v>26.14</c:v>
                </c:pt>
                <c:pt idx="912">
                  <c:v>26.14</c:v>
                </c:pt>
                <c:pt idx="913">
                  <c:v>26.15</c:v>
                </c:pt>
                <c:pt idx="914">
                  <c:v>26.17</c:v>
                </c:pt>
                <c:pt idx="915">
                  <c:v>26.18</c:v>
                </c:pt>
                <c:pt idx="916">
                  <c:v>26.22</c:v>
                </c:pt>
                <c:pt idx="917">
                  <c:v>26.22</c:v>
                </c:pt>
                <c:pt idx="918">
                  <c:v>26.22</c:v>
                </c:pt>
                <c:pt idx="919">
                  <c:v>26.22</c:v>
                </c:pt>
                <c:pt idx="920">
                  <c:v>26.22</c:v>
                </c:pt>
                <c:pt idx="921">
                  <c:v>26.22</c:v>
                </c:pt>
                <c:pt idx="922">
                  <c:v>26.22</c:v>
                </c:pt>
                <c:pt idx="923">
                  <c:v>26.22</c:v>
                </c:pt>
                <c:pt idx="924">
                  <c:v>26.22</c:v>
                </c:pt>
                <c:pt idx="925">
                  <c:v>26.22</c:v>
                </c:pt>
                <c:pt idx="926">
                  <c:v>26.22</c:v>
                </c:pt>
                <c:pt idx="927">
                  <c:v>26.22</c:v>
                </c:pt>
                <c:pt idx="928">
                  <c:v>26.22</c:v>
                </c:pt>
                <c:pt idx="929">
                  <c:v>26.22</c:v>
                </c:pt>
                <c:pt idx="930">
                  <c:v>26.22</c:v>
                </c:pt>
                <c:pt idx="931">
                  <c:v>26.22</c:v>
                </c:pt>
                <c:pt idx="932">
                  <c:v>26.22</c:v>
                </c:pt>
                <c:pt idx="933">
                  <c:v>26.22</c:v>
                </c:pt>
                <c:pt idx="934">
                  <c:v>26.22</c:v>
                </c:pt>
                <c:pt idx="935">
                  <c:v>26.22</c:v>
                </c:pt>
                <c:pt idx="936">
                  <c:v>26.19</c:v>
                </c:pt>
                <c:pt idx="937">
                  <c:v>26.18</c:v>
                </c:pt>
                <c:pt idx="938">
                  <c:v>26.18</c:v>
                </c:pt>
                <c:pt idx="939">
                  <c:v>26.19</c:v>
                </c:pt>
                <c:pt idx="940">
                  <c:v>26.2</c:v>
                </c:pt>
                <c:pt idx="941">
                  <c:v>26.22</c:v>
                </c:pt>
                <c:pt idx="942">
                  <c:v>26.22</c:v>
                </c:pt>
                <c:pt idx="943">
                  <c:v>26.22</c:v>
                </c:pt>
                <c:pt idx="944">
                  <c:v>26.22</c:v>
                </c:pt>
                <c:pt idx="945">
                  <c:v>26.21</c:v>
                </c:pt>
                <c:pt idx="946">
                  <c:v>26.21</c:v>
                </c:pt>
                <c:pt idx="947">
                  <c:v>26.22</c:v>
                </c:pt>
                <c:pt idx="948">
                  <c:v>26.22</c:v>
                </c:pt>
                <c:pt idx="949">
                  <c:v>26.24</c:v>
                </c:pt>
                <c:pt idx="950">
                  <c:v>26.22</c:v>
                </c:pt>
                <c:pt idx="951">
                  <c:v>26.22</c:v>
                </c:pt>
                <c:pt idx="952">
                  <c:v>26.22</c:v>
                </c:pt>
                <c:pt idx="953">
                  <c:v>26.22</c:v>
                </c:pt>
                <c:pt idx="954">
                  <c:v>26.22</c:v>
                </c:pt>
                <c:pt idx="955">
                  <c:v>26.22</c:v>
                </c:pt>
                <c:pt idx="956">
                  <c:v>26.22</c:v>
                </c:pt>
                <c:pt idx="957">
                  <c:v>26.22</c:v>
                </c:pt>
                <c:pt idx="958">
                  <c:v>26.22</c:v>
                </c:pt>
                <c:pt idx="959">
                  <c:v>26.22</c:v>
                </c:pt>
                <c:pt idx="960">
                  <c:v>26.22</c:v>
                </c:pt>
                <c:pt idx="961">
                  <c:v>26.22</c:v>
                </c:pt>
                <c:pt idx="962">
                  <c:v>26.22</c:v>
                </c:pt>
                <c:pt idx="963">
                  <c:v>26.22</c:v>
                </c:pt>
                <c:pt idx="964">
                  <c:v>26.24</c:v>
                </c:pt>
                <c:pt idx="965">
                  <c:v>26.24</c:v>
                </c:pt>
                <c:pt idx="966">
                  <c:v>26.26</c:v>
                </c:pt>
                <c:pt idx="967">
                  <c:v>26.26</c:v>
                </c:pt>
                <c:pt idx="968">
                  <c:v>26.26</c:v>
                </c:pt>
                <c:pt idx="969">
                  <c:v>26.26</c:v>
                </c:pt>
                <c:pt idx="970">
                  <c:v>26.26</c:v>
                </c:pt>
                <c:pt idx="971">
                  <c:v>26.26</c:v>
                </c:pt>
                <c:pt idx="972">
                  <c:v>26.26</c:v>
                </c:pt>
                <c:pt idx="973">
                  <c:v>26.26</c:v>
                </c:pt>
                <c:pt idx="974">
                  <c:v>26.29</c:v>
                </c:pt>
                <c:pt idx="975">
                  <c:v>26.3</c:v>
                </c:pt>
                <c:pt idx="976">
                  <c:v>26.3</c:v>
                </c:pt>
                <c:pt idx="977">
                  <c:v>26.3</c:v>
                </c:pt>
                <c:pt idx="978">
                  <c:v>26.3</c:v>
                </c:pt>
                <c:pt idx="979">
                  <c:v>26.3</c:v>
                </c:pt>
                <c:pt idx="980">
                  <c:v>26.3</c:v>
                </c:pt>
                <c:pt idx="981">
                  <c:v>26.3</c:v>
                </c:pt>
                <c:pt idx="982">
                  <c:v>26.3</c:v>
                </c:pt>
                <c:pt idx="983">
                  <c:v>26.3</c:v>
                </c:pt>
                <c:pt idx="984">
                  <c:v>26.3</c:v>
                </c:pt>
                <c:pt idx="985">
                  <c:v>26.3</c:v>
                </c:pt>
                <c:pt idx="986">
                  <c:v>26.3</c:v>
                </c:pt>
                <c:pt idx="987">
                  <c:v>26.28</c:v>
                </c:pt>
                <c:pt idx="988">
                  <c:v>26.26</c:v>
                </c:pt>
                <c:pt idx="989">
                  <c:v>26.26</c:v>
                </c:pt>
                <c:pt idx="990">
                  <c:v>26.26</c:v>
                </c:pt>
                <c:pt idx="991">
                  <c:v>26.26</c:v>
                </c:pt>
                <c:pt idx="992">
                  <c:v>26.26</c:v>
                </c:pt>
                <c:pt idx="993">
                  <c:v>26.29</c:v>
                </c:pt>
                <c:pt idx="994">
                  <c:v>26.29</c:v>
                </c:pt>
                <c:pt idx="995">
                  <c:v>26.29</c:v>
                </c:pt>
                <c:pt idx="996">
                  <c:v>26.29</c:v>
                </c:pt>
                <c:pt idx="997">
                  <c:v>26.31</c:v>
                </c:pt>
                <c:pt idx="998">
                  <c:v>26.33</c:v>
                </c:pt>
                <c:pt idx="999">
                  <c:v>26.34</c:v>
                </c:pt>
                <c:pt idx="1000">
                  <c:v>26.34</c:v>
                </c:pt>
                <c:pt idx="1001">
                  <c:v>26.37</c:v>
                </c:pt>
                <c:pt idx="1002">
                  <c:v>26.38</c:v>
                </c:pt>
                <c:pt idx="1003">
                  <c:v>26.38</c:v>
                </c:pt>
                <c:pt idx="1004">
                  <c:v>26.38</c:v>
                </c:pt>
                <c:pt idx="1005">
                  <c:v>26.38</c:v>
                </c:pt>
                <c:pt idx="1006">
                  <c:v>26.4</c:v>
                </c:pt>
                <c:pt idx="1007">
                  <c:v>26.41</c:v>
                </c:pt>
                <c:pt idx="1008">
                  <c:v>26.42</c:v>
                </c:pt>
                <c:pt idx="1009">
                  <c:v>26.41</c:v>
                </c:pt>
                <c:pt idx="1010">
                  <c:v>26.4</c:v>
                </c:pt>
                <c:pt idx="1011">
                  <c:v>26.41</c:v>
                </c:pt>
                <c:pt idx="1012">
                  <c:v>26.41</c:v>
                </c:pt>
                <c:pt idx="1013">
                  <c:v>26.41</c:v>
                </c:pt>
                <c:pt idx="1014">
                  <c:v>26.41</c:v>
                </c:pt>
                <c:pt idx="1015">
                  <c:v>26.4</c:v>
                </c:pt>
                <c:pt idx="1016">
                  <c:v>26.38</c:v>
                </c:pt>
                <c:pt idx="1017">
                  <c:v>26.37</c:v>
                </c:pt>
                <c:pt idx="1018">
                  <c:v>26.36</c:v>
                </c:pt>
                <c:pt idx="1019">
                  <c:v>26.36</c:v>
                </c:pt>
                <c:pt idx="1020">
                  <c:v>26.36</c:v>
                </c:pt>
                <c:pt idx="1021">
                  <c:v>26.36</c:v>
                </c:pt>
                <c:pt idx="1022">
                  <c:v>26.34</c:v>
                </c:pt>
                <c:pt idx="1023">
                  <c:v>26.32</c:v>
                </c:pt>
                <c:pt idx="1024">
                  <c:v>26.32</c:v>
                </c:pt>
                <c:pt idx="1025">
                  <c:v>26.32</c:v>
                </c:pt>
                <c:pt idx="1026">
                  <c:v>26.32</c:v>
                </c:pt>
                <c:pt idx="1027">
                  <c:v>26.3</c:v>
                </c:pt>
                <c:pt idx="1028">
                  <c:v>26.3</c:v>
                </c:pt>
                <c:pt idx="1029">
                  <c:v>26.3</c:v>
                </c:pt>
                <c:pt idx="1030">
                  <c:v>26.29</c:v>
                </c:pt>
                <c:pt idx="1031">
                  <c:v>26.28</c:v>
                </c:pt>
                <c:pt idx="1032">
                  <c:v>26.28</c:v>
                </c:pt>
                <c:pt idx="1033">
                  <c:v>26.28</c:v>
                </c:pt>
                <c:pt idx="1034">
                  <c:v>26.28</c:v>
                </c:pt>
                <c:pt idx="1035">
                  <c:v>26.28</c:v>
                </c:pt>
                <c:pt idx="1036">
                  <c:v>26.26</c:v>
                </c:pt>
                <c:pt idx="1037">
                  <c:v>26.24</c:v>
                </c:pt>
                <c:pt idx="1038">
                  <c:v>26.24</c:v>
                </c:pt>
                <c:pt idx="1039">
                  <c:v>26.24</c:v>
                </c:pt>
                <c:pt idx="1040">
                  <c:v>26.22</c:v>
                </c:pt>
                <c:pt idx="1041">
                  <c:v>26.22</c:v>
                </c:pt>
                <c:pt idx="1042">
                  <c:v>26.23</c:v>
                </c:pt>
                <c:pt idx="1043">
                  <c:v>26.24</c:v>
                </c:pt>
                <c:pt idx="1044">
                  <c:v>26.24</c:v>
                </c:pt>
                <c:pt idx="1045">
                  <c:v>26.26</c:v>
                </c:pt>
                <c:pt idx="1046">
                  <c:v>26.25</c:v>
                </c:pt>
                <c:pt idx="1047">
                  <c:v>26.24</c:v>
                </c:pt>
                <c:pt idx="1048">
                  <c:v>26.24</c:v>
                </c:pt>
                <c:pt idx="1049">
                  <c:v>26.24</c:v>
                </c:pt>
                <c:pt idx="1050">
                  <c:v>26.22</c:v>
                </c:pt>
                <c:pt idx="1051">
                  <c:v>26.22</c:v>
                </c:pt>
                <c:pt idx="1052">
                  <c:v>26.2</c:v>
                </c:pt>
                <c:pt idx="1053">
                  <c:v>26.2</c:v>
                </c:pt>
                <c:pt idx="1054">
                  <c:v>26.2</c:v>
                </c:pt>
                <c:pt idx="1055">
                  <c:v>26.2</c:v>
                </c:pt>
                <c:pt idx="1056">
                  <c:v>26.2</c:v>
                </c:pt>
                <c:pt idx="1057">
                  <c:v>26.2</c:v>
                </c:pt>
                <c:pt idx="1058">
                  <c:v>26.2</c:v>
                </c:pt>
                <c:pt idx="1059">
                  <c:v>26.18</c:v>
                </c:pt>
                <c:pt idx="1060">
                  <c:v>26.15</c:v>
                </c:pt>
                <c:pt idx="1061">
                  <c:v>26.13</c:v>
                </c:pt>
                <c:pt idx="1062">
                  <c:v>26.12</c:v>
                </c:pt>
                <c:pt idx="1063">
                  <c:v>26.1</c:v>
                </c:pt>
                <c:pt idx="1064">
                  <c:v>26.1</c:v>
                </c:pt>
                <c:pt idx="1065">
                  <c:v>26.06</c:v>
                </c:pt>
                <c:pt idx="1066">
                  <c:v>26.05</c:v>
                </c:pt>
                <c:pt idx="1067">
                  <c:v>26.02</c:v>
                </c:pt>
                <c:pt idx="1068">
                  <c:v>25.99</c:v>
                </c:pt>
                <c:pt idx="1069">
                  <c:v>25.94</c:v>
                </c:pt>
                <c:pt idx="1070">
                  <c:v>25.93</c:v>
                </c:pt>
                <c:pt idx="1071">
                  <c:v>25.93</c:v>
                </c:pt>
                <c:pt idx="1072">
                  <c:v>25.94</c:v>
                </c:pt>
                <c:pt idx="1073">
                  <c:v>25.94</c:v>
                </c:pt>
                <c:pt idx="1074">
                  <c:v>25.96</c:v>
                </c:pt>
                <c:pt idx="1075">
                  <c:v>25.96</c:v>
                </c:pt>
                <c:pt idx="1076">
                  <c:v>25.96</c:v>
                </c:pt>
                <c:pt idx="1077">
                  <c:v>25.97</c:v>
                </c:pt>
                <c:pt idx="1078">
                  <c:v>25.98</c:v>
                </c:pt>
                <c:pt idx="1079">
                  <c:v>25.99</c:v>
                </c:pt>
                <c:pt idx="1080">
                  <c:v>26</c:v>
                </c:pt>
                <c:pt idx="1081">
                  <c:v>26</c:v>
                </c:pt>
                <c:pt idx="1082">
                  <c:v>26.02</c:v>
                </c:pt>
                <c:pt idx="1083">
                  <c:v>26.02</c:v>
                </c:pt>
                <c:pt idx="1084">
                  <c:v>26.02</c:v>
                </c:pt>
                <c:pt idx="1085">
                  <c:v>26.04</c:v>
                </c:pt>
                <c:pt idx="1086">
                  <c:v>26.04</c:v>
                </c:pt>
                <c:pt idx="1087">
                  <c:v>26.04</c:v>
                </c:pt>
                <c:pt idx="1088">
                  <c:v>26.04</c:v>
                </c:pt>
                <c:pt idx="1089">
                  <c:v>26.05</c:v>
                </c:pt>
                <c:pt idx="1090">
                  <c:v>26.08</c:v>
                </c:pt>
                <c:pt idx="1091">
                  <c:v>26.08</c:v>
                </c:pt>
                <c:pt idx="1092">
                  <c:v>26.08</c:v>
                </c:pt>
                <c:pt idx="1093">
                  <c:v>26.08</c:v>
                </c:pt>
                <c:pt idx="1094">
                  <c:v>26.08</c:v>
                </c:pt>
                <c:pt idx="1095">
                  <c:v>26.09</c:v>
                </c:pt>
                <c:pt idx="1096">
                  <c:v>26.1</c:v>
                </c:pt>
                <c:pt idx="1097">
                  <c:v>26.1</c:v>
                </c:pt>
                <c:pt idx="1098">
                  <c:v>26.07</c:v>
                </c:pt>
                <c:pt idx="1099">
                  <c:v>26.07</c:v>
                </c:pt>
                <c:pt idx="1100">
                  <c:v>26.08</c:v>
                </c:pt>
                <c:pt idx="1101">
                  <c:v>26.05</c:v>
                </c:pt>
                <c:pt idx="1102">
                  <c:v>26.03</c:v>
                </c:pt>
                <c:pt idx="1103">
                  <c:v>26.03</c:v>
                </c:pt>
                <c:pt idx="1104">
                  <c:v>26.03</c:v>
                </c:pt>
                <c:pt idx="1105">
                  <c:v>26.01</c:v>
                </c:pt>
                <c:pt idx="1106">
                  <c:v>26.02</c:v>
                </c:pt>
                <c:pt idx="1107">
                  <c:v>26.02</c:v>
                </c:pt>
                <c:pt idx="1108">
                  <c:v>26.01</c:v>
                </c:pt>
                <c:pt idx="1109">
                  <c:v>26</c:v>
                </c:pt>
                <c:pt idx="1110">
                  <c:v>26.02</c:v>
                </c:pt>
                <c:pt idx="1111">
                  <c:v>26.02</c:v>
                </c:pt>
                <c:pt idx="1112">
                  <c:v>26.02</c:v>
                </c:pt>
                <c:pt idx="1113">
                  <c:v>26.02</c:v>
                </c:pt>
                <c:pt idx="1114">
                  <c:v>26.02</c:v>
                </c:pt>
                <c:pt idx="1115">
                  <c:v>26.02</c:v>
                </c:pt>
                <c:pt idx="1116">
                  <c:v>26.02</c:v>
                </c:pt>
                <c:pt idx="1117">
                  <c:v>26.02</c:v>
                </c:pt>
                <c:pt idx="1118">
                  <c:v>26.04</c:v>
                </c:pt>
                <c:pt idx="1119">
                  <c:v>26.04</c:v>
                </c:pt>
                <c:pt idx="1120">
                  <c:v>26.04</c:v>
                </c:pt>
                <c:pt idx="1121">
                  <c:v>26.04</c:v>
                </c:pt>
                <c:pt idx="1122">
                  <c:v>26.04</c:v>
                </c:pt>
                <c:pt idx="1123">
                  <c:v>26.04</c:v>
                </c:pt>
                <c:pt idx="1124">
                  <c:v>26.04</c:v>
                </c:pt>
                <c:pt idx="1125">
                  <c:v>26.04</c:v>
                </c:pt>
                <c:pt idx="1126">
                  <c:v>26.04</c:v>
                </c:pt>
                <c:pt idx="1127">
                  <c:v>26.06</c:v>
                </c:pt>
                <c:pt idx="1128">
                  <c:v>26.06</c:v>
                </c:pt>
                <c:pt idx="1129">
                  <c:v>26.06</c:v>
                </c:pt>
                <c:pt idx="1130">
                  <c:v>26.07</c:v>
                </c:pt>
                <c:pt idx="1131">
                  <c:v>26.08</c:v>
                </c:pt>
                <c:pt idx="1132">
                  <c:v>26.06</c:v>
                </c:pt>
                <c:pt idx="1133">
                  <c:v>26.06</c:v>
                </c:pt>
                <c:pt idx="1134">
                  <c:v>26.04</c:v>
                </c:pt>
                <c:pt idx="1135">
                  <c:v>26.02</c:v>
                </c:pt>
                <c:pt idx="1136">
                  <c:v>26.02</c:v>
                </c:pt>
                <c:pt idx="1137">
                  <c:v>26</c:v>
                </c:pt>
                <c:pt idx="1138">
                  <c:v>25.98</c:v>
                </c:pt>
                <c:pt idx="1139">
                  <c:v>26</c:v>
                </c:pt>
                <c:pt idx="1140">
                  <c:v>26</c:v>
                </c:pt>
                <c:pt idx="1141">
                  <c:v>26</c:v>
                </c:pt>
                <c:pt idx="1142">
                  <c:v>26</c:v>
                </c:pt>
                <c:pt idx="1143">
                  <c:v>26</c:v>
                </c:pt>
                <c:pt idx="1144">
                  <c:v>26</c:v>
                </c:pt>
                <c:pt idx="1145">
                  <c:v>26.01</c:v>
                </c:pt>
                <c:pt idx="1146">
                  <c:v>26.02</c:v>
                </c:pt>
                <c:pt idx="1147">
                  <c:v>26.04</c:v>
                </c:pt>
                <c:pt idx="1148">
                  <c:v>26.04</c:v>
                </c:pt>
                <c:pt idx="1149">
                  <c:v>26.06</c:v>
                </c:pt>
                <c:pt idx="1150">
                  <c:v>26.07</c:v>
                </c:pt>
                <c:pt idx="1151">
                  <c:v>26.08</c:v>
                </c:pt>
                <c:pt idx="1152">
                  <c:v>26.08</c:v>
                </c:pt>
                <c:pt idx="1153">
                  <c:v>26.08</c:v>
                </c:pt>
                <c:pt idx="1154">
                  <c:v>26.08</c:v>
                </c:pt>
                <c:pt idx="1155">
                  <c:v>26.08</c:v>
                </c:pt>
                <c:pt idx="1156">
                  <c:v>26.1</c:v>
                </c:pt>
                <c:pt idx="1157">
                  <c:v>26.09</c:v>
                </c:pt>
                <c:pt idx="1158">
                  <c:v>26.1</c:v>
                </c:pt>
                <c:pt idx="1159">
                  <c:v>26.12</c:v>
                </c:pt>
                <c:pt idx="1160">
                  <c:v>26.12</c:v>
                </c:pt>
                <c:pt idx="1161">
                  <c:v>26.12</c:v>
                </c:pt>
                <c:pt idx="1162">
                  <c:v>26.12</c:v>
                </c:pt>
                <c:pt idx="1163">
                  <c:v>26.12</c:v>
                </c:pt>
                <c:pt idx="1164">
                  <c:v>26.12</c:v>
                </c:pt>
                <c:pt idx="1165">
                  <c:v>26.12</c:v>
                </c:pt>
                <c:pt idx="1166">
                  <c:v>26.12</c:v>
                </c:pt>
                <c:pt idx="1167">
                  <c:v>26.12</c:v>
                </c:pt>
                <c:pt idx="1168">
                  <c:v>26.12</c:v>
                </c:pt>
                <c:pt idx="1169">
                  <c:v>26.12</c:v>
                </c:pt>
                <c:pt idx="1170">
                  <c:v>26.12</c:v>
                </c:pt>
                <c:pt idx="1171">
                  <c:v>26.12</c:v>
                </c:pt>
                <c:pt idx="1172">
                  <c:v>26.12</c:v>
                </c:pt>
                <c:pt idx="1173">
                  <c:v>26.12</c:v>
                </c:pt>
                <c:pt idx="1174">
                  <c:v>26.12</c:v>
                </c:pt>
                <c:pt idx="1175">
                  <c:v>26.12</c:v>
                </c:pt>
                <c:pt idx="1176">
                  <c:v>26.1</c:v>
                </c:pt>
                <c:pt idx="1177">
                  <c:v>26.08</c:v>
                </c:pt>
                <c:pt idx="1178">
                  <c:v>26.08</c:v>
                </c:pt>
                <c:pt idx="1179">
                  <c:v>26.06</c:v>
                </c:pt>
                <c:pt idx="1180">
                  <c:v>26.04</c:v>
                </c:pt>
                <c:pt idx="1181">
                  <c:v>26.02</c:v>
                </c:pt>
                <c:pt idx="1182">
                  <c:v>26</c:v>
                </c:pt>
                <c:pt idx="1183">
                  <c:v>25.97</c:v>
                </c:pt>
                <c:pt idx="1184">
                  <c:v>25.96</c:v>
                </c:pt>
                <c:pt idx="1185">
                  <c:v>25.92</c:v>
                </c:pt>
                <c:pt idx="1186">
                  <c:v>25.88</c:v>
                </c:pt>
                <c:pt idx="1187">
                  <c:v>25.87</c:v>
                </c:pt>
                <c:pt idx="1188">
                  <c:v>25.83</c:v>
                </c:pt>
                <c:pt idx="1189">
                  <c:v>25.78</c:v>
                </c:pt>
                <c:pt idx="1190">
                  <c:v>25.76</c:v>
                </c:pt>
                <c:pt idx="1191">
                  <c:v>25.74</c:v>
                </c:pt>
                <c:pt idx="1192">
                  <c:v>25.7</c:v>
                </c:pt>
                <c:pt idx="1193">
                  <c:v>25.7</c:v>
                </c:pt>
                <c:pt idx="1194">
                  <c:v>25.7</c:v>
                </c:pt>
                <c:pt idx="1195">
                  <c:v>25.7</c:v>
                </c:pt>
                <c:pt idx="1196">
                  <c:v>25.7</c:v>
                </c:pt>
                <c:pt idx="1197">
                  <c:v>25.7</c:v>
                </c:pt>
                <c:pt idx="1198">
                  <c:v>25.7</c:v>
                </c:pt>
                <c:pt idx="1199">
                  <c:v>25.68</c:v>
                </c:pt>
                <c:pt idx="1200">
                  <c:v>25.68</c:v>
                </c:pt>
                <c:pt idx="1201">
                  <c:v>25.66</c:v>
                </c:pt>
                <c:pt idx="1202">
                  <c:v>25.66</c:v>
                </c:pt>
                <c:pt idx="1203">
                  <c:v>25.64</c:v>
                </c:pt>
                <c:pt idx="1204">
                  <c:v>25.65</c:v>
                </c:pt>
                <c:pt idx="1205">
                  <c:v>25.65</c:v>
                </c:pt>
                <c:pt idx="1206">
                  <c:v>25.64</c:v>
                </c:pt>
                <c:pt idx="1207">
                  <c:v>25.64</c:v>
                </c:pt>
                <c:pt idx="1208">
                  <c:v>25.66</c:v>
                </c:pt>
                <c:pt idx="1209">
                  <c:v>25.67</c:v>
                </c:pt>
                <c:pt idx="1210">
                  <c:v>25.68</c:v>
                </c:pt>
                <c:pt idx="1211">
                  <c:v>25.69</c:v>
                </c:pt>
                <c:pt idx="1212">
                  <c:v>25.7</c:v>
                </c:pt>
                <c:pt idx="1213">
                  <c:v>25.7</c:v>
                </c:pt>
                <c:pt idx="1214">
                  <c:v>25.7</c:v>
                </c:pt>
                <c:pt idx="1215">
                  <c:v>25.69</c:v>
                </c:pt>
                <c:pt idx="1216">
                  <c:v>25.68</c:v>
                </c:pt>
                <c:pt idx="1217">
                  <c:v>25.7</c:v>
                </c:pt>
                <c:pt idx="1218">
                  <c:v>25.7</c:v>
                </c:pt>
                <c:pt idx="1219">
                  <c:v>25.7</c:v>
                </c:pt>
                <c:pt idx="1220">
                  <c:v>25.7</c:v>
                </c:pt>
                <c:pt idx="1221">
                  <c:v>25.7</c:v>
                </c:pt>
                <c:pt idx="1222">
                  <c:v>25.68</c:v>
                </c:pt>
                <c:pt idx="1223">
                  <c:v>25.68</c:v>
                </c:pt>
                <c:pt idx="1224">
                  <c:v>25.68</c:v>
                </c:pt>
                <c:pt idx="1225">
                  <c:v>25.7</c:v>
                </c:pt>
                <c:pt idx="1226">
                  <c:v>25.7</c:v>
                </c:pt>
                <c:pt idx="1227">
                  <c:v>25.72</c:v>
                </c:pt>
                <c:pt idx="1228">
                  <c:v>25.72</c:v>
                </c:pt>
                <c:pt idx="1229">
                  <c:v>25.75</c:v>
                </c:pt>
                <c:pt idx="1230">
                  <c:v>25.76</c:v>
                </c:pt>
                <c:pt idx="1231">
                  <c:v>25.77</c:v>
                </c:pt>
                <c:pt idx="1232">
                  <c:v>25.8</c:v>
                </c:pt>
                <c:pt idx="1233">
                  <c:v>25.8</c:v>
                </c:pt>
                <c:pt idx="1234">
                  <c:v>25.8</c:v>
                </c:pt>
                <c:pt idx="1235">
                  <c:v>25.8</c:v>
                </c:pt>
                <c:pt idx="1236">
                  <c:v>25.8</c:v>
                </c:pt>
                <c:pt idx="1237">
                  <c:v>25.8</c:v>
                </c:pt>
                <c:pt idx="1238">
                  <c:v>25.8</c:v>
                </c:pt>
                <c:pt idx="1239">
                  <c:v>25.8</c:v>
                </c:pt>
                <c:pt idx="1240">
                  <c:v>25.8</c:v>
                </c:pt>
                <c:pt idx="1241">
                  <c:v>25.79</c:v>
                </c:pt>
                <c:pt idx="1242">
                  <c:v>25.8</c:v>
                </c:pt>
                <c:pt idx="1243">
                  <c:v>25.8</c:v>
                </c:pt>
                <c:pt idx="1244">
                  <c:v>25.8</c:v>
                </c:pt>
                <c:pt idx="1245">
                  <c:v>25.82</c:v>
                </c:pt>
                <c:pt idx="1246">
                  <c:v>25.82</c:v>
                </c:pt>
                <c:pt idx="1247">
                  <c:v>25.84</c:v>
                </c:pt>
                <c:pt idx="1248">
                  <c:v>25.85</c:v>
                </c:pt>
                <c:pt idx="1249">
                  <c:v>25.87</c:v>
                </c:pt>
                <c:pt idx="1250">
                  <c:v>25.88</c:v>
                </c:pt>
                <c:pt idx="1251">
                  <c:v>25.88</c:v>
                </c:pt>
                <c:pt idx="1252">
                  <c:v>25.9</c:v>
                </c:pt>
                <c:pt idx="1253">
                  <c:v>25.91</c:v>
                </c:pt>
                <c:pt idx="1254">
                  <c:v>25.92</c:v>
                </c:pt>
                <c:pt idx="1255">
                  <c:v>25.92</c:v>
                </c:pt>
                <c:pt idx="1256">
                  <c:v>25.92</c:v>
                </c:pt>
                <c:pt idx="1257">
                  <c:v>25.93</c:v>
                </c:pt>
                <c:pt idx="1258">
                  <c:v>25.95</c:v>
                </c:pt>
                <c:pt idx="1259">
                  <c:v>25.96</c:v>
                </c:pt>
                <c:pt idx="1260">
                  <c:v>25.96</c:v>
                </c:pt>
                <c:pt idx="1261">
                  <c:v>25.96</c:v>
                </c:pt>
                <c:pt idx="1262">
                  <c:v>25.96</c:v>
                </c:pt>
                <c:pt idx="1263">
                  <c:v>25.96</c:v>
                </c:pt>
                <c:pt idx="1264">
                  <c:v>25.96</c:v>
                </c:pt>
                <c:pt idx="1265">
                  <c:v>25.96</c:v>
                </c:pt>
                <c:pt idx="1266">
                  <c:v>25.96</c:v>
                </c:pt>
                <c:pt idx="1267">
                  <c:v>25.96</c:v>
                </c:pt>
                <c:pt idx="1268">
                  <c:v>25.98</c:v>
                </c:pt>
                <c:pt idx="1269">
                  <c:v>25.98</c:v>
                </c:pt>
                <c:pt idx="1270">
                  <c:v>25.98</c:v>
                </c:pt>
                <c:pt idx="1271">
                  <c:v>25.99</c:v>
                </c:pt>
                <c:pt idx="1272">
                  <c:v>26</c:v>
                </c:pt>
                <c:pt idx="1273">
                  <c:v>26</c:v>
                </c:pt>
                <c:pt idx="1274">
                  <c:v>26</c:v>
                </c:pt>
                <c:pt idx="1275">
                  <c:v>26</c:v>
                </c:pt>
                <c:pt idx="1276">
                  <c:v>25.99</c:v>
                </c:pt>
                <c:pt idx="1277">
                  <c:v>25.99</c:v>
                </c:pt>
                <c:pt idx="1278">
                  <c:v>25.98</c:v>
                </c:pt>
                <c:pt idx="1279">
                  <c:v>25.96</c:v>
                </c:pt>
                <c:pt idx="1280">
                  <c:v>25.94</c:v>
                </c:pt>
                <c:pt idx="1281">
                  <c:v>25.94</c:v>
                </c:pt>
                <c:pt idx="1282">
                  <c:v>25.93</c:v>
                </c:pt>
                <c:pt idx="1283">
                  <c:v>25.9</c:v>
                </c:pt>
                <c:pt idx="1284">
                  <c:v>25.9</c:v>
                </c:pt>
                <c:pt idx="1285">
                  <c:v>25.88</c:v>
                </c:pt>
                <c:pt idx="1286">
                  <c:v>25.86</c:v>
                </c:pt>
                <c:pt idx="1287">
                  <c:v>25.84</c:v>
                </c:pt>
                <c:pt idx="1288">
                  <c:v>25.82</c:v>
                </c:pt>
                <c:pt idx="1289">
                  <c:v>25.82</c:v>
                </c:pt>
                <c:pt idx="1290">
                  <c:v>25.82</c:v>
                </c:pt>
                <c:pt idx="1291">
                  <c:v>25.82</c:v>
                </c:pt>
                <c:pt idx="1292">
                  <c:v>25.82</c:v>
                </c:pt>
                <c:pt idx="1293">
                  <c:v>25.82</c:v>
                </c:pt>
                <c:pt idx="1294">
                  <c:v>25.82</c:v>
                </c:pt>
                <c:pt idx="1295">
                  <c:v>25.82</c:v>
                </c:pt>
                <c:pt idx="1296">
                  <c:v>25.82</c:v>
                </c:pt>
                <c:pt idx="1297">
                  <c:v>25.83</c:v>
                </c:pt>
                <c:pt idx="1298">
                  <c:v>25.83</c:v>
                </c:pt>
                <c:pt idx="1299">
                  <c:v>25.83</c:v>
                </c:pt>
                <c:pt idx="1300">
                  <c:v>25.82</c:v>
                </c:pt>
                <c:pt idx="1301">
                  <c:v>25.82</c:v>
                </c:pt>
                <c:pt idx="1302">
                  <c:v>25.81</c:v>
                </c:pt>
                <c:pt idx="1303">
                  <c:v>25.82</c:v>
                </c:pt>
                <c:pt idx="1304">
                  <c:v>25.82</c:v>
                </c:pt>
                <c:pt idx="1305">
                  <c:v>25.81</c:v>
                </c:pt>
                <c:pt idx="1306">
                  <c:v>25.8</c:v>
                </c:pt>
                <c:pt idx="1307">
                  <c:v>25.8</c:v>
                </c:pt>
                <c:pt idx="1308">
                  <c:v>25.8</c:v>
                </c:pt>
                <c:pt idx="1309">
                  <c:v>25.77</c:v>
                </c:pt>
                <c:pt idx="1310">
                  <c:v>25.76</c:v>
                </c:pt>
                <c:pt idx="1311">
                  <c:v>25.73</c:v>
                </c:pt>
                <c:pt idx="1312">
                  <c:v>25.73</c:v>
                </c:pt>
                <c:pt idx="1313">
                  <c:v>25.71</c:v>
                </c:pt>
                <c:pt idx="1314">
                  <c:v>25.69</c:v>
                </c:pt>
                <c:pt idx="1315">
                  <c:v>25.67</c:v>
                </c:pt>
                <c:pt idx="1316">
                  <c:v>25.65</c:v>
                </c:pt>
                <c:pt idx="1317">
                  <c:v>25.63</c:v>
                </c:pt>
                <c:pt idx="1318">
                  <c:v>25.61</c:v>
                </c:pt>
                <c:pt idx="1319">
                  <c:v>25.57</c:v>
                </c:pt>
                <c:pt idx="1320">
                  <c:v>25.55</c:v>
                </c:pt>
                <c:pt idx="1321">
                  <c:v>25.54</c:v>
                </c:pt>
                <c:pt idx="1322">
                  <c:v>25.52</c:v>
                </c:pt>
                <c:pt idx="1323">
                  <c:v>25.5</c:v>
                </c:pt>
                <c:pt idx="1324">
                  <c:v>25.48</c:v>
                </c:pt>
                <c:pt idx="1325">
                  <c:v>25.49</c:v>
                </c:pt>
                <c:pt idx="1326">
                  <c:v>25.49</c:v>
                </c:pt>
                <c:pt idx="1327">
                  <c:v>25.49</c:v>
                </c:pt>
                <c:pt idx="1328">
                  <c:v>25.49</c:v>
                </c:pt>
                <c:pt idx="1329">
                  <c:v>25.49</c:v>
                </c:pt>
                <c:pt idx="1330">
                  <c:v>25.5</c:v>
                </c:pt>
                <c:pt idx="1331">
                  <c:v>25.53</c:v>
                </c:pt>
                <c:pt idx="1332">
                  <c:v>25.52</c:v>
                </c:pt>
                <c:pt idx="1333">
                  <c:v>25.54</c:v>
                </c:pt>
                <c:pt idx="1334">
                  <c:v>25.54</c:v>
                </c:pt>
                <c:pt idx="1335">
                  <c:v>25.54</c:v>
                </c:pt>
                <c:pt idx="1336">
                  <c:v>25.54</c:v>
                </c:pt>
                <c:pt idx="1337">
                  <c:v>25.55</c:v>
                </c:pt>
                <c:pt idx="1338">
                  <c:v>25.56</c:v>
                </c:pt>
                <c:pt idx="1339">
                  <c:v>25.56</c:v>
                </c:pt>
                <c:pt idx="1340">
                  <c:v>25.56</c:v>
                </c:pt>
                <c:pt idx="1341">
                  <c:v>25.54</c:v>
                </c:pt>
                <c:pt idx="1342">
                  <c:v>25.54</c:v>
                </c:pt>
                <c:pt idx="1343">
                  <c:v>25.54</c:v>
                </c:pt>
                <c:pt idx="1344">
                  <c:v>25.52</c:v>
                </c:pt>
                <c:pt idx="1345">
                  <c:v>25.5</c:v>
                </c:pt>
                <c:pt idx="1346">
                  <c:v>25.48</c:v>
                </c:pt>
                <c:pt idx="1347">
                  <c:v>25.47</c:v>
                </c:pt>
                <c:pt idx="1348">
                  <c:v>25.46</c:v>
                </c:pt>
                <c:pt idx="1349">
                  <c:v>25.44</c:v>
                </c:pt>
                <c:pt idx="1350">
                  <c:v>25.4</c:v>
                </c:pt>
                <c:pt idx="1351">
                  <c:v>25.36</c:v>
                </c:pt>
                <c:pt idx="1352">
                  <c:v>25.33</c:v>
                </c:pt>
                <c:pt idx="1353">
                  <c:v>25.3</c:v>
                </c:pt>
                <c:pt idx="1354">
                  <c:v>25.28</c:v>
                </c:pt>
                <c:pt idx="1355">
                  <c:v>25.26</c:v>
                </c:pt>
                <c:pt idx="1356">
                  <c:v>25.25</c:v>
                </c:pt>
                <c:pt idx="1357">
                  <c:v>25.24</c:v>
                </c:pt>
                <c:pt idx="1358">
                  <c:v>25.22</c:v>
                </c:pt>
                <c:pt idx="1359">
                  <c:v>25.2</c:v>
                </c:pt>
                <c:pt idx="1360">
                  <c:v>25.18</c:v>
                </c:pt>
                <c:pt idx="1361">
                  <c:v>25.16</c:v>
                </c:pt>
                <c:pt idx="1362">
                  <c:v>25.16</c:v>
                </c:pt>
                <c:pt idx="1363">
                  <c:v>25.16</c:v>
                </c:pt>
                <c:pt idx="1364">
                  <c:v>25.14</c:v>
                </c:pt>
                <c:pt idx="1365">
                  <c:v>25.14</c:v>
                </c:pt>
                <c:pt idx="1366">
                  <c:v>25.14</c:v>
                </c:pt>
                <c:pt idx="1367">
                  <c:v>25.14</c:v>
                </c:pt>
                <c:pt idx="1368">
                  <c:v>25.14</c:v>
                </c:pt>
                <c:pt idx="1369">
                  <c:v>25.14</c:v>
                </c:pt>
                <c:pt idx="1370">
                  <c:v>25.13</c:v>
                </c:pt>
                <c:pt idx="1371">
                  <c:v>25.14</c:v>
                </c:pt>
                <c:pt idx="1372">
                  <c:v>25.14</c:v>
                </c:pt>
                <c:pt idx="1373">
                  <c:v>25.11</c:v>
                </c:pt>
                <c:pt idx="1374">
                  <c:v>25.1</c:v>
                </c:pt>
                <c:pt idx="1375">
                  <c:v>25.08</c:v>
                </c:pt>
                <c:pt idx="1376">
                  <c:v>25.06</c:v>
                </c:pt>
                <c:pt idx="1377">
                  <c:v>25.05</c:v>
                </c:pt>
                <c:pt idx="1378">
                  <c:v>25.04</c:v>
                </c:pt>
                <c:pt idx="1379">
                  <c:v>25.02</c:v>
                </c:pt>
                <c:pt idx="1380">
                  <c:v>24.98</c:v>
                </c:pt>
                <c:pt idx="1381">
                  <c:v>24.96</c:v>
                </c:pt>
                <c:pt idx="1382">
                  <c:v>24.94</c:v>
                </c:pt>
                <c:pt idx="1383">
                  <c:v>24.92</c:v>
                </c:pt>
                <c:pt idx="1384">
                  <c:v>24.9</c:v>
                </c:pt>
                <c:pt idx="1385">
                  <c:v>24.9</c:v>
                </c:pt>
                <c:pt idx="1386">
                  <c:v>24.88</c:v>
                </c:pt>
                <c:pt idx="1387">
                  <c:v>24.86</c:v>
                </c:pt>
                <c:pt idx="1388">
                  <c:v>24.86</c:v>
                </c:pt>
                <c:pt idx="1389">
                  <c:v>24.83</c:v>
                </c:pt>
                <c:pt idx="1390">
                  <c:v>24.83</c:v>
                </c:pt>
                <c:pt idx="1391">
                  <c:v>24.8</c:v>
                </c:pt>
                <c:pt idx="1392">
                  <c:v>24.78</c:v>
                </c:pt>
                <c:pt idx="1393">
                  <c:v>24.74</c:v>
                </c:pt>
                <c:pt idx="1394">
                  <c:v>24.73</c:v>
                </c:pt>
                <c:pt idx="1395">
                  <c:v>24.69</c:v>
                </c:pt>
                <c:pt idx="1396">
                  <c:v>24.67</c:v>
                </c:pt>
                <c:pt idx="1397">
                  <c:v>24.65</c:v>
                </c:pt>
                <c:pt idx="1398">
                  <c:v>24.63</c:v>
                </c:pt>
                <c:pt idx="1399">
                  <c:v>24.61</c:v>
                </c:pt>
                <c:pt idx="1400">
                  <c:v>24.59</c:v>
                </c:pt>
                <c:pt idx="1401">
                  <c:v>24.57</c:v>
                </c:pt>
                <c:pt idx="1402">
                  <c:v>24.57</c:v>
                </c:pt>
                <c:pt idx="1403">
                  <c:v>24.53</c:v>
                </c:pt>
                <c:pt idx="1404">
                  <c:v>24.53</c:v>
                </c:pt>
                <c:pt idx="1405">
                  <c:v>24.49</c:v>
                </c:pt>
                <c:pt idx="1406">
                  <c:v>24.48</c:v>
                </c:pt>
                <c:pt idx="1407">
                  <c:v>24.46</c:v>
                </c:pt>
                <c:pt idx="1408">
                  <c:v>24.45</c:v>
                </c:pt>
                <c:pt idx="1409">
                  <c:v>24.43</c:v>
                </c:pt>
                <c:pt idx="1410">
                  <c:v>24.43</c:v>
                </c:pt>
                <c:pt idx="1411">
                  <c:v>24.41</c:v>
                </c:pt>
                <c:pt idx="1412">
                  <c:v>24.39</c:v>
                </c:pt>
                <c:pt idx="1413">
                  <c:v>24.36</c:v>
                </c:pt>
                <c:pt idx="1414">
                  <c:v>24.35</c:v>
                </c:pt>
                <c:pt idx="1415">
                  <c:v>24.33</c:v>
                </c:pt>
                <c:pt idx="1416">
                  <c:v>24.33</c:v>
                </c:pt>
                <c:pt idx="1417">
                  <c:v>24.33</c:v>
                </c:pt>
                <c:pt idx="1418">
                  <c:v>24.33</c:v>
                </c:pt>
                <c:pt idx="1419">
                  <c:v>24.33</c:v>
                </c:pt>
                <c:pt idx="1420">
                  <c:v>24.31</c:v>
                </c:pt>
                <c:pt idx="1421">
                  <c:v>24.31</c:v>
                </c:pt>
                <c:pt idx="1422">
                  <c:v>24.31</c:v>
                </c:pt>
                <c:pt idx="1423">
                  <c:v>24.31</c:v>
                </c:pt>
                <c:pt idx="1424">
                  <c:v>24.31</c:v>
                </c:pt>
                <c:pt idx="1425">
                  <c:v>24.31</c:v>
                </c:pt>
                <c:pt idx="1426">
                  <c:v>24.3</c:v>
                </c:pt>
                <c:pt idx="1427">
                  <c:v>24.3</c:v>
                </c:pt>
                <c:pt idx="1428">
                  <c:v>24.28</c:v>
                </c:pt>
                <c:pt idx="1429">
                  <c:v>24.28</c:v>
                </c:pt>
                <c:pt idx="1430">
                  <c:v>24.25</c:v>
                </c:pt>
                <c:pt idx="1431">
                  <c:v>24.23</c:v>
                </c:pt>
                <c:pt idx="1432">
                  <c:v>24.18</c:v>
                </c:pt>
                <c:pt idx="1433">
                  <c:v>24.16</c:v>
                </c:pt>
                <c:pt idx="1434">
                  <c:v>24.13</c:v>
                </c:pt>
                <c:pt idx="1435">
                  <c:v>24.09</c:v>
                </c:pt>
                <c:pt idx="1436">
                  <c:v>24.03</c:v>
                </c:pt>
                <c:pt idx="1437">
                  <c:v>23.99</c:v>
                </c:pt>
                <c:pt idx="1438">
                  <c:v>23.96</c:v>
                </c:pt>
                <c:pt idx="1439">
                  <c:v>23.92</c:v>
                </c:pt>
                <c:pt idx="1440">
                  <c:v>23.89</c:v>
                </c:pt>
                <c:pt idx="1441">
                  <c:v>23.87</c:v>
                </c:pt>
                <c:pt idx="1442">
                  <c:v>23.85</c:v>
                </c:pt>
                <c:pt idx="1443">
                  <c:v>23.83</c:v>
                </c:pt>
                <c:pt idx="1444">
                  <c:v>23.81</c:v>
                </c:pt>
                <c:pt idx="1445">
                  <c:v>23.79</c:v>
                </c:pt>
                <c:pt idx="1446">
                  <c:v>23.77</c:v>
                </c:pt>
                <c:pt idx="1447">
                  <c:v>23.73</c:v>
                </c:pt>
                <c:pt idx="1448">
                  <c:v>23.71</c:v>
                </c:pt>
                <c:pt idx="1449">
                  <c:v>23.69</c:v>
                </c:pt>
                <c:pt idx="1450">
                  <c:v>23.67</c:v>
                </c:pt>
                <c:pt idx="1451">
                  <c:v>23.67</c:v>
                </c:pt>
                <c:pt idx="1452">
                  <c:v>23.67</c:v>
                </c:pt>
                <c:pt idx="1453">
                  <c:v>23.67</c:v>
                </c:pt>
                <c:pt idx="1454">
                  <c:v>23.67</c:v>
                </c:pt>
                <c:pt idx="1455">
                  <c:v>23.64</c:v>
                </c:pt>
                <c:pt idx="1456">
                  <c:v>23.64</c:v>
                </c:pt>
                <c:pt idx="1457">
                  <c:v>23.64</c:v>
                </c:pt>
                <c:pt idx="1458">
                  <c:v>23.59</c:v>
                </c:pt>
                <c:pt idx="1459">
                  <c:v>23.59</c:v>
                </c:pt>
                <c:pt idx="1460">
                  <c:v>23.55</c:v>
                </c:pt>
                <c:pt idx="1461">
                  <c:v>23.55</c:v>
                </c:pt>
                <c:pt idx="1462">
                  <c:v>23.52</c:v>
                </c:pt>
                <c:pt idx="1463">
                  <c:v>23.52</c:v>
                </c:pt>
                <c:pt idx="1464">
                  <c:v>23.48</c:v>
                </c:pt>
                <c:pt idx="1465">
                  <c:v>23.47</c:v>
                </c:pt>
                <c:pt idx="1466">
                  <c:v>23.44</c:v>
                </c:pt>
                <c:pt idx="1467">
                  <c:v>23.42</c:v>
                </c:pt>
                <c:pt idx="1468">
                  <c:v>23.4</c:v>
                </c:pt>
                <c:pt idx="1469">
                  <c:v>23.38</c:v>
                </c:pt>
                <c:pt idx="1470">
                  <c:v>23.36</c:v>
                </c:pt>
                <c:pt idx="1471">
                  <c:v>23.32</c:v>
                </c:pt>
                <c:pt idx="1472">
                  <c:v>23.28</c:v>
                </c:pt>
                <c:pt idx="1473">
                  <c:v>23.25</c:v>
                </c:pt>
                <c:pt idx="1474">
                  <c:v>23.26</c:v>
                </c:pt>
                <c:pt idx="1475">
                  <c:v>23.24</c:v>
                </c:pt>
                <c:pt idx="1476">
                  <c:v>23.23</c:v>
                </c:pt>
                <c:pt idx="1477">
                  <c:v>23.24</c:v>
                </c:pt>
                <c:pt idx="1478">
                  <c:v>23.24</c:v>
                </c:pt>
                <c:pt idx="1479">
                  <c:v>23.24</c:v>
                </c:pt>
                <c:pt idx="1480">
                  <c:v>23.22</c:v>
                </c:pt>
                <c:pt idx="1481">
                  <c:v>23.22</c:v>
                </c:pt>
                <c:pt idx="1482">
                  <c:v>23.22</c:v>
                </c:pt>
                <c:pt idx="1483">
                  <c:v>23.21</c:v>
                </c:pt>
                <c:pt idx="1484">
                  <c:v>23.21</c:v>
                </c:pt>
                <c:pt idx="1485">
                  <c:v>23.21</c:v>
                </c:pt>
                <c:pt idx="1486">
                  <c:v>23.2</c:v>
                </c:pt>
                <c:pt idx="1487">
                  <c:v>23.2</c:v>
                </c:pt>
                <c:pt idx="1488">
                  <c:v>23.2</c:v>
                </c:pt>
                <c:pt idx="1489">
                  <c:v>23.18</c:v>
                </c:pt>
                <c:pt idx="1490">
                  <c:v>23.16</c:v>
                </c:pt>
                <c:pt idx="1491">
                  <c:v>23.15</c:v>
                </c:pt>
                <c:pt idx="1492">
                  <c:v>23.11</c:v>
                </c:pt>
                <c:pt idx="1493">
                  <c:v>23.11</c:v>
                </c:pt>
                <c:pt idx="1494">
                  <c:v>23.09</c:v>
                </c:pt>
                <c:pt idx="1495">
                  <c:v>23.08</c:v>
                </c:pt>
                <c:pt idx="1496">
                  <c:v>23.05</c:v>
                </c:pt>
                <c:pt idx="1497">
                  <c:v>23.04</c:v>
                </c:pt>
                <c:pt idx="1498">
                  <c:v>23.02</c:v>
                </c:pt>
                <c:pt idx="1499">
                  <c:v>23.01</c:v>
                </c:pt>
                <c:pt idx="1500">
                  <c:v>23</c:v>
                </c:pt>
                <c:pt idx="1501">
                  <c:v>23</c:v>
                </c:pt>
                <c:pt idx="1502">
                  <c:v>23</c:v>
                </c:pt>
                <c:pt idx="1503">
                  <c:v>22.98</c:v>
                </c:pt>
                <c:pt idx="1504">
                  <c:v>22.98</c:v>
                </c:pt>
                <c:pt idx="1505">
                  <c:v>22.98</c:v>
                </c:pt>
                <c:pt idx="1506">
                  <c:v>22.98</c:v>
                </c:pt>
                <c:pt idx="1507">
                  <c:v>22.97</c:v>
                </c:pt>
                <c:pt idx="1508">
                  <c:v>22.96</c:v>
                </c:pt>
                <c:pt idx="1509">
                  <c:v>22.95</c:v>
                </c:pt>
                <c:pt idx="1510">
                  <c:v>22.9</c:v>
                </c:pt>
                <c:pt idx="1511">
                  <c:v>22.88</c:v>
                </c:pt>
                <c:pt idx="1512">
                  <c:v>22.84</c:v>
                </c:pt>
                <c:pt idx="1513">
                  <c:v>22.8</c:v>
                </c:pt>
                <c:pt idx="1514">
                  <c:v>22.76</c:v>
                </c:pt>
                <c:pt idx="1515">
                  <c:v>22.72</c:v>
                </c:pt>
                <c:pt idx="1516">
                  <c:v>22.65</c:v>
                </c:pt>
                <c:pt idx="1517">
                  <c:v>22.61</c:v>
                </c:pt>
                <c:pt idx="1518">
                  <c:v>22.57</c:v>
                </c:pt>
                <c:pt idx="1519">
                  <c:v>22.52</c:v>
                </c:pt>
                <c:pt idx="1520">
                  <c:v>22.5</c:v>
                </c:pt>
                <c:pt idx="1521">
                  <c:v>22.46</c:v>
                </c:pt>
                <c:pt idx="1522">
                  <c:v>22.44</c:v>
                </c:pt>
                <c:pt idx="1523">
                  <c:v>22.43</c:v>
                </c:pt>
                <c:pt idx="1524">
                  <c:v>22.43</c:v>
                </c:pt>
                <c:pt idx="1525">
                  <c:v>22.41</c:v>
                </c:pt>
                <c:pt idx="1526">
                  <c:v>22.39</c:v>
                </c:pt>
                <c:pt idx="1527">
                  <c:v>22.39</c:v>
                </c:pt>
                <c:pt idx="1528">
                  <c:v>22.37</c:v>
                </c:pt>
                <c:pt idx="1529">
                  <c:v>22.36</c:v>
                </c:pt>
                <c:pt idx="1530">
                  <c:v>22.36</c:v>
                </c:pt>
                <c:pt idx="1531">
                  <c:v>22.34</c:v>
                </c:pt>
                <c:pt idx="1532">
                  <c:v>22.34</c:v>
                </c:pt>
                <c:pt idx="1533">
                  <c:v>22.33</c:v>
                </c:pt>
                <c:pt idx="1534">
                  <c:v>22.33</c:v>
                </c:pt>
                <c:pt idx="1535">
                  <c:v>22.31</c:v>
                </c:pt>
                <c:pt idx="1536">
                  <c:v>22.31</c:v>
                </c:pt>
                <c:pt idx="1537">
                  <c:v>22.31</c:v>
                </c:pt>
                <c:pt idx="1538">
                  <c:v>22.29</c:v>
                </c:pt>
                <c:pt idx="1539">
                  <c:v>22.27</c:v>
                </c:pt>
                <c:pt idx="1540">
                  <c:v>22.26</c:v>
                </c:pt>
                <c:pt idx="1541">
                  <c:v>22.24</c:v>
                </c:pt>
                <c:pt idx="1542">
                  <c:v>22.23</c:v>
                </c:pt>
                <c:pt idx="1543">
                  <c:v>22.22</c:v>
                </c:pt>
                <c:pt idx="1544">
                  <c:v>22.2</c:v>
                </c:pt>
                <c:pt idx="1545">
                  <c:v>22.18</c:v>
                </c:pt>
                <c:pt idx="1546">
                  <c:v>22.17</c:v>
                </c:pt>
                <c:pt idx="1547">
                  <c:v>22.15</c:v>
                </c:pt>
                <c:pt idx="1548">
                  <c:v>22.13</c:v>
                </c:pt>
                <c:pt idx="1549">
                  <c:v>22.11</c:v>
                </c:pt>
                <c:pt idx="1550">
                  <c:v>22.09</c:v>
                </c:pt>
                <c:pt idx="1551">
                  <c:v>22.09</c:v>
                </c:pt>
                <c:pt idx="1552">
                  <c:v>22.05</c:v>
                </c:pt>
                <c:pt idx="1553">
                  <c:v>22.05</c:v>
                </c:pt>
                <c:pt idx="1554">
                  <c:v>22.03</c:v>
                </c:pt>
                <c:pt idx="1555">
                  <c:v>22.01</c:v>
                </c:pt>
                <c:pt idx="1556">
                  <c:v>21.99</c:v>
                </c:pt>
                <c:pt idx="1557">
                  <c:v>21.97</c:v>
                </c:pt>
                <c:pt idx="1558">
                  <c:v>21.95</c:v>
                </c:pt>
                <c:pt idx="1559">
                  <c:v>21.93</c:v>
                </c:pt>
                <c:pt idx="1560">
                  <c:v>21.89</c:v>
                </c:pt>
                <c:pt idx="1561">
                  <c:v>21.87</c:v>
                </c:pt>
                <c:pt idx="1562">
                  <c:v>21.85</c:v>
                </c:pt>
                <c:pt idx="1563">
                  <c:v>21.82</c:v>
                </c:pt>
                <c:pt idx="1564">
                  <c:v>21.8</c:v>
                </c:pt>
                <c:pt idx="1565">
                  <c:v>21.78</c:v>
                </c:pt>
                <c:pt idx="1566">
                  <c:v>21.78</c:v>
                </c:pt>
                <c:pt idx="1567">
                  <c:v>21.74</c:v>
                </c:pt>
                <c:pt idx="1568">
                  <c:v>21.73</c:v>
                </c:pt>
                <c:pt idx="1569">
                  <c:v>21.71</c:v>
                </c:pt>
                <c:pt idx="1570">
                  <c:v>21.69</c:v>
                </c:pt>
                <c:pt idx="1571">
                  <c:v>21.67</c:v>
                </c:pt>
                <c:pt idx="1572">
                  <c:v>21.66</c:v>
                </c:pt>
                <c:pt idx="1573">
                  <c:v>21.63</c:v>
                </c:pt>
                <c:pt idx="1574">
                  <c:v>21.62</c:v>
                </c:pt>
                <c:pt idx="1575">
                  <c:v>21.58</c:v>
                </c:pt>
                <c:pt idx="1576">
                  <c:v>21.55</c:v>
                </c:pt>
                <c:pt idx="1577">
                  <c:v>21.53</c:v>
                </c:pt>
                <c:pt idx="1578">
                  <c:v>21.5</c:v>
                </c:pt>
                <c:pt idx="1579">
                  <c:v>21.48</c:v>
                </c:pt>
                <c:pt idx="1580">
                  <c:v>21.45</c:v>
                </c:pt>
                <c:pt idx="1581">
                  <c:v>21.42</c:v>
                </c:pt>
                <c:pt idx="1582">
                  <c:v>21.38</c:v>
                </c:pt>
                <c:pt idx="1583">
                  <c:v>21.36</c:v>
                </c:pt>
                <c:pt idx="1584">
                  <c:v>21.34</c:v>
                </c:pt>
                <c:pt idx="1585">
                  <c:v>21.31</c:v>
                </c:pt>
                <c:pt idx="1586">
                  <c:v>21.27</c:v>
                </c:pt>
                <c:pt idx="1587">
                  <c:v>21.27</c:v>
                </c:pt>
                <c:pt idx="1588">
                  <c:v>21.24</c:v>
                </c:pt>
                <c:pt idx="1589">
                  <c:v>21.23</c:v>
                </c:pt>
                <c:pt idx="1590">
                  <c:v>21.21</c:v>
                </c:pt>
                <c:pt idx="1591">
                  <c:v>21.19</c:v>
                </c:pt>
                <c:pt idx="1592">
                  <c:v>21.17</c:v>
                </c:pt>
                <c:pt idx="1593">
                  <c:v>21.17</c:v>
                </c:pt>
                <c:pt idx="1594">
                  <c:v>21.13</c:v>
                </c:pt>
                <c:pt idx="1595">
                  <c:v>21.13</c:v>
                </c:pt>
                <c:pt idx="1596">
                  <c:v>21.11</c:v>
                </c:pt>
                <c:pt idx="1597">
                  <c:v>21.08</c:v>
                </c:pt>
                <c:pt idx="1598">
                  <c:v>21.06</c:v>
                </c:pt>
                <c:pt idx="1599">
                  <c:v>21.04</c:v>
                </c:pt>
                <c:pt idx="1600">
                  <c:v>21</c:v>
                </c:pt>
                <c:pt idx="1601">
                  <c:v>20.97</c:v>
                </c:pt>
                <c:pt idx="1602">
                  <c:v>20.96</c:v>
                </c:pt>
                <c:pt idx="1603">
                  <c:v>20.92</c:v>
                </c:pt>
                <c:pt idx="1604">
                  <c:v>20.88</c:v>
                </c:pt>
                <c:pt idx="1605">
                  <c:v>20.85</c:v>
                </c:pt>
                <c:pt idx="1606">
                  <c:v>20.82</c:v>
                </c:pt>
                <c:pt idx="1607">
                  <c:v>20.81</c:v>
                </c:pt>
                <c:pt idx="1608">
                  <c:v>20.77</c:v>
                </c:pt>
                <c:pt idx="1609">
                  <c:v>20.76</c:v>
                </c:pt>
                <c:pt idx="1610">
                  <c:v>20.72</c:v>
                </c:pt>
                <c:pt idx="1611">
                  <c:v>20.68</c:v>
                </c:pt>
                <c:pt idx="1612">
                  <c:v>20.64</c:v>
                </c:pt>
                <c:pt idx="1613">
                  <c:v>20.61</c:v>
                </c:pt>
                <c:pt idx="1614">
                  <c:v>20.58</c:v>
                </c:pt>
                <c:pt idx="1615">
                  <c:v>20.53</c:v>
                </c:pt>
                <c:pt idx="1616">
                  <c:v>20.49</c:v>
                </c:pt>
                <c:pt idx="1617">
                  <c:v>20.47</c:v>
                </c:pt>
                <c:pt idx="1618">
                  <c:v>20.420000000000002</c:v>
                </c:pt>
                <c:pt idx="1619">
                  <c:v>20.37</c:v>
                </c:pt>
                <c:pt idx="1620">
                  <c:v>20.32</c:v>
                </c:pt>
                <c:pt idx="1621">
                  <c:v>20.3</c:v>
                </c:pt>
                <c:pt idx="1622">
                  <c:v>20.239999999999998</c:v>
                </c:pt>
                <c:pt idx="1623">
                  <c:v>20.23</c:v>
                </c:pt>
                <c:pt idx="1624">
                  <c:v>20.190000000000001</c:v>
                </c:pt>
                <c:pt idx="1625">
                  <c:v>20.149999999999999</c:v>
                </c:pt>
                <c:pt idx="1626">
                  <c:v>20.09</c:v>
                </c:pt>
                <c:pt idx="1627">
                  <c:v>20.059999999999999</c:v>
                </c:pt>
                <c:pt idx="1628">
                  <c:v>20.03</c:v>
                </c:pt>
                <c:pt idx="1629">
                  <c:v>20.010000000000002</c:v>
                </c:pt>
                <c:pt idx="1630">
                  <c:v>19.989999999999998</c:v>
                </c:pt>
                <c:pt idx="1631">
                  <c:v>19.96</c:v>
                </c:pt>
                <c:pt idx="1632">
                  <c:v>19.93</c:v>
                </c:pt>
                <c:pt idx="1633">
                  <c:v>19.89</c:v>
                </c:pt>
                <c:pt idx="1634">
                  <c:v>19.850000000000001</c:v>
                </c:pt>
                <c:pt idx="1635">
                  <c:v>19.84</c:v>
                </c:pt>
                <c:pt idx="1636">
                  <c:v>19.809999999999999</c:v>
                </c:pt>
                <c:pt idx="1637">
                  <c:v>19.8</c:v>
                </c:pt>
                <c:pt idx="1638">
                  <c:v>19.79</c:v>
                </c:pt>
                <c:pt idx="1639">
                  <c:v>19.78</c:v>
                </c:pt>
                <c:pt idx="1640">
                  <c:v>19.77</c:v>
                </c:pt>
                <c:pt idx="1641">
                  <c:v>19.78</c:v>
                </c:pt>
                <c:pt idx="1642">
                  <c:v>19.78</c:v>
                </c:pt>
                <c:pt idx="1643">
                  <c:v>19.8</c:v>
                </c:pt>
                <c:pt idx="1644">
                  <c:v>19.809999999999999</c:v>
                </c:pt>
                <c:pt idx="1645">
                  <c:v>19.82</c:v>
                </c:pt>
                <c:pt idx="1646">
                  <c:v>19.82</c:v>
                </c:pt>
                <c:pt idx="1647">
                  <c:v>19.82</c:v>
                </c:pt>
                <c:pt idx="1648">
                  <c:v>19.82</c:v>
                </c:pt>
                <c:pt idx="1649">
                  <c:v>19.82</c:v>
                </c:pt>
                <c:pt idx="1650">
                  <c:v>19.82</c:v>
                </c:pt>
              </c:numCache>
            </c:numRef>
          </c:yVal>
          <c:smooth val="0"/>
          <c:extLst>
            <c:ext xmlns:c16="http://schemas.microsoft.com/office/drawing/2014/chart" uri="{C3380CC4-5D6E-409C-BE32-E72D297353CC}">
              <c16:uniqueId val="{00000003-21FE-40C2-B55D-2B820547AA9E}"/>
            </c:ext>
          </c:extLst>
        </c:ser>
        <c:ser>
          <c:idx val="4"/>
          <c:order val="4"/>
          <c:tx>
            <c:strRef>
              <c:f>Kaktovik_Hr3!$N$7</c:f>
              <c:strCache>
                <c:ptCount val="1"/>
                <c:pt idx="0">
                  <c:v>CavS3</c:v>
                </c:pt>
              </c:strCache>
            </c:strRef>
          </c:tx>
          <c:marker>
            <c:symbol val="none"/>
          </c:marker>
          <c:xVal>
            <c:numRef>
              <c:f>Kaktovik_Hr3!$A$10:$A$1660</c:f>
              <c:numCache>
                <c:formatCode>mm/dd/yy\ hh:mm</c:formatCode>
                <c:ptCount val="1651"/>
                <c:pt idx="0">
                  <c:v>42530.334027777775</c:v>
                </c:pt>
                <c:pt idx="1">
                  <c:v>42530.375</c:v>
                </c:pt>
                <c:pt idx="2">
                  <c:v>42530.5</c:v>
                </c:pt>
                <c:pt idx="3">
                  <c:v>42530.625</c:v>
                </c:pt>
                <c:pt idx="4">
                  <c:v>42530.75</c:v>
                </c:pt>
                <c:pt idx="5">
                  <c:v>42530.875</c:v>
                </c:pt>
                <c:pt idx="6">
                  <c:v>42531</c:v>
                </c:pt>
                <c:pt idx="7">
                  <c:v>42531.125</c:v>
                </c:pt>
                <c:pt idx="8">
                  <c:v>42531.25</c:v>
                </c:pt>
                <c:pt idx="9">
                  <c:v>42531.375</c:v>
                </c:pt>
                <c:pt idx="10">
                  <c:v>42531.5</c:v>
                </c:pt>
                <c:pt idx="11">
                  <c:v>42531.625</c:v>
                </c:pt>
                <c:pt idx="12">
                  <c:v>42531.75</c:v>
                </c:pt>
                <c:pt idx="13">
                  <c:v>42531.875</c:v>
                </c:pt>
                <c:pt idx="14">
                  <c:v>42532</c:v>
                </c:pt>
                <c:pt idx="15">
                  <c:v>42532.125</c:v>
                </c:pt>
                <c:pt idx="16">
                  <c:v>42532.25</c:v>
                </c:pt>
                <c:pt idx="17">
                  <c:v>42532.375</c:v>
                </c:pt>
                <c:pt idx="18">
                  <c:v>42532.5</c:v>
                </c:pt>
                <c:pt idx="19">
                  <c:v>42532.625</c:v>
                </c:pt>
                <c:pt idx="20">
                  <c:v>42532.75</c:v>
                </c:pt>
                <c:pt idx="21">
                  <c:v>42532.875</c:v>
                </c:pt>
                <c:pt idx="22">
                  <c:v>42533</c:v>
                </c:pt>
                <c:pt idx="23">
                  <c:v>42533.125</c:v>
                </c:pt>
                <c:pt idx="24">
                  <c:v>42533.25</c:v>
                </c:pt>
                <c:pt idx="25">
                  <c:v>42533.375</c:v>
                </c:pt>
                <c:pt idx="26">
                  <c:v>42533.5</c:v>
                </c:pt>
                <c:pt idx="27">
                  <c:v>42533.625</c:v>
                </c:pt>
                <c:pt idx="28">
                  <c:v>42533.75</c:v>
                </c:pt>
                <c:pt idx="29">
                  <c:v>42533.875</c:v>
                </c:pt>
                <c:pt idx="30">
                  <c:v>42534</c:v>
                </c:pt>
                <c:pt idx="31">
                  <c:v>42534.125</c:v>
                </c:pt>
                <c:pt idx="32">
                  <c:v>42534.25</c:v>
                </c:pt>
                <c:pt idx="33">
                  <c:v>42534.375</c:v>
                </c:pt>
                <c:pt idx="34">
                  <c:v>42534.5</c:v>
                </c:pt>
                <c:pt idx="35">
                  <c:v>42534.625</c:v>
                </c:pt>
                <c:pt idx="36">
                  <c:v>42534.75</c:v>
                </c:pt>
                <c:pt idx="37">
                  <c:v>42534.875</c:v>
                </c:pt>
                <c:pt idx="38">
                  <c:v>42535</c:v>
                </c:pt>
                <c:pt idx="39">
                  <c:v>42535.125</c:v>
                </c:pt>
                <c:pt idx="40">
                  <c:v>42535.25</c:v>
                </c:pt>
                <c:pt idx="41">
                  <c:v>42535.375</c:v>
                </c:pt>
                <c:pt idx="42">
                  <c:v>42535.5</c:v>
                </c:pt>
                <c:pt idx="43">
                  <c:v>42535.625</c:v>
                </c:pt>
                <c:pt idx="44">
                  <c:v>42535.75</c:v>
                </c:pt>
                <c:pt idx="45">
                  <c:v>42535.875</c:v>
                </c:pt>
                <c:pt idx="46">
                  <c:v>42536</c:v>
                </c:pt>
                <c:pt idx="47">
                  <c:v>42536.125</c:v>
                </c:pt>
                <c:pt idx="48">
                  <c:v>42536.25</c:v>
                </c:pt>
                <c:pt idx="49">
                  <c:v>42536.375</c:v>
                </c:pt>
                <c:pt idx="50">
                  <c:v>42536.5</c:v>
                </c:pt>
                <c:pt idx="51">
                  <c:v>42536.625</c:v>
                </c:pt>
                <c:pt idx="52">
                  <c:v>42536.75</c:v>
                </c:pt>
                <c:pt idx="53">
                  <c:v>42536.875</c:v>
                </c:pt>
                <c:pt idx="54">
                  <c:v>42537</c:v>
                </c:pt>
                <c:pt idx="55">
                  <c:v>42537.125</c:v>
                </c:pt>
                <c:pt idx="56">
                  <c:v>42537.25</c:v>
                </c:pt>
                <c:pt idx="57">
                  <c:v>42537.375</c:v>
                </c:pt>
                <c:pt idx="58">
                  <c:v>42537.5</c:v>
                </c:pt>
                <c:pt idx="59">
                  <c:v>42537.625</c:v>
                </c:pt>
                <c:pt idx="60">
                  <c:v>42537.75</c:v>
                </c:pt>
                <c:pt idx="61">
                  <c:v>42537.875</c:v>
                </c:pt>
                <c:pt idx="62">
                  <c:v>42538</c:v>
                </c:pt>
                <c:pt idx="63">
                  <c:v>42538.125</c:v>
                </c:pt>
                <c:pt idx="64">
                  <c:v>42538.25</c:v>
                </c:pt>
                <c:pt idx="65">
                  <c:v>42538.375</c:v>
                </c:pt>
                <c:pt idx="66">
                  <c:v>42538.5</c:v>
                </c:pt>
                <c:pt idx="67">
                  <c:v>42538.625</c:v>
                </c:pt>
                <c:pt idx="68">
                  <c:v>42538.75</c:v>
                </c:pt>
                <c:pt idx="69">
                  <c:v>42538.875</c:v>
                </c:pt>
                <c:pt idx="70">
                  <c:v>42539</c:v>
                </c:pt>
                <c:pt idx="71">
                  <c:v>42539.125</c:v>
                </c:pt>
                <c:pt idx="72">
                  <c:v>42539.25</c:v>
                </c:pt>
                <c:pt idx="73">
                  <c:v>42539.375</c:v>
                </c:pt>
                <c:pt idx="74">
                  <c:v>42539.5</c:v>
                </c:pt>
                <c:pt idx="75">
                  <c:v>42539.625</c:v>
                </c:pt>
                <c:pt idx="76">
                  <c:v>42539.75</c:v>
                </c:pt>
                <c:pt idx="77">
                  <c:v>42539.875</c:v>
                </c:pt>
                <c:pt idx="78">
                  <c:v>42540</c:v>
                </c:pt>
                <c:pt idx="79">
                  <c:v>42540.125</c:v>
                </c:pt>
                <c:pt idx="80">
                  <c:v>42540.25</c:v>
                </c:pt>
                <c:pt idx="81">
                  <c:v>42540.375</c:v>
                </c:pt>
                <c:pt idx="82">
                  <c:v>42540.5</c:v>
                </c:pt>
                <c:pt idx="83">
                  <c:v>42540.625</c:v>
                </c:pt>
                <c:pt idx="84">
                  <c:v>42540.75</c:v>
                </c:pt>
                <c:pt idx="85">
                  <c:v>42541</c:v>
                </c:pt>
                <c:pt idx="86">
                  <c:v>42541.125</c:v>
                </c:pt>
                <c:pt idx="87">
                  <c:v>42541.25</c:v>
                </c:pt>
                <c:pt idx="88">
                  <c:v>42541.375</c:v>
                </c:pt>
                <c:pt idx="89">
                  <c:v>42541.5</c:v>
                </c:pt>
                <c:pt idx="90">
                  <c:v>42541.625</c:v>
                </c:pt>
                <c:pt idx="91">
                  <c:v>42541.75</c:v>
                </c:pt>
                <c:pt idx="92">
                  <c:v>42541.875</c:v>
                </c:pt>
                <c:pt idx="93">
                  <c:v>42542</c:v>
                </c:pt>
                <c:pt idx="94">
                  <c:v>42542.125</c:v>
                </c:pt>
                <c:pt idx="95">
                  <c:v>42542.25</c:v>
                </c:pt>
                <c:pt idx="96">
                  <c:v>42542.375</c:v>
                </c:pt>
                <c:pt idx="97">
                  <c:v>42542.5</c:v>
                </c:pt>
                <c:pt idx="98">
                  <c:v>42542.625</c:v>
                </c:pt>
                <c:pt idx="99">
                  <c:v>42542.75</c:v>
                </c:pt>
                <c:pt idx="100">
                  <c:v>42542.875</c:v>
                </c:pt>
                <c:pt idx="101">
                  <c:v>42543</c:v>
                </c:pt>
                <c:pt idx="102">
                  <c:v>42543.125</c:v>
                </c:pt>
                <c:pt idx="103">
                  <c:v>42543.25</c:v>
                </c:pt>
                <c:pt idx="104">
                  <c:v>42543.375</c:v>
                </c:pt>
                <c:pt idx="105">
                  <c:v>42543.5</c:v>
                </c:pt>
                <c:pt idx="106">
                  <c:v>42543.625</c:v>
                </c:pt>
                <c:pt idx="107">
                  <c:v>42543.75</c:v>
                </c:pt>
                <c:pt idx="108">
                  <c:v>42543.875</c:v>
                </c:pt>
                <c:pt idx="109">
                  <c:v>42544</c:v>
                </c:pt>
                <c:pt idx="110">
                  <c:v>42544.125</c:v>
                </c:pt>
                <c:pt idx="111">
                  <c:v>42544.25</c:v>
                </c:pt>
                <c:pt idx="112">
                  <c:v>42544.25</c:v>
                </c:pt>
                <c:pt idx="113">
                  <c:v>42544.375</c:v>
                </c:pt>
                <c:pt idx="114">
                  <c:v>42544.5</c:v>
                </c:pt>
                <c:pt idx="115">
                  <c:v>42544.625</c:v>
                </c:pt>
                <c:pt idx="116">
                  <c:v>42544.75</c:v>
                </c:pt>
                <c:pt idx="117">
                  <c:v>42544.875</c:v>
                </c:pt>
                <c:pt idx="118">
                  <c:v>42545</c:v>
                </c:pt>
                <c:pt idx="119">
                  <c:v>42545.125</c:v>
                </c:pt>
                <c:pt idx="120">
                  <c:v>42545.25</c:v>
                </c:pt>
                <c:pt idx="121">
                  <c:v>42545.375</c:v>
                </c:pt>
                <c:pt idx="122">
                  <c:v>42545.5</c:v>
                </c:pt>
                <c:pt idx="123">
                  <c:v>42545.625</c:v>
                </c:pt>
                <c:pt idx="124">
                  <c:v>42545.75</c:v>
                </c:pt>
                <c:pt idx="125">
                  <c:v>42545.875</c:v>
                </c:pt>
                <c:pt idx="126">
                  <c:v>42546</c:v>
                </c:pt>
                <c:pt idx="127">
                  <c:v>42546.125</c:v>
                </c:pt>
                <c:pt idx="128">
                  <c:v>42546.25</c:v>
                </c:pt>
                <c:pt idx="129">
                  <c:v>42546.375</c:v>
                </c:pt>
                <c:pt idx="130">
                  <c:v>42546.5</c:v>
                </c:pt>
                <c:pt idx="131">
                  <c:v>42546.625</c:v>
                </c:pt>
                <c:pt idx="132">
                  <c:v>42546.75</c:v>
                </c:pt>
                <c:pt idx="133">
                  <c:v>42546.875</c:v>
                </c:pt>
                <c:pt idx="134">
                  <c:v>42547</c:v>
                </c:pt>
                <c:pt idx="135">
                  <c:v>42547.125</c:v>
                </c:pt>
                <c:pt idx="136">
                  <c:v>42547.25</c:v>
                </c:pt>
                <c:pt idx="137">
                  <c:v>42547.375</c:v>
                </c:pt>
                <c:pt idx="138">
                  <c:v>42547.5</c:v>
                </c:pt>
                <c:pt idx="139">
                  <c:v>42547.625</c:v>
                </c:pt>
                <c:pt idx="140">
                  <c:v>42547.75</c:v>
                </c:pt>
                <c:pt idx="141">
                  <c:v>42547.875</c:v>
                </c:pt>
                <c:pt idx="142">
                  <c:v>42548</c:v>
                </c:pt>
                <c:pt idx="143">
                  <c:v>42548.125</c:v>
                </c:pt>
                <c:pt idx="144">
                  <c:v>42548.25</c:v>
                </c:pt>
                <c:pt idx="145">
                  <c:v>42548.375</c:v>
                </c:pt>
                <c:pt idx="146">
                  <c:v>42548.5</c:v>
                </c:pt>
                <c:pt idx="147">
                  <c:v>42548.625</c:v>
                </c:pt>
                <c:pt idx="148">
                  <c:v>42548.75</c:v>
                </c:pt>
                <c:pt idx="149">
                  <c:v>42548.875</c:v>
                </c:pt>
                <c:pt idx="150">
                  <c:v>42549</c:v>
                </c:pt>
                <c:pt idx="151">
                  <c:v>42549.125</c:v>
                </c:pt>
                <c:pt idx="152">
                  <c:v>42549.25</c:v>
                </c:pt>
                <c:pt idx="153">
                  <c:v>42549.375</c:v>
                </c:pt>
                <c:pt idx="154">
                  <c:v>42549.5</c:v>
                </c:pt>
                <c:pt idx="155">
                  <c:v>42549.625</c:v>
                </c:pt>
                <c:pt idx="156">
                  <c:v>42549.75</c:v>
                </c:pt>
                <c:pt idx="157">
                  <c:v>42549.875</c:v>
                </c:pt>
                <c:pt idx="158">
                  <c:v>42550</c:v>
                </c:pt>
                <c:pt idx="159">
                  <c:v>42550.125</c:v>
                </c:pt>
                <c:pt idx="160">
                  <c:v>42550.25</c:v>
                </c:pt>
                <c:pt idx="161">
                  <c:v>42550.375</c:v>
                </c:pt>
                <c:pt idx="162">
                  <c:v>42550.5</c:v>
                </c:pt>
                <c:pt idx="163">
                  <c:v>42550.625</c:v>
                </c:pt>
                <c:pt idx="164">
                  <c:v>42550.75</c:v>
                </c:pt>
                <c:pt idx="165">
                  <c:v>42550.875</c:v>
                </c:pt>
                <c:pt idx="166">
                  <c:v>42551</c:v>
                </c:pt>
                <c:pt idx="167">
                  <c:v>42551.125</c:v>
                </c:pt>
                <c:pt idx="168">
                  <c:v>42551.25</c:v>
                </c:pt>
                <c:pt idx="169">
                  <c:v>42551.375</c:v>
                </c:pt>
                <c:pt idx="170">
                  <c:v>42551.5</c:v>
                </c:pt>
                <c:pt idx="171">
                  <c:v>42551.625</c:v>
                </c:pt>
                <c:pt idx="172">
                  <c:v>42551.75</c:v>
                </c:pt>
                <c:pt idx="173">
                  <c:v>42551.875</c:v>
                </c:pt>
                <c:pt idx="174">
                  <c:v>42552</c:v>
                </c:pt>
                <c:pt idx="175">
                  <c:v>42552.125</c:v>
                </c:pt>
                <c:pt idx="176">
                  <c:v>42552.25</c:v>
                </c:pt>
                <c:pt idx="177">
                  <c:v>42552.375</c:v>
                </c:pt>
                <c:pt idx="178">
                  <c:v>42552.5</c:v>
                </c:pt>
                <c:pt idx="179">
                  <c:v>42552.625</c:v>
                </c:pt>
                <c:pt idx="180">
                  <c:v>42552.75</c:v>
                </c:pt>
                <c:pt idx="181">
                  <c:v>42552.875</c:v>
                </c:pt>
                <c:pt idx="182">
                  <c:v>42553</c:v>
                </c:pt>
                <c:pt idx="183">
                  <c:v>42553.125</c:v>
                </c:pt>
                <c:pt idx="184">
                  <c:v>42553.25</c:v>
                </c:pt>
                <c:pt idx="185">
                  <c:v>42553.375</c:v>
                </c:pt>
                <c:pt idx="186">
                  <c:v>42553.5</c:v>
                </c:pt>
                <c:pt idx="187">
                  <c:v>42553.625</c:v>
                </c:pt>
                <c:pt idx="188">
                  <c:v>42553.75</c:v>
                </c:pt>
                <c:pt idx="189">
                  <c:v>42553.875</c:v>
                </c:pt>
                <c:pt idx="190">
                  <c:v>42554</c:v>
                </c:pt>
                <c:pt idx="191">
                  <c:v>42554.125</c:v>
                </c:pt>
                <c:pt idx="192">
                  <c:v>42554.25</c:v>
                </c:pt>
                <c:pt idx="193">
                  <c:v>42554.375</c:v>
                </c:pt>
                <c:pt idx="194">
                  <c:v>42554.5</c:v>
                </c:pt>
                <c:pt idx="195">
                  <c:v>42554.625</c:v>
                </c:pt>
                <c:pt idx="196">
                  <c:v>42554.75</c:v>
                </c:pt>
                <c:pt idx="197">
                  <c:v>42554.875</c:v>
                </c:pt>
                <c:pt idx="198">
                  <c:v>42555</c:v>
                </c:pt>
                <c:pt idx="199">
                  <c:v>42555.125</c:v>
                </c:pt>
                <c:pt idx="200">
                  <c:v>42555.25</c:v>
                </c:pt>
                <c:pt idx="201">
                  <c:v>42555.375</c:v>
                </c:pt>
                <c:pt idx="202">
                  <c:v>42555.5</c:v>
                </c:pt>
                <c:pt idx="203">
                  <c:v>42555.625</c:v>
                </c:pt>
                <c:pt idx="204">
                  <c:v>42555.75</c:v>
                </c:pt>
                <c:pt idx="205">
                  <c:v>42555.875</c:v>
                </c:pt>
                <c:pt idx="206">
                  <c:v>42556</c:v>
                </c:pt>
                <c:pt idx="207">
                  <c:v>42556.125</c:v>
                </c:pt>
                <c:pt idx="208">
                  <c:v>42556.25</c:v>
                </c:pt>
                <c:pt idx="209">
                  <c:v>42556.375</c:v>
                </c:pt>
                <c:pt idx="210">
                  <c:v>42556.5</c:v>
                </c:pt>
                <c:pt idx="211">
                  <c:v>42556.625</c:v>
                </c:pt>
                <c:pt idx="212">
                  <c:v>42556.75</c:v>
                </c:pt>
                <c:pt idx="213">
                  <c:v>42556.875</c:v>
                </c:pt>
                <c:pt idx="214">
                  <c:v>42557</c:v>
                </c:pt>
                <c:pt idx="215">
                  <c:v>42557.125</c:v>
                </c:pt>
                <c:pt idx="216">
                  <c:v>42557.25</c:v>
                </c:pt>
                <c:pt idx="217">
                  <c:v>42557.375</c:v>
                </c:pt>
                <c:pt idx="218">
                  <c:v>42557.5</c:v>
                </c:pt>
                <c:pt idx="219">
                  <c:v>42557.625</c:v>
                </c:pt>
                <c:pt idx="220">
                  <c:v>42557.75</c:v>
                </c:pt>
                <c:pt idx="221">
                  <c:v>42557.875</c:v>
                </c:pt>
                <c:pt idx="222">
                  <c:v>42558</c:v>
                </c:pt>
                <c:pt idx="223">
                  <c:v>42558.125</c:v>
                </c:pt>
                <c:pt idx="224">
                  <c:v>42558.25</c:v>
                </c:pt>
                <c:pt idx="225">
                  <c:v>42558.375</c:v>
                </c:pt>
                <c:pt idx="226">
                  <c:v>42558.5</c:v>
                </c:pt>
                <c:pt idx="227">
                  <c:v>42558.625</c:v>
                </c:pt>
                <c:pt idx="228">
                  <c:v>42558.75</c:v>
                </c:pt>
                <c:pt idx="229">
                  <c:v>42558.875</c:v>
                </c:pt>
                <c:pt idx="230">
                  <c:v>42559</c:v>
                </c:pt>
                <c:pt idx="231">
                  <c:v>42559.125</c:v>
                </c:pt>
                <c:pt idx="232">
                  <c:v>42559.25</c:v>
                </c:pt>
                <c:pt idx="233">
                  <c:v>42559.375</c:v>
                </c:pt>
                <c:pt idx="234">
                  <c:v>42559.5</c:v>
                </c:pt>
                <c:pt idx="235">
                  <c:v>42559.625</c:v>
                </c:pt>
                <c:pt idx="236">
                  <c:v>42559.75</c:v>
                </c:pt>
                <c:pt idx="237">
                  <c:v>42559.875</c:v>
                </c:pt>
                <c:pt idx="238">
                  <c:v>42560</c:v>
                </c:pt>
                <c:pt idx="239">
                  <c:v>42560.125</c:v>
                </c:pt>
                <c:pt idx="240">
                  <c:v>42560.25</c:v>
                </c:pt>
                <c:pt idx="241">
                  <c:v>42560.375</c:v>
                </c:pt>
                <c:pt idx="242">
                  <c:v>42560.5</c:v>
                </c:pt>
                <c:pt idx="243">
                  <c:v>42560.625</c:v>
                </c:pt>
                <c:pt idx="244">
                  <c:v>42560.75</c:v>
                </c:pt>
                <c:pt idx="245">
                  <c:v>42560.875</c:v>
                </c:pt>
                <c:pt idx="246">
                  <c:v>42561</c:v>
                </c:pt>
                <c:pt idx="247">
                  <c:v>42561.125</c:v>
                </c:pt>
                <c:pt idx="248">
                  <c:v>42561.25</c:v>
                </c:pt>
                <c:pt idx="249">
                  <c:v>42561.375</c:v>
                </c:pt>
                <c:pt idx="250">
                  <c:v>42561.5</c:v>
                </c:pt>
                <c:pt idx="251">
                  <c:v>42561.625</c:v>
                </c:pt>
                <c:pt idx="252">
                  <c:v>42561.75</c:v>
                </c:pt>
                <c:pt idx="253">
                  <c:v>42561.875</c:v>
                </c:pt>
                <c:pt idx="254">
                  <c:v>42562</c:v>
                </c:pt>
                <c:pt idx="255">
                  <c:v>42562.125</c:v>
                </c:pt>
                <c:pt idx="256">
                  <c:v>42562.25</c:v>
                </c:pt>
                <c:pt idx="257">
                  <c:v>42562.375</c:v>
                </c:pt>
                <c:pt idx="258">
                  <c:v>42562.5</c:v>
                </c:pt>
                <c:pt idx="259">
                  <c:v>42562.625</c:v>
                </c:pt>
                <c:pt idx="260">
                  <c:v>42562.75</c:v>
                </c:pt>
                <c:pt idx="261">
                  <c:v>42562.875</c:v>
                </c:pt>
                <c:pt idx="262">
                  <c:v>42563</c:v>
                </c:pt>
                <c:pt idx="263">
                  <c:v>42563.125</c:v>
                </c:pt>
                <c:pt idx="264">
                  <c:v>42563.25</c:v>
                </c:pt>
                <c:pt idx="265">
                  <c:v>42563.375</c:v>
                </c:pt>
                <c:pt idx="266">
                  <c:v>42563.5</c:v>
                </c:pt>
                <c:pt idx="267">
                  <c:v>42563.625</c:v>
                </c:pt>
                <c:pt idx="268">
                  <c:v>42563.75</c:v>
                </c:pt>
                <c:pt idx="269">
                  <c:v>42563.875</c:v>
                </c:pt>
                <c:pt idx="270">
                  <c:v>42564</c:v>
                </c:pt>
                <c:pt idx="271">
                  <c:v>42564.125</c:v>
                </c:pt>
                <c:pt idx="272">
                  <c:v>42564.25</c:v>
                </c:pt>
                <c:pt idx="273">
                  <c:v>42564.375</c:v>
                </c:pt>
                <c:pt idx="274">
                  <c:v>42564.5</c:v>
                </c:pt>
                <c:pt idx="275">
                  <c:v>42564.625</c:v>
                </c:pt>
                <c:pt idx="276">
                  <c:v>42564.75</c:v>
                </c:pt>
                <c:pt idx="277">
                  <c:v>42564.875</c:v>
                </c:pt>
                <c:pt idx="278">
                  <c:v>42565</c:v>
                </c:pt>
                <c:pt idx="279">
                  <c:v>42565.125</c:v>
                </c:pt>
                <c:pt idx="280">
                  <c:v>42565.25</c:v>
                </c:pt>
                <c:pt idx="281">
                  <c:v>42565.375</c:v>
                </c:pt>
                <c:pt idx="282">
                  <c:v>42565.5</c:v>
                </c:pt>
                <c:pt idx="283">
                  <c:v>42565.625</c:v>
                </c:pt>
                <c:pt idx="284">
                  <c:v>42565.75</c:v>
                </c:pt>
                <c:pt idx="285">
                  <c:v>42565.875</c:v>
                </c:pt>
                <c:pt idx="286">
                  <c:v>42566</c:v>
                </c:pt>
                <c:pt idx="287">
                  <c:v>42566.125</c:v>
                </c:pt>
                <c:pt idx="288">
                  <c:v>42566.25</c:v>
                </c:pt>
                <c:pt idx="289">
                  <c:v>42566.375</c:v>
                </c:pt>
                <c:pt idx="290">
                  <c:v>42566.5</c:v>
                </c:pt>
                <c:pt idx="291">
                  <c:v>42566.625</c:v>
                </c:pt>
                <c:pt idx="292">
                  <c:v>42566.75</c:v>
                </c:pt>
                <c:pt idx="293">
                  <c:v>42566.875</c:v>
                </c:pt>
                <c:pt idx="294">
                  <c:v>42567</c:v>
                </c:pt>
                <c:pt idx="295">
                  <c:v>42567.125</c:v>
                </c:pt>
                <c:pt idx="296">
                  <c:v>42567.25</c:v>
                </c:pt>
                <c:pt idx="297">
                  <c:v>42567.375</c:v>
                </c:pt>
                <c:pt idx="298">
                  <c:v>42567.5</c:v>
                </c:pt>
                <c:pt idx="299">
                  <c:v>42567.625</c:v>
                </c:pt>
                <c:pt idx="300">
                  <c:v>42567.75</c:v>
                </c:pt>
                <c:pt idx="301">
                  <c:v>42567.875</c:v>
                </c:pt>
                <c:pt idx="302">
                  <c:v>42568</c:v>
                </c:pt>
                <c:pt idx="303">
                  <c:v>42568.125</c:v>
                </c:pt>
                <c:pt idx="304">
                  <c:v>42568.25</c:v>
                </c:pt>
                <c:pt idx="305">
                  <c:v>42568.375</c:v>
                </c:pt>
                <c:pt idx="306">
                  <c:v>42568.5</c:v>
                </c:pt>
                <c:pt idx="307">
                  <c:v>42568.625</c:v>
                </c:pt>
                <c:pt idx="308">
                  <c:v>42568.75</c:v>
                </c:pt>
                <c:pt idx="309">
                  <c:v>42568.875</c:v>
                </c:pt>
                <c:pt idx="310">
                  <c:v>42569</c:v>
                </c:pt>
                <c:pt idx="311">
                  <c:v>42569.125</c:v>
                </c:pt>
                <c:pt idx="312">
                  <c:v>42569.25</c:v>
                </c:pt>
                <c:pt idx="313">
                  <c:v>42569.25</c:v>
                </c:pt>
                <c:pt idx="314">
                  <c:v>42569.375</c:v>
                </c:pt>
                <c:pt idx="315">
                  <c:v>42569.5</c:v>
                </c:pt>
                <c:pt idx="316">
                  <c:v>42569.625</c:v>
                </c:pt>
                <c:pt idx="317">
                  <c:v>42569.75</c:v>
                </c:pt>
                <c:pt idx="318">
                  <c:v>42569.875</c:v>
                </c:pt>
                <c:pt idx="319">
                  <c:v>42570</c:v>
                </c:pt>
                <c:pt idx="320">
                  <c:v>42570.125</c:v>
                </c:pt>
                <c:pt idx="321">
                  <c:v>42570.25</c:v>
                </c:pt>
                <c:pt idx="322">
                  <c:v>42570.375</c:v>
                </c:pt>
                <c:pt idx="323">
                  <c:v>42570.375</c:v>
                </c:pt>
                <c:pt idx="324">
                  <c:v>42570.5</c:v>
                </c:pt>
                <c:pt idx="325">
                  <c:v>42570.625</c:v>
                </c:pt>
                <c:pt idx="326">
                  <c:v>42570.75</c:v>
                </c:pt>
                <c:pt idx="327">
                  <c:v>42570.875</c:v>
                </c:pt>
                <c:pt idx="328">
                  <c:v>42571</c:v>
                </c:pt>
                <c:pt idx="329">
                  <c:v>42571.125</c:v>
                </c:pt>
                <c:pt idx="330">
                  <c:v>42571.25</c:v>
                </c:pt>
                <c:pt idx="331">
                  <c:v>42571.375</c:v>
                </c:pt>
                <c:pt idx="332">
                  <c:v>42571.5</c:v>
                </c:pt>
                <c:pt idx="333">
                  <c:v>42571.625</c:v>
                </c:pt>
                <c:pt idx="334">
                  <c:v>42571.75</c:v>
                </c:pt>
                <c:pt idx="335">
                  <c:v>42571.875</c:v>
                </c:pt>
                <c:pt idx="336">
                  <c:v>42572</c:v>
                </c:pt>
                <c:pt idx="337">
                  <c:v>42572.125</c:v>
                </c:pt>
                <c:pt idx="338">
                  <c:v>42572.25</c:v>
                </c:pt>
                <c:pt idx="339">
                  <c:v>42572.375</c:v>
                </c:pt>
                <c:pt idx="340">
                  <c:v>42572.5</c:v>
                </c:pt>
                <c:pt idx="341">
                  <c:v>42572.625</c:v>
                </c:pt>
                <c:pt idx="342">
                  <c:v>42572.75</c:v>
                </c:pt>
                <c:pt idx="343">
                  <c:v>42572.75</c:v>
                </c:pt>
                <c:pt idx="344">
                  <c:v>42572.875</c:v>
                </c:pt>
                <c:pt idx="345">
                  <c:v>42573</c:v>
                </c:pt>
                <c:pt idx="346">
                  <c:v>42573.125</c:v>
                </c:pt>
                <c:pt idx="347">
                  <c:v>42573.25</c:v>
                </c:pt>
                <c:pt idx="348">
                  <c:v>42573.375</c:v>
                </c:pt>
                <c:pt idx="349">
                  <c:v>42573.5</c:v>
                </c:pt>
                <c:pt idx="350">
                  <c:v>42573.625</c:v>
                </c:pt>
                <c:pt idx="351">
                  <c:v>42573.75</c:v>
                </c:pt>
                <c:pt idx="352">
                  <c:v>42573.875</c:v>
                </c:pt>
                <c:pt idx="353">
                  <c:v>42574</c:v>
                </c:pt>
                <c:pt idx="354">
                  <c:v>42574.125</c:v>
                </c:pt>
                <c:pt idx="355">
                  <c:v>42574.25</c:v>
                </c:pt>
                <c:pt idx="356">
                  <c:v>42574.375</c:v>
                </c:pt>
                <c:pt idx="357">
                  <c:v>42574.5</c:v>
                </c:pt>
                <c:pt idx="358">
                  <c:v>42574.625</c:v>
                </c:pt>
                <c:pt idx="359">
                  <c:v>42574.75</c:v>
                </c:pt>
                <c:pt idx="360">
                  <c:v>42574.875</c:v>
                </c:pt>
                <c:pt idx="361">
                  <c:v>42575</c:v>
                </c:pt>
                <c:pt idx="362">
                  <c:v>42575.25</c:v>
                </c:pt>
                <c:pt idx="363">
                  <c:v>42575.375</c:v>
                </c:pt>
                <c:pt idx="364">
                  <c:v>42575.5</c:v>
                </c:pt>
                <c:pt idx="365">
                  <c:v>42575.625</c:v>
                </c:pt>
                <c:pt idx="366">
                  <c:v>42575.75</c:v>
                </c:pt>
                <c:pt idx="367">
                  <c:v>42575.875</c:v>
                </c:pt>
                <c:pt idx="368">
                  <c:v>42576</c:v>
                </c:pt>
                <c:pt idx="369">
                  <c:v>42576.125</c:v>
                </c:pt>
                <c:pt idx="370">
                  <c:v>42576.25</c:v>
                </c:pt>
                <c:pt idx="371">
                  <c:v>42576.375</c:v>
                </c:pt>
                <c:pt idx="372">
                  <c:v>42576.5</c:v>
                </c:pt>
                <c:pt idx="373">
                  <c:v>42576.625</c:v>
                </c:pt>
                <c:pt idx="374">
                  <c:v>42576.75</c:v>
                </c:pt>
                <c:pt idx="375">
                  <c:v>42576.875</c:v>
                </c:pt>
                <c:pt idx="376">
                  <c:v>42577</c:v>
                </c:pt>
                <c:pt idx="377">
                  <c:v>42577.125</c:v>
                </c:pt>
                <c:pt idx="378">
                  <c:v>42577.25</c:v>
                </c:pt>
                <c:pt idx="379">
                  <c:v>42577.375</c:v>
                </c:pt>
                <c:pt idx="380">
                  <c:v>42577.5</c:v>
                </c:pt>
                <c:pt idx="381">
                  <c:v>42577.625</c:v>
                </c:pt>
                <c:pt idx="382">
                  <c:v>42577.75</c:v>
                </c:pt>
                <c:pt idx="383">
                  <c:v>42577.875</c:v>
                </c:pt>
                <c:pt idx="384">
                  <c:v>42578</c:v>
                </c:pt>
                <c:pt idx="385">
                  <c:v>42578.125</c:v>
                </c:pt>
                <c:pt idx="386">
                  <c:v>42578.25</c:v>
                </c:pt>
                <c:pt idx="387">
                  <c:v>42578.375</c:v>
                </c:pt>
                <c:pt idx="388">
                  <c:v>42578.5</c:v>
                </c:pt>
                <c:pt idx="389">
                  <c:v>42578.625</c:v>
                </c:pt>
                <c:pt idx="390">
                  <c:v>42578.75</c:v>
                </c:pt>
                <c:pt idx="391">
                  <c:v>42578.875</c:v>
                </c:pt>
                <c:pt idx="392">
                  <c:v>42579</c:v>
                </c:pt>
                <c:pt idx="393">
                  <c:v>42579.125</c:v>
                </c:pt>
                <c:pt idx="394">
                  <c:v>42579.25</c:v>
                </c:pt>
                <c:pt idx="395">
                  <c:v>42579.375</c:v>
                </c:pt>
                <c:pt idx="396">
                  <c:v>42579.5</c:v>
                </c:pt>
                <c:pt idx="397">
                  <c:v>42579.625</c:v>
                </c:pt>
                <c:pt idx="398">
                  <c:v>42579.75</c:v>
                </c:pt>
                <c:pt idx="399">
                  <c:v>42579.875</c:v>
                </c:pt>
                <c:pt idx="400">
                  <c:v>42580</c:v>
                </c:pt>
                <c:pt idx="401">
                  <c:v>42580.125</c:v>
                </c:pt>
                <c:pt idx="402">
                  <c:v>42580.25</c:v>
                </c:pt>
                <c:pt idx="403">
                  <c:v>42580.375</c:v>
                </c:pt>
                <c:pt idx="404">
                  <c:v>42580.5</c:v>
                </c:pt>
                <c:pt idx="405">
                  <c:v>42580.625</c:v>
                </c:pt>
                <c:pt idx="406">
                  <c:v>42580.75</c:v>
                </c:pt>
                <c:pt idx="407">
                  <c:v>42580.875</c:v>
                </c:pt>
                <c:pt idx="408">
                  <c:v>42581</c:v>
                </c:pt>
                <c:pt idx="409">
                  <c:v>42581.125</c:v>
                </c:pt>
                <c:pt idx="410">
                  <c:v>42581.25</c:v>
                </c:pt>
                <c:pt idx="411">
                  <c:v>42581.375</c:v>
                </c:pt>
                <c:pt idx="412">
                  <c:v>42581.5</c:v>
                </c:pt>
                <c:pt idx="413">
                  <c:v>42581.625</c:v>
                </c:pt>
                <c:pt idx="414">
                  <c:v>42581.75</c:v>
                </c:pt>
                <c:pt idx="415">
                  <c:v>42581.875</c:v>
                </c:pt>
                <c:pt idx="416">
                  <c:v>42582</c:v>
                </c:pt>
                <c:pt idx="417">
                  <c:v>42582.125</c:v>
                </c:pt>
                <c:pt idx="418">
                  <c:v>42582.25</c:v>
                </c:pt>
                <c:pt idx="419">
                  <c:v>42582.375</c:v>
                </c:pt>
                <c:pt idx="420">
                  <c:v>42582.5</c:v>
                </c:pt>
                <c:pt idx="421">
                  <c:v>42582.625</c:v>
                </c:pt>
                <c:pt idx="422">
                  <c:v>42582.75</c:v>
                </c:pt>
                <c:pt idx="423">
                  <c:v>42582.875</c:v>
                </c:pt>
                <c:pt idx="424">
                  <c:v>42583</c:v>
                </c:pt>
                <c:pt idx="425">
                  <c:v>42583.125</c:v>
                </c:pt>
                <c:pt idx="426">
                  <c:v>42583.25</c:v>
                </c:pt>
                <c:pt idx="427">
                  <c:v>42583.375</c:v>
                </c:pt>
                <c:pt idx="428">
                  <c:v>42583.5</c:v>
                </c:pt>
                <c:pt idx="429">
                  <c:v>42583.625</c:v>
                </c:pt>
                <c:pt idx="430">
                  <c:v>42583.75</c:v>
                </c:pt>
                <c:pt idx="431">
                  <c:v>42583.875</c:v>
                </c:pt>
                <c:pt idx="432">
                  <c:v>42584</c:v>
                </c:pt>
                <c:pt idx="433">
                  <c:v>42584.125</c:v>
                </c:pt>
                <c:pt idx="434">
                  <c:v>42584.25</c:v>
                </c:pt>
                <c:pt idx="435">
                  <c:v>42584.375</c:v>
                </c:pt>
                <c:pt idx="436">
                  <c:v>42584.5</c:v>
                </c:pt>
                <c:pt idx="437">
                  <c:v>42584.625</c:v>
                </c:pt>
                <c:pt idx="438">
                  <c:v>42584.75</c:v>
                </c:pt>
                <c:pt idx="439">
                  <c:v>42584.875</c:v>
                </c:pt>
                <c:pt idx="440">
                  <c:v>42585</c:v>
                </c:pt>
                <c:pt idx="441">
                  <c:v>42585.125</c:v>
                </c:pt>
                <c:pt idx="442">
                  <c:v>42585.25</c:v>
                </c:pt>
                <c:pt idx="443">
                  <c:v>42585.375</c:v>
                </c:pt>
                <c:pt idx="444">
                  <c:v>42585.5</c:v>
                </c:pt>
                <c:pt idx="445">
                  <c:v>42585.625</c:v>
                </c:pt>
                <c:pt idx="446">
                  <c:v>42585.75</c:v>
                </c:pt>
                <c:pt idx="447">
                  <c:v>42585.875</c:v>
                </c:pt>
                <c:pt idx="448">
                  <c:v>42586</c:v>
                </c:pt>
                <c:pt idx="449">
                  <c:v>42586.125</c:v>
                </c:pt>
                <c:pt idx="450">
                  <c:v>42586.25</c:v>
                </c:pt>
                <c:pt idx="451">
                  <c:v>42586.375</c:v>
                </c:pt>
                <c:pt idx="452">
                  <c:v>42586.5</c:v>
                </c:pt>
                <c:pt idx="453">
                  <c:v>42586.625</c:v>
                </c:pt>
                <c:pt idx="454">
                  <c:v>42586.75</c:v>
                </c:pt>
                <c:pt idx="455">
                  <c:v>42586.875</c:v>
                </c:pt>
                <c:pt idx="456">
                  <c:v>42587</c:v>
                </c:pt>
                <c:pt idx="457">
                  <c:v>42587.125</c:v>
                </c:pt>
                <c:pt idx="458">
                  <c:v>42587.25</c:v>
                </c:pt>
                <c:pt idx="459">
                  <c:v>42587.375</c:v>
                </c:pt>
                <c:pt idx="460">
                  <c:v>42587.5</c:v>
                </c:pt>
                <c:pt idx="461">
                  <c:v>42587.625</c:v>
                </c:pt>
                <c:pt idx="462">
                  <c:v>42587.75</c:v>
                </c:pt>
                <c:pt idx="463">
                  <c:v>42587.875</c:v>
                </c:pt>
                <c:pt idx="464">
                  <c:v>42588</c:v>
                </c:pt>
                <c:pt idx="465">
                  <c:v>42588.125</c:v>
                </c:pt>
                <c:pt idx="466">
                  <c:v>42588.25</c:v>
                </c:pt>
                <c:pt idx="467">
                  <c:v>42588.375</c:v>
                </c:pt>
                <c:pt idx="468">
                  <c:v>42588.5</c:v>
                </c:pt>
                <c:pt idx="469">
                  <c:v>42588.625</c:v>
                </c:pt>
                <c:pt idx="470">
                  <c:v>42588.75</c:v>
                </c:pt>
                <c:pt idx="471">
                  <c:v>42588.875</c:v>
                </c:pt>
                <c:pt idx="472">
                  <c:v>42589</c:v>
                </c:pt>
                <c:pt idx="473">
                  <c:v>42589.125</c:v>
                </c:pt>
                <c:pt idx="474">
                  <c:v>42589.25</c:v>
                </c:pt>
                <c:pt idx="475">
                  <c:v>42589.375</c:v>
                </c:pt>
                <c:pt idx="476">
                  <c:v>42589.5</c:v>
                </c:pt>
                <c:pt idx="477">
                  <c:v>42589.625</c:v>
                </c:pt>
                <c:pt idx="478">
                  <c:v>42589.75</c:v>
                </c:pt>
                <c:pt idx="479">
                  <c:v>42589.875</c:v>
                </c:pt>
                <c:pt idx="480">
                  <c:v>42590</c:v>
                </c:pt>
                <c:pt idx="481">
                  <c:v>42590.125</c:v>
                </c:pt>
                <c:pt idx="482">
                  <c:v>42590.25</c:v>
                </c:pt>
                <c:pt idx="483">
                  <c:v>42590.375</c:v>
                </c:pt>
                <c:pt idx="484">
                  <c:v>42590.5</c:v>
                </c:pt>
                <c:pt idx="485">
                  <c:v>42590.625</c:v>
                </c:pt>
                <c:pt idx="486">
                  <c:v>42590.75</c:v>
                </c:pt>
                <c:pt idx="487">
                  <c:v>42590.875</c:v>
                </c:pt>
                <c:pt idx="488">
                  <c:v>42591</c:v>
                </c:pt>
                <c:pt idx="489">
                  <c:v>42591.125</c:v>
                </c:pt>
                <c:pt idx="490">
                  <c:v>42591.25</c:v>
                </c:pt>
                <c:pt idx="491">
                  <c:v>42591.375</c:v>
                </c:pt>
                <c:pt idx="492">
                  <c:v>42591.5</c:v>
                </c:pt>
                <c:pt idx="493">
                  <c:v>42591.625</c:v>
                </c:pt>
                <c:pt idx="494">
                  <c:v>42591.75</c:v>
                </c:pt>
                <c:pt idx="495">
                  <c:v>42591.875</c:v>
                </c:pt>
                <c:pt idx="496">
                  <c:v>42592</c:v>
                </c:pt>
                <c:pt idx="497">
                  <c:v>42592.125</c:v>
                </c:pt>
                <c:pt idx="498">
                  <c:v>42592.25</c:v>
                </c:pt>
                <c:pt idx="499">
                  <c:v>42592.375</c:v>
                </c:pt>
                <c:pt idx="500">
                  <c:v>42592.5</c:v>
                </c:pt>
                <c:pt idx="501">
                  <c:v>42592.625</c:v>
                </c:pt>
                <c:pt idx="502">
                  <c:v>42592.75</c:v>
                </c:pt>
                <c:pt idx="503">
                  <c:v>42592.875</c:v>
                </c:pt>
                <c:pt idx="504">
                  <c:v>42593</c:v>
                </c:pt>
                <c:pt idx="505">
                  <c:v>42593.125</c:v>
                </c:pt>
                <c:pt idx="506">
                  <c:v>42593.25</c:v>
                </c:pt>
                <c:pt idx="507">
                  <c:v>42593.375</c:v>
                </c:pt>
                <c:pt idx="508">
                  <c:v>42593.5</c:v>
                </c:pt>
                <c:pt idx="509">
                  <c:v>42593.625</c:v>
                </c:pt>
                <c:pt idx="510">
                  <c:v>42593.75</c:v>
                </c:pt>
                <c:pt idx="511">
                  <c:v>42593.875</c:v>
                </c:pt>
                <c:pt idx="512">
                  <c:v>42594</c:v>
                </c:pt>
                <c:pt idx="513">
                  <c:v>42594.125</c:v>
                </c:pt>
                <c:pt idx="514">
                  <c:v>42594.25</c:v>
                </c:pt>
                <c:pt idx="515">
                  <c:v>42594.375</c:v>
                </c:pt>
                <c:pt idx="516">
                  <c:v>42594.5</c:v>
                </c:pt>
                <c:pt idx="517">
                  <c:v>42594.625</c:v>
                </c:pt>
                <c:pt idx="518">
                  <c:v>42594.75</c:v>
                </c:pt>
                <c:pt idx="519">
                  <c:v>42594.875</c:v>
                </c:pt>
                <c:pt idx="520">
                  <c:v>42595</c:v>
                </c:pt>
                <c:pt idx="521">
                  <c:v>42595.125</c:v>
                </c:pt>
                <c:pt idx="522">
                  <c:v>42595.25</c:v>
                </c:pt>
                <c:pt idx="523">
                  <c:v>42595.375</c:v>
                </c:pt>
                <c:pt idx="524">
                  <c:v>42595.5</c:v>
                </c:pt>
                <c:pt idx="525">
                  <c:v>42595.625</c:v>
                </c:pt>
                <c:pt idx="526">
                  <c:v>42595.75</c:v>
                </c:pt>
                <c:pt idx="527">
                  <c:v>42595.875</c:v>
                </c:pt>
                <c:pt idx="528">
                  <c:v>42596</c:v>
                </c:pt>
                <c:pt idx="529">
                  <c:v>42596.125</c:v>
                </c:pt>
                <c:pt idx="530">
                  <c:v>42596.25</c:v>
                </c:pt>
                <c:pt idx="531">
                  <c:v>42596.375</c:v>
                </c:pt>
                <c:pt idx="532">
                  <c:v>42596.5</c:v>
                </c:pt>
                <c:pt idx="533">
                  <c:v>42596.625</c:v>
                </c:pt>
                <c:pt idx="534">
                  <c:v>42596.75</c:v>
                </c:pt>
                <c:pt idx="535">
                  <c:v>42596.875</c:v>
                </c:pt>
                <c:pt idx="536">
                  <c:v>42597</c:v>
                </c:pt>
                <c:pt idx="537">
                  <c:v>42597.125</c:v>
                </c:pt>
                <c:pt idx="538">
                  <c:v>42597.25</c:v>
                </c:pt>
                <c:pt idx="539">
                  <c:v>42597.375</c:v>
                </c:pt>
                <c:pt idx="540">
                  <c:v>42597.5</c:v>
                </c:pt>
                <c:pt idx="541">
                  <c:v>42597.625</c:v>
                </c:pt>
                <c:pt idx="542">
                  <c:v>42597.75</c:v>
                </c:pt>
                <c:pt idx="543">
                  <c:v>42597.875</c:v>
                </c:pt>
                <c:pt idx="544">
                  <c:v>42598</c:v>
                </c:pt>
                <c:pt idx="545">
                  <c:v>42598.125</c:v>
                </c:pt>
                <c:pt idx="546">
                  <c:v>42598.25</c:v>
                </c:pt>
                <c:pt idx="547">
                  <c:v>42598.375</c:v>
                </c:pt>
                <c:pt idx="548">
                  <c:v>42598.5</c:v>
                </c:pt>
                <c:pt idx="549">
                  <c:v>42598.625</c:v>
                </c:pt>
                <c:pt idx="550">
                  <c:v>42598.75</c:v>
                </c:pt>
                <c:pt idx="551">
                  <c:v>42598.875</c:v>
                </c:pt>
                <c:pt idx="552">
                  <c:v>42599</c:v>
                </c:pt>
                <c:pt idx="553">
                  <c:v>42599.125</c:v>
                </c:pt>
                <c:pt idx="554">
                  <c:v>42599.25</c:v>
                </c:pt>
                <c:pt idx="555">
                  <c:v>42599.375</c:v>
                </c:pt>
                <c:pt idx="556">
                  <c:v>42599.5</c:v>
                </c:pt>
                <c:pt idx="557">
                  <c:v>42599.625</c:v>
                </c:pt>
                <c:pt idx="558">
                  <c:v>42599.75</c:v>
                </c:pt>
                <c:pt idx="559">
                  <c:v>42599.875</c:v>
                </c:pt>
                <c:pt idx="560">
                  <c:v>42600</c:v>
                </c:pt>
                <c:pt idx="561">
                  <c:v>42600.125</c:v>
                </c:pt>
                <c:pt idx="562">
                  <c:v>42600.25</c:v>
                </c:pt>
                <c:pt idx="563">
                  <c:v>42600.375</c:v>
                </c:pt>
                <c:pt idx="564">
                  <c:v>42600.5</c:v>
                </c:pt>
                <c:pt idx="565">
                  <c:v>42600.625</c:v>
                </c:pt>
                <c:pt idx="566">
                  <c:v>42600.75</c:v>
                </c:pt>
                <c:pt idx="567">
                  <c:v>42600.875</c:v>
                </c:pt>
                <c:pt idx="568">
                  <c:v>42601</c:v>
                </c:pt>
                <c:pt idx="569">
                  <c:v>42601.125</c:v>
                </c:pt>
                <c:pt idx="570">
                  <c:v>42601.25</c:v>
                </c:pt>
                <c:pt idx="571">
                  <c:v>42601.375</c:v>
                </c:pt>
                <c:pt idx="572">
                  <c:v>42601.5</c:v>
                </c:pt>
                <c:pt idx="573">
                  <c:v>42601.625</c:v>
                </c:pt>
                <c:pt idx="574">
                  <c:v>42601.75</c:v>
                </c:pt>
                <c:pt idx="575">
                  <c:v>42601.875</c:v>
                </c:pt>
                <c:pt idx="576">
                  <c:v>42602</c:v>
                </c:pt>
                <c:pt idx="577">
                  <c:v>42602.125</c:v>
                </c:pt>
                <c:pt idx="578">
                  <c:v>42602.25</c:v>
                </c:pt>
                <c:pt idx="579">
                  <c:v>42602.375</c:v>
                </c:pt>
                <c:pt idx="580">
                  <c:v>42602.5</c:v>
                </c:pt>
                <c:pt idx="581">
                  <c:v>42602.625</c:v>
                </c:pt>
                <c:pt idx="582">
                  <c:v>42602.75</c:v>
                </c:pt>
                <c:pt idx="583">
                  <c:v>42602.875</c:v>
                </c:pt>
                <c:pt idx="584">
                  <c:v>42603</c:v>
                </c:pt>
                <c:pt idx="585">
                  <c:v>42603.125</c:v>
                </c:pt>
                <c:pt idx="586">
                  <c:v>42603.25</c:v>
                </c:pt>
                <c:pt idx="587">
                  <c:v>42603.375</c:v>
                </c:pt>
                <c:pt idx="588">
                  <c:v>42603.5</c:v>
                </c:pt>
                <c:pt idx="589">
                  <c:v>42603.625</c:v>
                </c:pt>
                <c:pt idx="590">
                  <c:v>42603.75</c:v>
                </c:pt>
                <c:pt idx="591">
                  <c:v>42603.875</c:v>
                </c:pt>
                <c:pt idx="592">
                  <c:v>42604</c:v>
                </c:pt>
                <c:pt idx="593">
                  <c:v>42604.125</c:v>
                </c:pt>
                <c:pt idx="594">
                  <c:v>42604.25</c:v>
                </c:pt>
                <c:pt idx="595">
                  <c:v>42604.375</c:v>
                </c:pt>
                <c:pt idx="596">
                  <c:v>42604.5</c:v>
                </c:pt>
                <c:pt idx="597">
                  <c:v>42604.625</c:v>
                </c:pt>
                <c:pt idx="598">
                  <c:v>42604.75</c:v>
                </c:pt>
                <c:pt idx="599">
                  <c:v>42604.875</c:v>
                </c:pt>
                <c:pt idx="600">
                  <c:v>42605</c:v>
                </c:pt>
                <c:pt idx="601">
                  <c:v>42605.125</c:v>
                </c:pt>
                <c:pt idx="602">
                  <c:v>42605.25</c:v>
                </c:pt>
                <c:pt idx="603">
                  <c:v>42605.375</c:v>
                </c:pt>
                <c:pt idx="604">
                  <c:v>42605.5</c:v>
                </c:pt>
                <c:pt idx="605">
                  <c:v>42605.625</c:v>
                </c:pt>
                <c:pt idx="606">
                  <c:v>42605.75</c:v>
                </c:pt>
                <c:pt idx="607">
                  <c:v>42605.875</c:v>
                </c:pt>
                <c:pt idx="608">
                  <c:v>42606</c:v>
                </c:pt>
                <c:pt idx="609">
                  <c:v>42606.125</c:v>
                </c:pt>
                <c:pt idx="610">
                  <c:v>42606.25</c:v>
                </c:pt>
                <c:pt idx="611">
                  <c:v>42606.375</c:v>
                </c:pt>
                <c:pt idx="612">
                  <c:v>42606.5</c:v>
                </c:pt>
                <c:pt idx="613">
                  <c:v>42606.625</c:v>
                </c:pt>
                <c:pt idx="614">
                  <c:v>42606.75</c:v>
                </c:pt>
                <c:pt idx="615">
                  <c:v>42606.875</c:v>
                </c:pt>
                <c:pt idx="616">
                  <c:v>42607</c:v>
                </c:pt>
                <c:pt idx="617">
                  <c:v>42607.125</c:v>
                </c:pt>
                <c:pt idx="618">
                  <c:v>42607.25</c:v>
                </c:pt>
                <c:pt idx="619">
                  <c:v>42607.375</c:v>
                </c:pt>
                <c:pt idx="620">
                  <c:v>42607.5</c:v>
                </c:pt>
                <c:pt idx="621">
                  <c:v>42607.625</c:v>
                </c:pt>
                <c:pt idx="622">
                  <c:v>42607.75</c:v>
                </c:pt>
                <c:pt idx="623">
                  <c:v>42607.875</c:v>
                </c:pt>
                <c:pt idx="624">
                  <c:v>42608</c:v>
                </c:pt>
                <c:pt idx="625">
                  <c:v>42608.125</c:v>
                </c:pt>
                <c:pt idx="626">
                  <c:v>42608.25</c:v>
                </c:pt>
                <c:pt idx="627">
                  <c:v>42608.375</c:v>
                </c:pt>
                <c:pt idx="628">
                  <c:v>42608.5</c:v>
                </c:pt>
                <c:pt idx="629">
                  <c:v>42608.625</c:v>
                </c:pt>
                <c:pt idx="630">
                  <c:v>42608.75</c:v>
                </c:pt>
                <c:pt idx="631">
                  <c:v>42608.875</c:v>
                </c:pt>
                <c:pt idx="632">
                  <c:v>42609</c:v>
                </c:pt>
                <c:pt idx="633">
                  <c:v>42609.125</c:v>
                </c:pt>
                <c:pt idx="634">
                  <c:v>42609.25</c:v>
                </c:pt>
                <c:pt idx="635">
                  <c:v>42609.375</c:v>
                </c:pt>
                <c:pt idx="636">
                  <c:v>42609.5</c:v>
                </c:pt>
                <c:pt idx="637">
                  <c:v>42609.625</c:v>
                </c:pt>
                <c:pt idx="638">
                  <c:v>42609.75</c:v>
                </c:pt>
                <c:pt idx="639">
                  <c:v>42609.875</c:v>
                </c:pt>
                <c:pt idx="640">
                  <c:v>42610</c:v>
                </c:pt>
                <c:pt idx="641">
                  <c:v>42610.125</c:v>
                </c:pt>
                <c:pt idx="642">
                  <c:v>42610.25</c:v>
                </c:pt>
                <c:pt idx="643">
                  <c:v>42610.375</c:v>
                </c:pt>
                <c:pt idx="644">
                  <c:v>42610.5</c:v>
                </c:pt>
                <c:pt idx="645">
                  <c:v>42610.625</c:v>
                </c:pt>
                <c:pt idx="646">
                  <c:v>42610.75</c:v>
                </c:pt>
                <c:pt idx="647">
                  <c:v>42610.875</c:v>
                </c:pt>
                <c:pt idx="648">
                  <c:v>42611</c:v>
                </c:pt>
                <c:pt idx="649">
                  <c:v>42611.125</c:v>
                </c:pt>
                <c:pt idx="650">
                  <c:v>42611.25</c:v>
                </c:pt>
                <c:pt idx="651">
                  <c:v>42611.375</c:v>
                </c:pt>
                <c:pt idx="652">
                  <c:v>42611.5</c:v>
                </c:pt>
                <c:pt idx="653">
                  <c:v>42611.625</c:v>
                </c:pt>
                <c:pt idx="654">
                  <c:v>42611.75</c:v>
                </c:pt>
                <c:pt idx="655">
                  <c:v>42611.875</c:v>
                </c:pt>
                <c:pt idx="656">
                  <c:v>42612</c:v>
                </c:pt>
                <c:pt idx="657">
                  <c:v>42612.125</c:v>
                </c:pt>
                <c:pt idx="658">
                  <c:v>42612.25</c:v>
                </c:pt>
                <c:pt idx="659">
                  <c:v>42612.375</c:v>
                </c:pt>
                <c:pt idx="660">
                  <c:v>42612.5</c:v>
                </c:pt>
                <c:pt idx="661">
                  <c:v>42612.625</c:v>
                </c:pt>
                <c:pt idx="662">
                  <c:v>42612.75</c:v>
                </c:pt>
                <c:pt idx="663">
                  <c:v>42612.875</c:v>
                </c:pt>
                <c:pt idx="664">
                  <c:v>42613</c:v>
                </c:pt>
                <c:pt idx="665">
                  <c:v>42613.125</c:v>
                </c:pt>
                <c:pt idx="666">
                  <c:v>42613.25</c:v>
                </c:pt>
                <c:pt idx="667">
                  <c:v>42613.375</c:v>
                </c:pt>
                <c:pt idx="668">
                  <c:v>42613.5</c:v>
                </c:pt>
                <c:pt idx="669">
                  <c:v>42613.625</c:v>
                </c:pt>
                <c:pt idx="670">
                  <c:v>42613.75</c:v>
                </c:pt>
                <c:pt idx="671">
                  <c:v>42613.875</c:v>
                </c:pt>
                <c:pt idx="672">
                  <c:v>42614</c:v>
                </c:pt>
                <c:pt idx="673">
                  <c:v>42614.125</c:v>
                </c:pt>
                <c:pt idx="674">
                  <c:v>42614.25</c:v>
                </c:pt>
                <c:pt idx="675">
                  <c:v>42614.375</c:v>
                </c:pt>
                <c:pt idx="676">
                  <c:v>42614.5</c:v>
                </c:pt>
                <c:pt idx="677">
                  <c:v>42614.625</c:v>
                </c:pt>
                <c:pt idx="678">
                  <c:v>42614.75</c:v>
                </c:pt>
                <c:pt idx="679">
                  <c:v>42614.875</c:v>
                </c:pt>
                <c:pt idx="680">
                  <c:v>42615</c:v>
                </c:pt>
                <c:pt idx="681">
                  <c:v>42615.125</c:v>
                </c:pt>
                <c:pt idx="682">
                  <c:v>42615.25</c:v>
                </c:pt>
                <c:pt idx="683">
                  <c:v>42615.375</c:v>
                </c:pt>
                <c:pt idx="684">
                  <c:v>42615.5</c:v>
                </c:pt>
                <c:pt idx="685">
                  <c:v>42615.625</c:v>
                </c:pt>
                <c:pt idx="686">
                  <c:v>42615.75</c:v>
                </c:pt>
                <c:pt idx="687">
                  <c:v>42615.875</c:v>
                </c:pt>
                <c:pt idx="688">
                  <c:v>42616</c:v>
                </c:pt>
                <c:pt idx="689">
                  <c:v>42616.125</c:v>
                </c:pt>
                <c:pt idx="690">
                  <c:v>42616.25</c:v>
                </c:pt>
                <c:pt idx="691">
                  <c:v>42616.375</c:v>
                </c:pt>
                <c:pt idx="692">
                  <c:v>42616.5</c:v>
                </c:pt>
                <c:pt idx="693">
                  <c:v>42616.625</c:v>
                </c:pt>
                <c:pt idx="694">
                  <c:v>42616.75</c:v>
                </c:pt>
                <c:pt idx="695">
                  <c:v>42616.875</c:v>
                </c:pt>
                <c:pt idx="696">
                  <c:v>42617</c:v>
                </c:pt>
                <c:pt idx="697">
                  <c:v>42617.125</c:v>
                </c:pt>
                <c:pt idx="698">
                  <c:v>42617.25</c:v>
                </c:pt>
                <c:pt idx="699">
                  <c:v>42617.375</c:v>
                </c:pt>
                <c:pt idx="700">
                  <c:v>42617.5</c:v>
                </c:pt>
                <c:pt idx="701">
                  <c:v>42617.625</c:v>
                </c:pt>
                <c:pt idx="702">
                  <c:v>42617.75</c:v>
                </c:pt>
                <c:pt idx="703">
                  <c:v>42617.875</c:v>
                </c:pt>
                <c:pt idx="704">
                  <c:v>42618</c:v>
                </c:pt>
                <c:pt idx="705">
                  <c:v>42618.125</c:v>
                </c:pt>
                <c:pt idx="706">
                  <c:v>42618.25</c:v>
                </c:pt>
                <c:pt idx="707">
                  <c:v>42618.375</c:v>
                </c:pt>
                <c:pt idx="708">
                  <c:v>42618.5</c:v>
                </c:pt>
                <c:pt idx="709">
                  <c:v>42618.625</c:v>
                </c:pt>
                <c:pt idx="710">
                  <c:v>42618.75</c:v>
                </c:pt>
                <c:pt idx="711">
                  <c:v>42618.875</c:v>
                </c:pt>
                <c:pt idx="712">
                  <c:v>42619</c:v>
                </c:pt>
                <c:pt idx="713">
                  <c:v>42619.125</c:v>
                </c:pt>
                <c:pt idx="714">
                  <c:v>42619.25</c:v>
                </c:pt>
                <c:pt idx="715">
                  <c:v>42619.375</c:v>
                </c:pt>
                <c:pt idx="716">
                  <c:v>42619.5</c:v>
                </c:pt>
                <c:pt idx="717">
                  <c:v>42619.625</c:v>
                </c:pt>
                <c:pt idx="718">
                  <c:v>42619.75</c:v>
                </c:pt>
                <c:pt idx="719">
                  <c:v>42619.875</c:v>
                </c:pt>
                <c:pt idx="720">
                  <c:v>42620</c:v>
                </c:pt>
                <c:pt idx="721">
                  <c:v>42620.125</c:v>
                </c:pt>
                <c:pt idx="722">
                  <c:v>42620.25</c:v>
                </c:pt>
                <c:pt idx="723">
                  <c:v>42620.375</c:v>
                </c:pt>
                <c:pt idx="724">
                  <c:v>42620.5</c:v>
                </c:pt>
                <c:pt idx="725">
                  <c:v>42620.625</c:v>
                </c:pt>
                <c:pt idx="726">
                  <c:v>42620.75</c:v>
                </c:pt>
                <c:pt idx="727">
                  <c:v>42620.875</c:v>
                </c:pt>
                <c:pt idx="728">
                  <c:v>42621</c:v>
                </c:pt>
                <c:pt idx="729">
                  <c:v>42621.125</c:v>
                </c:pt>
                <c:pt idx="730">
                  <c:v>42621.25</c:v>
                </c:pt>
                <c:pt idx="731">
                  <c:v>42621.375</c:v>
                </c:pt>
                <c:pt idx="732">
                  <c:v>42621.5</c:v>
                </c:pt>
                <c:pt idx="733">
                  <c:v>42621.625</c:v>
                </c:pt>
                <c:pt idx="734">
                  <c:v>42621.75</c:v>
                </c:pt>
                <c:pt idx="735">
                  <c:v>42621.875</c:v>
                </c:pt>
                <c:pt idx="736">
                  <c:v>42622</c:v>
                </c:pt>
                <c:pt idx="737">
                  <c:v>42622.125</c:v>
                </c:pt>
                <c:pt idx="738">
                  <c:v>42622.25</c:v>
                </c:pt>
                <c:pt idx="739">
                  <c:v>42622.375</c:v>
                </c:pt>
                <c:pt idx="740">
                  <c:v>42622.5</c:v>
                </c:pt>
                <c:pt idx="741">
                  <c:v>42622.625</c:v>
                </c:pt>
                <c:pt idx="742">
                  <c:v>42622.75</c:v>
                </c:pt>
                <c:pt idx="743">
                  <c:v>42622.875</c:v>
                </c:pt>
                <c:pt idx="744">
                  <c:v>42623</c:v>
                </c:pt>
                <c:pt idx="745">
                  <c:v>42623.125</c:v>
                </c:pt>
                <c:pt idx="746">
                  <c:v>42623.25</c:v>
                </c:pt>
                <c:pt idx="747">
                  <c:v>42623.375</c:v>
                </c:pt>
                <c:pt idx="748">
                  <c:v>42623.5</c:v>
                </c:pt>
                <c:pt idx="749">
                  <c:v>42623.625</c:v>
                </c:pt>
                <c:pt idx="750">
                  <c:v>42623.75</c:v>
                </c:pt>
                <c:pt idx="751">
                  <c:v>42623.875</c:v>
                </c:pt>
                <c:pt idx="752">
                  <c:v>42624</c:v>
                </c:pt>
                <c:pt idx="753">
                  <c:v>42624.125</c:v>
                </c:pt>
                <c:pt idx="754">
                  <c:v>42624.25</c:v>
                </c:pt>
                <c:pt idx="755">
                  <c:v>42624.375</c:v>
                </c:pt>
                <c:pt idx="756">
                  <c:v>42624.5</c:v>
                </c:pt>
                <c:pt idx="757">
                  <c:v>42624.625</c:v>
                </c:pt>
                <c:pt idx="758">
                  <c:v>42624.75</c:v>
                </c:pt>
                <c:pt idx="759">
                  <c:v>42624.875</c:v>
                </c:pt>
                <c:pt idx="760">
                  <c:v>42625</c:v>
                </c:pt>
                <c:pt idx="761">
                  <c:v>42625.125</c:v>
                </c:pt>
                <c:pt idx="762">
                  <c:v>42625.25</c:v>
                </c:pt>
                <c:pt idx="763">
                  <c:v>42625.375</c:v>
                </c:pt>
                <c:pt idx="764">
                  <c:v>42625.5</c:v>
                </c:pt>
                <c:pt idx="765">
                  <c:v>42625.625</c:v>
                </c:pt>
                <c:pt idx="766">
                  <c:v>42625.75</c:v>
                </c:pt>
                <c:pt idx="767">
                  <c:v>42625.875</c:v>
                </c:pt>
                <c:pt idx="768">
                  <c:v>42626</c:v>
                </c:pt>
                <c:pt idx="769">
                  <c:v>42626.125</c:v>
                </c:pt>
                <c:pt idx="770">
                  <c:v>42626.25</c:v>
                </c:pt>
                <c:pt idx="771">
                  <c:v>42626.375</c:v>
                </c:pt>
                <c:pt idx="772">
                  <c:v>42626.5</c:v>
                </c:pt>
                <c:pt idx="773">
                  <c:v>42626.625</c:v>
                </c:pt>
                <c:pt idx="774">
                  <c:v>42626.75</c:v>
                </c:pt>
                <c:pt idx="775">
                  <c:v>42626.875</c:v>
                </c:pt>
                <c:pt idx="776">
                  <c:v>42627</c:v>
                </c:pt>
                <c:pt idx="777">
                  <c:v>42627.125</c:v>
                </c:pt>
                <c:pt idx="778">
                  <c:v>42627.25</c:v>
                </c:pt>
                <c:pt idx="779">
                  <c:v>42627.375</c:v>
                </c:pt>
                <c:pt idx="780">
                  <c:v>42627.5</c:v>
                </c:pt>
                <c:pt idx="781">
                  <c:v>42627.625</c:v>
                </c:pt>
                <c:pt idx="782">
                  <c:v>42627.75</c:v>
                </c:pt>
                <c:pt idx="783">
                  <c:v>42627.875</c:v>
                </c:pt>
                <c:pt idx="784">
                  <c:v>42628</c:v>
                </c:pt>
                <c:pt idx="785">
                  <c:v>42628.125</c:v>
                </c:pt>
                <c:pt idx="786">
                  <c:v>42628.25</c:v>
                </c:pt>
                <c:pt idx="787">
                  <c:v>42628.375</c:v>
                </c:pt>
                <c:pt idx="788">
                  <c:v>42628.5</c:v>
                </c:pt>
                <c:pt idx="789">
                  <c:v>42628.625</c:v>
                </c:pt>
                <c:pt idx="790">
                  <c:v>42628.75</c:v>
                </c:pt>
                <c:pt idx="791">
                  <c:v>42628.875</c:v>
                </c:pt>
                <c:pt idx="792">
                  <c:v>42629</c:v>
                </c:pt>
                <c:pt idx="793">
                  <c:v>42629.125</c:v>
                </c:pt>
                <c:pt idx="794">
                  <c:v>42629.25</c:v>
                </c:pt>
                <c:pt idx="795">
                  <c:v>42629.375</c:v>
                </c:pt>
                <c:pt idx="796">
                  <c:v>42629.5</c:v>
                </c:pt>
                <c:pt idx="797">
                  <c:v>42629.625</c:v>
                </c:pt>
                <c:pt idx="798">
                  <c:v>42629.75</c:v>
                </c:pt>
                <c:pt idx="799">
                  <c:v>42629.875</c:v>
                </c:pt>
                <c:pt idx="800">
                  <c:v>42630.125</c:v>
                </c:pt>
                <c:pt idx="801">
                  <c:v>42630.25</c:v>
                </c:pt>
                <c:pt idx="802">
                  <c:v>42630.375</c:v>
                </c:pt>
                <c:pt idx="803">
                  <c:v>42630.5</c:v>
                </c:pt>
                <c:pt idx="804">
                  <c:v>42630.625</c:v>
                </c:pt>
                <c:pt idx="805">
                  <c:v>42630.75</c:v>
                </c:pt>
                <c:pt idx="806">
                  <c:v>42630.875</c:v>
                </c:pt>
                <c:pt idx="807">
                  <c:v>42631</c:v>
                </c:pt>
                <c:pt idx="808">
                  <c:v>42631.125</c:v>
                </c:pt>
                <c:pt idx="809">
                  <c:v>42631.25</c:v>
                </c:pt>
                <c:pt idx="810">
                  <c:v>42631.375</c:v>
                </c:pt>
                <c:pt idx="811">
                  <c:v>42631.5</c:v>
                </c:pt>
                <c:pt idx="812">
                  <c:v>42631.625</c:v>
                </c:pt>
                <c:pt idx="813">
                  <c:v>42631.75</c:v>
                </c:pt>
                <c:pt idx="814">
                  <c:v>42631.875</c:v>
                </c:pt>
                <c:pt idx="815">
                  <c:v>42632</c:v>
                </c:pt>
                <c:pt idx="816">
                  <c:v>42632.125</c:v>
                </c:pt>
                <c:pt idx="817">
                  <c:v>42632.25</c:v>
                </c:pt>
                <c:pt idx="818">
                  <c:v>42632.375</c:v>
                </c:pt>
                <c:pt idx="819">
                  <c:v>42632.5</c:v>
                </c:pt>
                <c:pt idx="820">
                  <c:v>42632.625</c:v>
                </c:pt>
                <c:pt idx="821">
                  <c:v>42632.75</c:v>
                </c:pt>
                <c:pt idx="822">
                  <c:v>42632.875</c:v>
                </c:pt>
                <c:pt idx="823">
                  <c:v>42633</c:v>
                </c:pt>
                <c:pt idx="824">
                  <c:v>42633.125</c:v>
                </c:pt>
                <c:pt idx="825">
                  <c:v>42633.25</c:v>
                </c:pt>
                <c:pt idx="826">
                  <c:v>42633.375</c:v>
                </c:pt>
                <c:pt idx="827">
                  <c:v>42633.5</c:v>
                </c:pt>
                <c:pt idx="828">
                  <c:v>42633.625</c:v>
                </c:pt>
                <c:pt idx="829">
                  <c:v>42633.75</c:v>
                </c:pt>
                <c:pt idx="830">
                  <c:v>42633.875</c:v>
                </c:pt>
                <c:pt idx="831">
                  <c:v>42634</c:v>
                </c:pt>
                <c:pt idx="832">
                  <c:v>42634.125</c:v>
                </c:pt>
                <c:pt idx="833">
                  <c:v>42634.25</c:v>
                </c:pt>
                <c:pt idx="834">
                  <c:v>42634.375</c:v>
                </c:pt>
                <c:pt idx="835">
                  <c:v>42634.5</c:v>
                </c:pt>
                <c:pt idx="836">
                  <c:v>42634.625</c:v>
                </c:pt>
                <c:pt idx="837">
                  <c:v>42634.75</c:v>
                </c:pt>
                <c:pt idx="838">
                  <c:v>42634.875</c:v>
                </c:pt>
                <c:pt idx="839">
                  <c:v>42635</c:v>
                </c:pt>
                <c:pt idx="840">
                  <c:v>42635.125</c:v>
                </c:pt>
                <c:pt idx="841">
                  <c:v>42635.25</c:v>
                </c:pt>
                <c:pt idx="842">
                  <c:v>42635.375</c:v>
                </c:pt>
                <c:pt idx="843">
                  <c:v>42635.5</c:v>
                </c:pt>
                <c:pt idx="844">
                  <c:v>42635.625</c:v>
                </c:pt>
                <c:pt idx="845">
                  <c:v>42635.75</c:v>
                </c:pt>
                <c:pt idx="846">
                  <c:v>42635.875</c:v>
                </c:pt>
                <c:pt idx="847">
                  <c:v>42636</c:v>
                </c:pt>
                <c:pt idx="848">
                  <c:v>42636.125</c:v>
                </c:pt>
                <c:pt idx="849">
                  <c:v>42636.25</c:v>
                </c:pt>
                <c:pt idx="850">
                  <c:v>42636.375</c:v>
                </c:pt>
                <c:pt idx="851">
                  <c:v>42636.5</c:v>
                </c:pt>
                <c:pt idx="852">
                  <c:v>42636.625</c:v>
                </c:pt>
                <c:pt idx="853">
                  <c:v>42636.75</c:v>
                </c:pt>
                <c:pt idx="854">
                  <c:v>42636.875</c:v>
                </c:pt>
                <c:pt idx="855">
                  <c:v>42637</c:v>
                </c:pt>
                <c:pt idx="856">
                  <c:v>42637.125</c:v>
                </c:pt>
                <c:pt idx="857">
                  <c:v>42637.25</c:v>
                </c:pt>
                <c:pt idx="858">
                  <c:v>42637.375</c:v>
                </c:pt>
                <c:pt idx="859">
                  <c:v>42637.5</c:v>
                </c:pt>
                <c:pt idx="860">
                  <c:v>42637.625</c:v>
                </c:pt>
                <c:pt idx="861">
                  <c:v>42637.75</c:v>
                </c:pt>
                <c:pt idx="862">
                  <c:v>42637.875</c:v>
                </c:pt>
                <c:pt idx="863">
                  <c:v>42638</c:v>
                </c:pt>
                <c:pt idx="864">
                  <c:v>42638.125</c:v>
                </c:pt>
                <c:pt idx="865">
                  <c:v>42638.25</c:v>
                </c:pt>
                <c:pt idx="866">
                  <c:v>42638.375</c:v>
                </c:pt>
                <c:pt idx="867">
                  <c:v>42638.5</c:v>
                </c:pt>
                <c:pt idx="868">
                  <c:v>42638.625</c:v>
                </c:pt>
                <c:pt idx="869">
                  <c:v>42638.75</c:v>
                </c:pt>
                <c:pt idx="870">
                  <c:v>42638.875</c:v>
                </c:pt>
                <c:pt idx="871">
                  <c:v>42639</c:v>
                </c:pt>
                <c:pt idx="872">
                  <c:v>42639.125</c:v>
                </c:pt>
                <c:pt idx="873">
                  <c:v>42639.25</c:v>
                </c:pt>
                <c:pt idx="874">
                  <c:v>42639.375</c:v>
                </c:pt>
                <c:pt idx="875">
                  <c:v>42639.5</c:v>
                </c:pt>
                <c:pt idx="876">
                  <c:v>42639.625</c:v>
                </c:pt>
                <c:pt idx="877">
                  <c:v>42639.75</c:v>
                </c:pt>
                <c:pt idx="878">
                  <c:v>42639.875</c:v>
                </c:pt>
                <c:pt idx="879">
                  <c:v>42640</c:v>
                </c:pt>
                <c:pt idx="880">
                  <c:v>42640.125</c:v>
                </c:pt>
                <c:pt idx="881">
                  <c:v>42640.25</c:v>
                </c:pt>
                <c:pt idx="882">
                  <c:v>42640.375</c:v>
                </c:pt>
                <c:pt idx="883">
                  <c:v>42640.5</c:v>
                </c:pt>
                <c:pt idx="884">
                  <c:v>42640.625</c:v>
                </c:pt>
                <c:pt idx="885">
                  <c:v>42640.75</c:v>
                </c:pt>
                <c:pt idx="886">
                  <c:v>42640.875</c:v>
                </c:pt>
                <c:pt idx="887">
                  <c:v>42641</c:v>
                </c:pt>
                <c:pt idx="888">
                  <c:v>42641.125</c:v>
                </c:pt>
                <c:pt idx="889">
                  <c:v>42641.25</c:v>
                </c:pt>
                <c:pt idx="890">
                  <c:v>42641.375</c:v>
                </c:pt>
                <c:pt idx="891">
                  <c:v>42641.5</c:v>
                </c:pt>
                <c:pt idx="892">
                  <c:v>42641.625</c:v>
                </c:pt>
                <c:pt idx="893">
                  <c:v>42641.75</c:v>
                </c:pt>
                <c:pt idx="894">
                  <c:v>42641.875</c:v>
                </c:pt>
                <c:pt idx="895">
                  <c:v>42642</c:v>
                </c:pt>
                <c:pt idx="896">
                  <c:v>42642.125</c:v>
                </c:pt>
                <c:pt idx="897">
                  <c:v>42642.25</c:v>
                </c:pt>
                <c:pt idx="898">
                  <c:v>42642.375</c:v>
                </c:pt>
                <c:pt idx="899">
                  <c:v>42642.5</c:v>
                </c:pt>
                <c:pt idx="900">
                  <c:v>42642.625</c:v>
                </c:pt>
                <c:pt idx="901">
                  <c:v>42642.75</c:v>
                </c:pt>
                <c:pt idx="902">
                  <c:v>42642.875</c:v>
                </c:pt>
                <c:pt idx="903">
                  <c:v>42643</c:v>
                </c:pt>
                <c:pt idx="904">
                  <c:v>42643.125</c:v>
                </c:pt>
                <c:pt idx="905">
                  <c:v>42643.25</c:v>
                </c:pt>
                <c:pt idx="906">
                  <c:v>42643.375</c:v>
                </c:pt>
                <c:pt idx="907">
                  <c:v>42643.5</c:v>
                </c:pt>
                <c:pt idx="908">
                  <c:v>42643.625</c:v>
                </c:pt>
                <c:pt idx="909">
                  <c:v>42643.75</c:v>
                </c:pt>
                <c:pt idx="910">
                  <c:v>42643.875</c:v>
                </c:pt>
                <c:pt idx="911">
                  <c:v>42644</c:v>
                </c:pt>
                <c:pt idx="912">
                  <c:v>42644.125</c:v>
                </c:pt>
                <c:pt idx="913">
                  <c:v>42644.25</c:v>
                </c:pt>
                <c:pt idx="914">
                  <c:v>42644.375</c:v>
                </c:pt>
                <c:pt idx="915">
                  <c:v>42644.5</c:v>
                </c:pt>
                <c:pt idx="916">
                  <c:v>42644.625</c:v>
                </c:pt>
                <c:pt idx="917">
                  <c:v>42644.75</c:v>
                </c:pt>
                <c:pt idx="918">
                  <c:v>42644.875</c:v>
                </c:pt>
                <c:pt idx="919">
                  <c:v>42645</c:v>
                </c:pt>
                <c:pt idx="920">
                  <c:v>42645.125</c:v>
                </c:pt>
                <c:pt idx="921">
                  <c:v>42645.25</c:v>
                </c:pt>
                <c:pt idx="922">
                  <c:v>42645.375</c:v>
                </c:pt>
                <c:pt idx="923">
                  <c:v>42645.5</c:v>
                </c:pt>
                <c:pt idx="924">
                  <c:v>42645.625</c:v>
                </c:pt>
                <c:pt idx="925">
                  <c:v>42645.75</c:v>
                </c:pt>
                <c:pt idx="926">
                  <c:v>42645.875</c:v>
                </c:pt>
                <c:pt idx="927">
                  <c:v>42646</c:v>
                </c:pt>
                <c:pt idx="928">
                  <c:v>42646.125</c:v>
                </c:pt>
                <c:pt idx="929">
                  <c:v>42646.25</c:v>
                </c:pt>
                <c:pt idx="930">
                  <c:v>42646.375</c:v>
                </c:pt>
                <c:pt idx="931">
                  <c:v>42646.5</c:v>
                </c:pt>
                <c:pt idx="932">
                  <c:v>42646.625</c:v>
                </c:pt>
                <c:pt idx="933">
                  <c:v>42646.75</c:v>
                </c:pt>
                <c:pt idx="934">
                  <c:v>42646.875</c:v>
                </c:pt>
                <c:pt idx="935">
                  <c:v>42647</c:v>
                </c:pt>
                <c:pt idx="936">
                  <c:v>42647.125</c:v>
                </c:pt>
                <c:pt idx="937">
                  <c:v>42647.25</c:v>
                </c:pt>
                <c:pt idx="938">
                  <c:v>42647.375</c:v>
                </c:pt>
                <c:pt idx="939">
                  <c:v>42647.5</c:v>
                </c:pt>
                <c:pt idx="940">
                  <c:v>42647.625</c:v>
                </c:pt>
                <c:pt idx="941">
                  <c:v>42647.75</c:v>
                </c:pt>
                <c:pt idx="942">
                  <c:v>42647.875</c:v>
                </c:pt>
                <c:pt idx="943">
                  <c:v>42648</c:v>
                </c:pt>
                <c:pt idx="944">
                  <c:v>42648.125</c:v>
                </c:pt>
                <c:pt idx="945">
                  <c:v>42648.25</c:v>
                </c:pt>
                <c:pt idx="946">
                  <c:v>42648.375</c:v>
                </c:pt>
                <c:pt idx="947">
                  <c:v>42648.5</c:v>
                </c:pt>
                <c:pt idx="948">
                  <c:v>42648.625</c:v>
                </c:pt>
                <c:pt idx="949">
                  <c:v>42648.75</c:v>
                </c:pt>
                <c:pt idx="950">
                  <c:v>42648.875</c:v>
                </c:pt>
                <c:pt idx="951">
                  <c:v>42649</c:v>
                </c:pt>
                <c:pt idx="952">
                  <c:v>42649.125</c:v>
                </c:pt>
                <c:pt idx="953">
                  <c:v>42649.25</c:v>
                </c:pt>
                <c:pt idx="954">
                  <c:v>42649.375</c:v>
                </c:pt>
                <c:pt idx="955">
                  <c:v>42649.5</c:v>
                </c:pt>
                <c:pt idx="956">
                  <c:v>42649.625</c:v>
                </c:pt>
                <c:pt idx="957">
                  <c:v>42649.75</c:v>
                </c:pt>
                <c:pt idx="958">
                  <c:v>42649.875</c:v>
                </c:pt>
                <c:pt idx="959">
                  <c:v>42650</c:v>
                </c:pt>
                <c:pt idx="960">
                  <c:v>42650.125</c:v>
                </c:pt>
                <c:pt idx="961">
                  <c:v>42650.25</c:v>
                </c:pt>
                <c:pt idx="962">
                  <c:v>42650.375</c:v>
                </c:pt>
                <c:pt idx="963">
                  <c:v>42650.5</c:v>
                </c:pt>
                <c:pt idx="964">
                  <c:v>42650.625</c:v>
                </c:pt>
                <c:pt idx="965">
                  <c:v>42650.75</c:v>
                </c:pt>
                <c:pt idx="966">
                  <c:v>42650.875</c:v>
                </c:pt>
                <c:pt idx="967">
                  <c:v>42651</c:v>
                </c:pt>
                <c:pt idx="968">
                  <c:v>42651.125</c:v>
                </c:pt>
                <c:pt idx="969">
                  <c:v>42651.25</c:v>
                </c:pt>
                <c:pt idx="970">
                  <c:v>42651.375</c:v>
                </c:pt>
                <c:pt idx="971">
                  <c:v>42651.5</c:v>
                </c:pt>
                <c:pt idx="972">
                  <c:v>42651.625</c:v>
                </c:pt>
                <c:pt idx="973">
                  <c:v>42651.75</c:v>
                </c:pt>
                <c:pt idx="974">
                  <c:v>42651.875</c:v>
                </c:pt>
                <c:pt idx="975">
                  <c:v>42652</c:v>
                </c:pt>
                <c:pt idx="976">
                  <c:v>42652.125</c:v>
                </c:pt>
                <c:pt idx="977">
                  <c:v>42652.25</c:v>
                </c:pt>
                <c:pt idx="978">
                  <c:v>42652.375</c:v>
                </c:pt>
                <c:pt idx="979">
                  <c:v>42652.5</c:v>
                </c:pt>
                <c:pt idx="980">
                  <c:v>42652.625</c:v>
                </c:pt>
                <c:pt idx="981">
                  <c:v>42652.75</c:v>
                </c:pt>
                <c:pt idx="982">
                  <c:v>42652.875</c:v>
                </c:pt>
                <c:pt idx="983">
                  <c:v>42653</c:v>
                </c:pt>
                <c:pt idx="984">
                  <c:v>42653.125</c:v>
                </c:pt>
                <c:pt idx="985">
                  <c:v>42653.25</c:v>
                </c:pt>
                <c:pt idx="986">
                  <c:v>42653.375</c:v>
                </c:pt>
                <c:pt idx="987">
                  <c:v>42653.5</c:v>
                </c:pt>
                <c:pt idx="988">
                  <c:v>42653.625</c:v>
                </c:pt>
                <c:pt idx="989">
                  <c:v>42653.75</c:v>
                </c:pt>
                <c:pt idx="990">
                  <c:v>42653.875</c:v>
                </c:pt>
                <c:pt idx="991">
                  <c:v>42654</c:v>
                </c:pt>
                <c:pt idx="992">
                  <c:v>42654.125</c:v>
                </c:pt>
                <c:pt idx="993">
                  <c:v>42654.25</c:v>
                </c:pt>
                <c:pt idx="994">
                  <c:v>42654.375</c:v>
                </c:pt>
                <c:pt idx="995">
                  <c:v>42654.5</c:v>
                </c:pt>
                <c:pt idx="996">
                  <c:v>42654.625</c:v>
                </c:pt>
                <c:pt idx="997">
                  <c:v>42654.75</c:v>
                </c:pt>
                <c:pt idx="998">
                  <c:v>42654.875</c:v>
                </c:pt>
                <c:pt idx="999">
                  <c:v>42655</c:v>
                </c:pt>
                <c:pt idx="1000">
                  <c:v>42655.125</c:v>
                </c:pt>
                <c:pt idx="1001">
                  <c:v>42655.25</c:v>
                </c:pt>
                <c:pt idx="1002">
                  <c:v>42655.375</c:v>
                </c:pt>
                <c:pt idx="1003">
                  <c:v>42655.5</c:v>
                </c:pt>
                <c:pt idx="1004">
                  <c:v>42655.625</c:v>
                </c:pt>
                <c:pt idx="1005">
                  <c:v>42655.75</c:v>
                </c:pt>
                <c:pt idx="1006">
                  <c:v>42655.875</c:v>
                </c:pt>
                <c:pt idx="1007">
                  <c:v>42656</c:v>
                </c:pt>
                <c:pt idx="1008">
                  <c:v>42656.125</c:v>
                </c:pt>
                <c:pt idx="1009">
                  <c:v>42656.25</c:v>
                </c:pt>
                <c:pt idx="1010">
                  <c:v>42656.375</c:v>
                </c:pt>
                <c:pt idx="1011">
                  <c:v>42656.5</c:v>
                </c:pt>
                <c:pt idx="1012">
                  <c:v>42656.625</c:v>
                </c:pt>
                <c:pt idx="1013">
                  <c:v>42656.75</c:v>
                </c:pt>
                <c:pt idx="1014">
                  <c:v>42656.875</c:v>
                </c:pt>
                <c:pt idx="1015">
                  <c:v>42657</c:v>
                </c:pt>
                <c:pt idx="1016">
                  <c:v>42657.125</c:v>
                </c:pt>
                <c:pt idx="1017">
                  <c:v>42657.25</c:v>
                </c:pt>
                <c:pt idx="1018">
                  <c:v>42657.375</c:v>
                </c:pt>
                <c:pt idx="1019">
                  <c:v>42657.5</c:v>
                </c:pt>
                <c:pt idx="1020">
                  <c:v>42657.625</c:v>
                </c:pt>
                <c:pt idx="1021">
                  <c:v>42657.75</c:v>
                </c:pt>
                <c:pt idx="1022">
                  <c:v>42657.875</c:v>
                </c:pt>
                <c:pt idx="1023">
                  <c:v>42658</c:v>
                </c:pt>
                <c:pt idx="1024">
                  <c:v>42658.125</c:v>
                </c:pt>
                <c:pt idx="1025">
                  <c:v>42658.25</c:v>
                </c:pt>
                <c:pt idx="1026">
                  <c:v>42658.375</c:v>
                </c:pt>
                <c:pt idx="1027">
                  <c:v>42658.5</c:v>
                </c:pt>
                <c:pt idx="1028">
                  <c:v>42658.625</c:v>
                </c:pt>
                <c:pt idx="1029">
                  <c:v>42658.75</c:v>
                </c:pt>
                <c:pt idx="1030">
                  <c:v>42658.875</c:v>
                </c:pt>
                <c:pt idx="1031">
                  <c:v>42659</c:v>
                </c:pt>
                <c:pt idx="1032">
                  <c:v>42659.125</c:v>
                </c:pt>
                <c:pt idx="1033">
                  <c:v>42659.25</c:v>
                </c:pt>
                <c:pt idx="1034">
                  <c:v>42659.375</c:v>
                </c:pt>
                <c:pt idx="1035">
                  <c:v>42659.5</c:v>
                </c:pt>
                <c:pt idx="1036">
                  <c:v>42659.625</c:v>
                </c:pt>
                <c:pt idx="1037">
                  <c:v>42659.75</c:v>
                </c:pt>
                <c:pt idx="1038">
                  <c:v>42659.75</c:v>
                </c:pt>
                <c:pt idx="1039">
                  <c:v>42659.875</c:v>
                </c:pt>
                <c:pt idx="1040">
                  <c:v>42660</c:v>
                </c:pt>
                <c:pt idx="1041">
                  <c:v>42660.125</c:v>
                </c:pt>
                <c:pt idx="1042">
                  <c:v>42660.25</c:v>
                </c:pt>
                <c:pt idx="1043">
                  <c:v>42660.375</c:v>
                </c:pt>
                <c:pt idx="1044">
                  <c:v>42660.5</c:v>
                </c:pt>
                <c:pt idx="1045">
                  <c:v>42660.625</c:v>
                </c:pt>
                <c:pt idx="1046">
                  <c:v>42660.75</c:v>
                </c:pt>
                <c:pt idx="1047">
                  <c:v>42660.875</c:v>
                </c:pt>
                <c:pt idx="1048">
                  <c:v>42661</c:v>
                </c:pt>
                <c:pt idx="1049">
                  <c:v>42661.125</c:v>
                </c:pt>
                <c:pt idx="1050">
                  <c:v>42661.25</c:v>
                </c:pt>
                <c:pt idx="1051">
                  <c:v>42661.375</c:v>
                </c:pt>
                <c:pt idx="1052">
                  <c:v>42661.5</c:v>
                </c:pt>
                <c:pt idx="1053">
                  <c:v>42661.625</c:v>
                </c:pt>
                <c:pt idx="1054">
                  <c:v>42661.75</c:v>
                </c:pt>
                <c:pt idx="1055">
                  <c:v>42661.875</c:v>
                </c:pt>
                <c:pt idx="1056">
                  <c:v>42662</c:v>
                </c:pt>
                <c:pt idx="1057">
                  <c:v>42662.125</c:v>
                </c:pt>
                <c:pt idx="1058">
                  <c:v>42662.25</c:v>
                </c:pt>
                <c:pt idx="1059">
                  <c:v>42662.375</c:v>
                </c:pt>
                <c:pt idx="1060">
                  <c:v>42662.5</c:v>
                </c:pt>
                <c:pt idx="1061">
                  <c:v>42662.625</c:v>
                </c:pt>
                <c:pt idx="1062">
                  <c:v>42662.75</c:v>
                </c:pt>
                <c:pt idx="1063">
                  <c:v>42662.875</c:v>
                </c:pt>
                <c:pt idx="1064">
                  <c:v>42663</c:v>
                </c:pt>
                <c:pt idx="1065">
                  <c:v>42663.125</c:v>
                </c:pt>
                <c:pt idx="1066">
                  <c:v>42663.25</c:v>
                </c:pt>
                <c:pt idx="1067">
                  <c:v>42663.375</c:v>
                </c:pt>
                <c:pt idx="1068">
                  <c:v>42663.5</c:v>
                </c:pt>
                <c:pt idx="1069">
                  <c:v>42663.875</c:v>
                </c:pt>
                <c:pt idx="1070">
                  <c:v>42664</c:v>
                </c:pt>
                <c:pt idx="1071">
                  <c:v>42664.125</c:v>
                </c:pt>
                <c:pt idx="1072">
                  <c:v>42664.25</c:v>
                </c:pt>
                <c:pt idx="1073">
                  <c:v>42664.375</c:v>
                </c:pt>
                <c:pt idx="1074">
                  <c:v>42664.5</c:v>
                </c:pt>
                <c:pt idx="1075">
                  <c:v>42664.625</c:v>
                </c:pt>
                <c:pt idx="1076">
                  <c:v>42664.75</c:v>
                </c:pt>
                <c:pt idx="1077">
                  <c:v>42664.875</c:v>
                </c:pt>
                <c:pt idx="1078">
                  <c:v>42665</c:v>
                </c:pt>
                <c:pt idx="1079">
                  <c:v>42665.125</c:v>
                </c:pt>
                <c:pt idx="1080">
                  <c:v>42665.25</c:v>
                </c:pt>
                <c:pt idx="1081">
                  <c:v>42665.375</c:v>
                </c:pt>
                <c:pt idx="1082">
                  <c:v>42665.5</c:v>
                </c:pt>
                <c:pt idx="1083">
                  <c:v>42665.625</c:v>
                </c:pt>
                <c:pt idx="1084">
                  <c:v>42665.75</c:v>
                </c:pt>
                <c:pt idx="1085">
                  <c:v>42665.875</c:v>
                </c:pt>
                <c:pt idx="1086">
                  <c:v>42666</c:v>
                </c:pt>
                <c:pt idx="1087">
                  <c:v>42666.125</c:v>
                </c:pt>
                <c:pt idx="1088">
                  <c:v>42666.25</c:v>
                </c:pt>
                <c:pt idx="1089">
                  <c:v>42666.375</c:v>
                </c:pt>
                <c:pt idx="1090">
                  <c:v>42666.5</c:v>
                </c:pt>
                <c:pt idx="1091">
                  <c:v>42666.625</c:v>
                </c:pt>
                <c:pt idx="1092">
                  <c:v>42666.75</c:v>
                </c:pt>
                <c:pt idx="1093">
                  <c:v>42666.875</c:v>
                </c:pt>
                <c:pt idx="1094">
                  <c:v>42667</c:v>
                </c:pt>
                <c:pt idx="1095">
                  <c:v>42667.125</c:v>
                </c:pt>
                <c:pt idx="1096">
                  <c:v>42667.25</c:v>
                </c:pt>
                <c:pt idx="1097">
                  <c:v>42667.375</c:v>
                </c:pt>
                <c:pt idx="1098">
                  <c:v>42667.5</c:v>
                </c:pt>
                <c:pt idx="1099">
                  <c:v>42667.625</c:v>
                </c:pt>
                <c:pt idx="1100">
                  <c:v>42667.75</c:v>
                </c:pt>
                <c:pt idx="1101">
                  <c:v>42667.875</c:v>
                </c:pt>
                <c:pt idx="1102">
                  <c:v>42668</c:v>
                </c:pt>
                <c:pt idx="1103">
                  <c:v>42668.125</c:v>
                </c:pt>
                <c:pt idx="1104">
                  <c:v>42668.25</c:v>
                </c:pt>
                <c:pt idx="1105">
                  <c:v>42668.375</c:v>
                </c:pt>
                <c:pt idx="1106">
                  <c:v>42668.5</c:v>
                </c:pt>
                <c:pt idx="1107">
                  <c:v>42668.625</c:v>
                </c:pt>
                <c:pt idx="1108">
                  <c:v>42668.75</c:v>
                </c:pt>
                <c:pt idx="1109">
                  <c:v>42668.875</c:v>
                </c:pt>
                <c:pt idx="1110">
                  <c:v>42669</c:v>
                </c:pt>
                <c:pt idx="1111">
                  <c:v>42669.125</c:v>
                </c:pt>
                <c:pt idx="1112">
                  <c:v>42669.25</c:v>
                </c:pt>
                <c:pt idx="1113">
                  <c:v>42669.375</c:v>
                </c:pt>
                <c:pt idx="1114">
                  <c:v>42669.5</c:v>
                </c:pt>
                <c:pt idx="1115">
                  <c:v>42669.625</c:v>
                </c:pt>
                <c:pt idx="1116">
                  <c:v>42669.75</c:v>
                </c:pt>
                <c:pt idx="1117">
                  <c:v>42669.875</c:v>
                </c:pt>
                <c:pt idx="1118">
                  <c:v>42670</c:v>
                </c:pt>
                <c:pt idx="1119">
                  <c:v>42670.125</c:v>
                </c:pt>
                <c:pt idx="1120">
                  <c:v>42670.25</c:v>
                </c:pt>
                <c:pt idx="1121">
                  <c:v>42670.375</c:v>
                </c:pt>
                <c:pt idx="1122">
                  <c:v>42670.5</c:v>
                </c:pt>
                <c:pt idx="1123">
                  <c:v>42670.625</c:v>
                </c:pt>
                <c:pt idx="1124">
                  <c:v>42670.75</c:v>
                </c:pt>
                <c:pt idx="1125">
                  <c:v>42670.875</c:v>
                </c:pt>
                <c:pt idx="1126">
                  <c:v>42671</c:v>
                </c:pt>
                <c:pt idx="1127">
                  <c:v>42671.125</c:v>
                </c:pt>
                <c:pt idx="1128">
                  <c:v>42671.25</c:v>
                </c:pt>
                <c:pt idx="1129">
                  <c:v>42671.375</c:v>
                </c:pt>
                <c:pt idx="1130">
                  <c:v>42671.5</c:v>
                </c:pt>
                <c:pt idx="1131">
                  <c:v>42671.625</c:v>
                </c:pt>
                <c:pt idx="1132">
                  <c:v>42671.75</c:v>
                </c:pt>
                <c:pt idx="1133">
                  <c:v>42671.875</c:v>
                </c:pt>
                <c:pt idx="1134">
                  <c:v>42672</c:v>
                </c:pt>
                <c:pt idx="1135">
                  <c:v>42672.125</c:v>
                </c:pt>
                <c:pt idx="1136">
                  <c:v>42672.25</c:v>
                </c:pt>
                <c:pt idx="1137">
                  <c:v>42672.375</c:v>
                </c:pt>
                <c:pt idx="1138">
                  <c:v>42672.5</c:v>
                </c:pt>
                <c:pt idx="1139">
                  <c:v>42672.625</c:v>
                </c:pt>
                <c:pt idx="1140">
                  <c:v>42672.75</c:v>
                </c:pt>
                <c:pt idx="1141">
                  <c:v>42672.875</c:v>
                </c:pt>
                <c:pt idx="1142">
                  <c:v>42673</c:v>
                </c:pt>
                <c:pt idx="1143">
                  <c:v>42673.125</c:v>
                </c:pt>
                <c:pt idx="1144">
                  <c:v>42673.25</c:v>
                </c:pt>
                <c:pt idx="1145">
                  <c:v>42673.375</c:v>
                </c:pt>
                <c:pt idx="1146">
                  <c:v>42673.5</c:v>
                </c:pt>
                <c:pt idx="1147">
                  <c:v>42673.625</c:v>
                </c:pt>
                <c:pt idx="1148">
                  <c:v>42673.75</c:v>
                </c:pt>
                <c:pt idx="1149">
                  <c:v>42673.875</c:v>
                </c:pt>
                <c:pt idx="1150">
                  <c:v>42674</c:v>
                </c:pt>
                <c:pt idx="1151">
                  <c:v>42674.125</c:v>
                </c:pt>
                <c:pt idx="1152">
                  <c:v>42674.25</c:v>
                </c:pt>
                <c:pt idx="1153">
                  <c:v>42674.375</c:v>
                </c:pt>
                <c:pt idx="1154">
                  <c:v>42674.5</c:v>
                </c:pt>
                <c:pt idx="1155">
                  <c:v>42674.625</c:v>
                </c:pt>
                <c:pt idx="1156">
                  <c:v>42674.75</c:v>
                </c:pt>
                <c:pt idx="1157">
                  <c:v>42674.875</c:v>
                </c:pt>
                <c:pt idx="1158">
                  <c:v>42675</c:v>
                </c:pt>
                <c:pt idx="1159">
                  <c:v>42675.125</c:v>
                </c:pt>
                <c:pt idx="1160">
                  <c:v>42675.25</c:v>
                </c:pt>
                <c:pt idx="1161">
                  <c:v>42675.375</c:v>
                </c:pt>
                <c:pt idx="1162">
                  <c:v>42675.5</c:v>
                </c:pt>
                <c:pt idx="1163">
                  <c:v>42675.625</c:v>
                </c:pt>
                <c:pt idx="1164">
                  <c:v>42675.75</c:v>
                </c:pt>
                <c:pt idx="1165">
                  <c:v>42675.875</c:v>
                </c:pt>
                <c:pt idx="1166">
                  <c:v>42676</c:v>
                </c:pt>
                <c:pt idx="1167">
                  <c:v>42676.125</c:v>
                </c:pt>
                <c:pt idx="1168">
                  <c:v>42676.25</c:v>
                </c:pt>
                <c:pt idx="1169">
                  <c:v>42676.375</c:v>
                </c:pt>
                <c:pt idx="1170">
                  <c:v>42676.5</c:v>
                </c:pt>
                <c:pt idx="1171">
                  <c:v>42676.625</c:v>
                </c:pt>
                <c:pt idx="1172">
                  <c:v>42676.75</c:v>
                </c:pt>
                <c:pt idx="1173">
                  <c:v>42676.875</c:v>
                </c:pt>
                <c:pt idx="1174">
                  <c:v>42677</c:v>
                </c:pt>
                <c:pt idx="1175">
                  <c:v>42677.125</c:v>
                </c:pt>
                <c:pt idx="1176">
                  <c:v>42677.25</c:v>
                </c:pt>
                <c:pt idx="1177">
                  <c:v>42677.375</c:v>
                </c:pt>
                <c:pt idx="1178">
                  <c:v>42677.5</c:v>
                </c:pt>
                <c:pt idx="1179">
                  <c:v>42677.625</c:v>
                </c:pt>
                <c:pt idx="1180">
                  <c:v>42677.75</c:v>
                </c:pt>
                <c:pt idx="1181">
                  <c:v>42677.875</c:v>
                </c:pt>
                <c:pt idx="1182">
                  <c:v>42678</c:v>
                </c:pt>
                <c:pt idx="1183">
                  <c:v>42678.125</c:v>
                </c:pt>
                <c:pt idx="1184">
                  <c:v>42678.25</c:v>
                </c:pt>
                <c:pt idx="1185">
                  <c:v>42678.375</c:v>
                </c:pt>
                <c:pt idx="1186">
                  <c:v>42678.5</c:v>
                </c:pt>
                <c:pt idx="1187">
                  <c:v>42678.625</c:v>
                </c:pt>
                <c:pt idx="1188">
                  <c:v>42678.75</c:v>
                </c:pt>
                <c:pt idx="1189">
                  <c:v>42678.875</c:v>
                </c:pt>
                <c:pt idx="1190">
                  <c:v>42679</c:v>
                </c:pt>
                <c:pt idx="1191">
                  <c:v>42679.125</c:v>
                </c:pt>
                <c:pt idx="1192">
                  <c:v>42679.25</c:v>
                </c:pt>
                <c:pt idx="1193">
                  <c:v>42679.375</c:v>
                </c:pt>
                <c:pt idx="1194">
                  <c:v>42679.5</c:v>
                </c:pt>
                <c:pt idx="1195">
                  <c:v>42679.625</c:v>
                </c:pt>
                <c:pt idx="1196">
                  <c:v>42679.75</c:v>
                </c:pt>
                <c:pt idx="1197">
                  <c:v>42679.875</c:v>
                </c:pt>
                <c:pt idx="1198">
                  <c:v>42680</c:v>
                </c:pt>
                <c:pt idx="1199">
                  <c:v>42680.125</c:v>
                </c:pt>
                <c:pt idx="1200">
                  <c:v>42680.25</c:v>
                </c:pt>
                <c:pt idx="1201">
                  <c:v>42680.375</c:v>
                </c:pt>
                <c:pt idx="1202">
                  <c:v>42680.5</c:v>
                </c:pt>
                <c:pt idx="1203">
                  <c:v>42680.625</c:v>
                </c:pt>
                <c:pt idx="1204">
                  <c:v>42680.75</c:v>
                </c:pt>
                <c:pt idx="1205">
                  <c:v>42680.875</c:v>
                </c:pt>
                <c:pt idx="1206">
                  <c:v>42681</c:v>
                </c:pt>
                <c:pt idx="1207">
                  <c:v>42681.125</c:v>
                </c:pt>
                <c:pt idx="1208">
                  <c:v>42681.25</c:v>
                </c:pt>
                <c:pt idx="1209">
                  <c:v>42681.375</c:v>
                </c:pt>
                <c:pt idx="1210">
                  <c:v>42681.5</c:v>
                </c:pt>
                <c:pt idx="1211">
                  <c:v>42681.625</c:v>
                </c:pt>
                <c:pt idx="1212">
                  <c:v>42681.75</c:v>
                </c:pt>
                <c:pt idx="1213">
                  <c:v>42681.875</c:v>
                </c:pt>
                <c:pt idx="1214">
                  <c:v>42682</c:v>
                </c:pt>
                <c:pt idx="1215">
                  <c:v>42682.125</c:v>
                </c:pt>
                <c:pt idx="1216">
                  <c:v>42682.25</c:v>
                </c:pt>
                <c:pt idx="1217">
                  <c:v>42682.375</c:v>
                </c:pt>
                <c:pt idx="1218">
                  <c:v>42682.5</c:v>
                </c:pt>
                <c:pt idx="1219">
                  <c:v>42682.625</c:v>
                </c:pt>
                <c:pt idx="1220">
                  <c:v>42682.75</c:v>
                </c:pt>
                <c:pt idx="1221">
                  <c:v>42682.875</c:v>
                </c:pt>
                <c:pt idx="1222">
                  <c:v>42683</c:v>
                </c:pt>
                <c:pt idx="1223">
                  <c:v>42683.125</c:v>
                </c:pt>
                <c:pt idx="1224">
                  <c:v>42683.25</c:v>
                </c:pt>
                <c:pt idx="1225">
                  <c:v>42683.375</c:v>
                </c:pt>
                <c:pt idx="1226">
                  <c:v>42683.5</c:v>
                </c:pt>
                <c:pt idx="1227">
                  <c:v>42683.625</c:v>
                </c:pt>
                <c:pt idx="1228">
                  <c:v>42683.75</c:v>
                </c:pt>
                <c:pt idx="1229">
                  <c:v>42683.875</c:v>
                </c:pt>
                <c:pt idx="1230">
                  <c:v>42684</c:v>
                </c:pt>
                <c:pt idx="1231">
                  <c:v>42684.125</c:v>
                </c:pt>
                <c:pt idx="1232">
                  <c:v>42684.25</c:v>
                </c:pt>
                <c:pt idx="1233">
                  <c:v>42684.375</c:v>
                </c:pt>
                <c:pt idx="1234">
                  <c:v>42684.375</c:v>
                </c:pt>
                <c:pt idx="1235">
                  <c:v>42684.5</c:v>
                </c:pt>
                <c:pt idx="1236">
                  <c:v>42684.625</c:v>
                </c:pt>
                <c:pt idx="1237">
                  <c:v>42684.75</c:v>
                </c:pt>
                <c:pt idx="1238">
                  <c:v>42684.875</c:v>
                </c:pt>
                <c:pt idx="1239">
                  <c:v>42685</c:v>
                </c:pt>
                <c:pt idx="1240">
                  <c:v>42685.125</c:v>
                </c:pt>
                <c:pt idx="1241">
                  <c:v>42685.25</c:v>
                </c:pt>
                <c:pt idx="1242">
                  <c:v>42685.375</c:v>
                </c:pt>
                <c:pt idx="1243">
                  <c:v>42685.5</c:v>
                </c:pt>
                <c:pt idx="1244">
                  <c:v>42685.625</c:v>
                </c:pt>
                <c:pt idx="1245">
                  <c:v>42685.75</c:v>
                </c:pt>
                <c:pt idx="1246">
                  <c:v>42685.875</c:v>
                </c:pt>
                <c:pt idx="1247">
                  <c:v>42686</c:v>
                </c:pt>
                <c:pt idx="1248">
                  <c:v>42686.125</c:v>
                </c:pt>
                <c:pt idx="1249">
                  <c:v>42686.25</c:v>
                </c:pt>
                <c:pt idx="1250">
                  <c:v>42686.375</c:v>
                </c:pt>
                <c:pt idx="1251">
                  <c:v>42686.5</c:v>
                </c:pt>
                <c:pt idx="1252">
                  <c:v>42686.625</c:v>
                </c:pt>
                <c:pt idx="1253">
                  <c:v>42686.75</c:v>
                </c:pt>
                <c:pt idx="1254">
                  <c:v>42686.875</c:v>
                </c:pt>
                <c:pt idx="1255">
                  <c:v>42687</c:v>
                </c:pt>
                <c:pt idx="1256">
                  <c:v>42687.125</c:v>
                </c:pt>
                <c:pt idx="1257">
                  <c:v>42687.25</c:v>
                </c:pt>
                <c:pt idx="1258">
                  <c:v>42687.375</c:v>
                </c:pt>
                <c:pt idx="1259">
                  <c:v>42687.5</c:v>
                </c:pt>
                <c:pt idx="1260">
                  <c:v>42687.625</c:v>
                </c:pt>
                <c:pt idx="1261">
                  <c:v>42687.75</c:v>
                </c:pt>
                <c:pt idx="1262">
                  <c:v>42687.875</c:v>
                </c:pt>
                <c:pt idx="1263">
                  <c:v>42688</c:v>
                </c:pt>
                <c:pt idx="1264">
                  <c:v>42688.125</c:v>
                </c:pt>
                <c:pt idx="1265">
                  <c:v>42688.25</c:v>
                </c:pt>
                <c:pt idx="1266">
                  <c:v>42688.375</c:v>
                </c:pt>
                <c:pt idx="1267">
                  <c:v>42688.5</c:v>
                </c:pt>
                <c:pt idx="1268">
                  <c:v>42688.625</c:v>
                </c:pt>
                <c:pt idx="1269">
                  <c:v>42688.75</c:v>
                </c:pt>
                <c:pt idx="1270">
                  <c:v>42688.875</c:v>
                </c:pt>
                <c:pt idx="1271">
                  <c:v>42689</c:v>
                </c:pt>
                <c:pt idx="1272">
                  <c:v>42689.125</c:v>
                </c:pt>
                <c:pt idx="1273">
                  <c:v>42689.25</c:v>
                </c:pt>
                <c:pt idx="1274">
                  <c:v>42689.375</c:v>
                </c:pt>
                <c:pt idx="1275">
                  <c:v>42689.5</c:v>
                </c:pt>
                <c:pt idx="1276">
                  <c:v>42689.625</c:v>
                </c:pt>
                <c:pt idx="1277">
                  <c:v>42689.75</c:v>
                </c:pt>
                <c:pt idx="1278">
                  <c:v>42689.875</c:v>
                </c:pt>
                <c:pt idx="1279">
                  <c:v>42690</c:v>
                </c:pt>
                <c:pt idx="1280">
                  <c:v>42690.125</c:v>
                </c:pt>
                <c:pt idx="1281">
                  <c:v>42690.25</c:v>
                </c:pt>
                <c:pt idx="1282">
                  <c:v>42690.375</c:v>
                </c:pt>
                <c:pt idx="1283">
                  <c:v>42690.5</c:v>
                </c:pt>
                <c:pt idx="1284">
                  <c:v>42690.625</c:v>
                </c:pt>
                <c:pt idx="1285">
                  <c:v>42690.75</c:v>
                </c:pt>
                <c:pt idx="1286">
                  <c:v>42690.875</c:v>
                </c:pt>
                <c:pt idx="1287">
                  <c:v>42691</c:v>
                </c:pt>
                <c:pt idx="1288">
                  <c:v>42691.125</c:v>
                </c:pt>
                <c:pt idx="1289">
                  <c:v>42691.25</c:v>
                </c:pt>
                <c:pt idx="1290">
                  <c:v>42691.375</c:v>
                </c:pt>
                <c:pt idx="1291">
                  <c:v>42691.5</c:v>
                </c:pt>
                <c:pt idx="1292">
                  <c:v>42691.625</c:v>
                </c:pt>
                <c:pt idx="1293">
                  <c:v>42691.75</c:v>
                </c:pt>
                <c:pt idx="1294">
                  <c:v>42691.875</c:v>
                </c:pt>
                <c:pt idx="1295">
                  <c:v>42692</c:v>
                </c:pt>
                <c:pt idx="1296">
                  <c:v>42692.125</c:v>
                </c:pt>
                <c:pt idx="1297">
                  <c:v>42692.25</c:v>
                </c:pt>
                <c:pt idx="1298">
                  <c:v>42692.375</c:v>
                </c:pt>
                <c:pt idx="1299">
                  <c:v>42692.5</c:v>
                </c:pt>
                <c:pt idx="1300">
                  <c:v>42692.625</c:v>
                </c:pt>
                <c:pt idx="1301">
                  <c:v>42692.75</c:v>
                </c:pt>
                <c:pt idx="1302">
                  <c:v>42692.875</c:v>
                </c:pt>
                <c:pt idx="1303">
                  <c:v>42693</c:v>
                </c:pt>
                <c:pt idx="1304">
                  <c:v>42693.125</c:v>
                </c:pt>
                <c:pt idx="1305">
                  <c:v>42693.25</c:v>
                </c:pt>
                <c:pt idx="1306">
                  <c:v>42693.375</c:v>
                </c:pt>
                <c:pt idx="1307">
                  <c:v>42693.5</c:v>
                </c:pt>
                <c:pt idx="1308">
                  <c:v>42693.625</c:v>
                </c:pt>
                <c:pt idx="1309">
                  <c:v>42693.75</c:v>
                </c:pt>
                <c:pt idx="1310">
                  <c:v>42693.875</c:v>
                </c:pt>
                <c:pt idx="1311">
                  <c:v>42694</c:v>
                </c:pt>
                <c:pt idx="1312">
                  <c:v>42694.125</c:v>
                </c:pt>
                <c:pt idx="1313">
                  <c:v>42694.25</c:v>
                </c:pt>
                <c:pt idx="1314">
                  <c:v>42694.375</c:v>
                </c:pt>
                <c:pt idx="1315">
                  <c:v>42694.5</c:v>
                </c:pt>
                <c:pt idx="1316">
                  <c:v>42694.625</c:v>
                </c:pt>
                <c:pt idx="1317">
                  <c:v>42694.75</c:v>
                </c:pt>
                <c:pt idx="1318">
                  <c:v>42694.875</c:v>
                </c:pt>
                <c:pt idx="1319">
                  <c:v>42695</c:v>
                </c:pt>
                <c:pt idx="1320">
                  <c:v>42695.125</c:v>
                </c:pt>
                <c:pt idx="1321">
                  <c:v>42695.25</c:v>
                </c:pt>
                <c:pt idx="1322">
                  <c:v>42695.375</c:v>
                </c:pt>
                <c:pt idx="1323">
                  <c:v>42695.5</c:v>
                </c:pt>
                <c:pt idx="1324">
                  <c:v>42695.625</c:v>
                </c:pt>
                <c:pt idx="1325">
                  <c:v>42695.75</c:v>
                </c:pt>
                <c:pt idx="1326">
                  <c:v>42695.875</c:v>
                </c:pt>
                <c:pt idx="1327">
                  <c:v>42696</c:v>
                </c:pt>
                <c:pt idx="1328">
                  <c:v>42696.125</c:v>
                </c:pt>
                <c:pt idx="1329">
                  <c:v>42696.25</c:v>
                </c:pt>
                <c:pt idx="1330">
                  <c:v>42696.375</c:v>
                </c:pt>
                <c:pt idx="1331">
                  <c:v>42696.5</c:v>
                </c:pt>
                <c:pt idx="1332">
                  <c:v>42696.625</c:v>
                </c:pt>
                <c:pt idx="1333">
                  <c:v>42696.75</c:v>
                </c:pt>
                <c:pt idx="1334">
                  <c:v>42696.875</c:v>
                </c:pt>
                <c:pt idx="1335">
                  <c:v>42697</c:v>
                </c:pt>
                <c:pt idx="1336">
                  <c:v>42697.125</c:v>
                </c:pt>
                <c:pt idx="1337">
                  <c:v>42697.25</c:v>
                </c:pt>
                <c:pt idx="1338">
                  <c:v>42697.375</c:v>
                </c:pt>
                <c:pt idx="1339">
                  <c:v>42697.5</c:v>
                </c:pt>
                <c:pt idx="1340">
                  <c:v>42697.625</c:v>
                </c:pt>
                <c:pt idx="1341">
                  <c:v>42697.75</c:v>
                </c:pt>
                <c:pt idx="1342">
                  <c:v>42697.875</c:v>
                </c:pt>
                <c:pt idx="1343">
                  <c:v>42698</c:v>
                </c:pt>
                <c:pt idx="1344">
                  <c:v>42698.125</c:v>
                </c:pt>
                <c:pt idx="1345">
                  <c:v>42698.25</c:v>
                </c:pt>
                <c:pt idx="1346">
                  <c:v>42698.375</c:v>
                </c:pt>
                <c:pt idx="1347">
                  <c:v>42698.5</c:v>
                </c:pt>
                <c:pt idx="1348">
                  <c:v>42698.625</c:v>
                </c:pt>
                <c:pt idx="1349">
                  <c:v>42698.75</c:v>
                </c:pt>
                <c:pt idx="1350">
                  <c:v>42698.875</c:v>
                </c:pt>
                <c:pt idx="1351">
                  <c:v>42699</c:v>
                </c:pt>
                <c:pt idx="1352">
                  <c:v>42699.125</c:v>
                </c:pt>
                <c:pt idx="1353">
                  <c:v>42699.25</c:v>
                </c:pt>
                <c:pt idx="1354">
                  <c:v>42699.375</c:v>
                </c:pt>
                <c:pt idx="1355">
                  <c:v>42699.5</c:v>
                </c:pt>
                <c:pt idx="1356">
                  <c:v>42699.625</c:v>
                </c:pt>
                <c:pt idx="1357">
                  <c:v>42699.75</c:v>
                </c:pt>
                <c:pt idx="1358">
                  <c:v>42699.875</c:v>
                </c:pt>
                <c:pt idx="1359">
                  <c:v>42700</c:v>
                </c:pt>
                <c:pt idx="1360">
                  <c:v>42700.125</c:v>
                </c:pt>
                <c:pt idx="1361">
                  <c:v>42700.25</c:v>
                </c:pt>
                <c:pt idx="1362">
                  <c:v>42700.375</c:v>
                </c:pt>
                <c:pt idx="1363">
                  <c:v>42700.375</c:v>
                </c:pt>
                <c:pt idx="1364">
                  <c:v>42700.5</c:v>
                </c:pt>
                <c:pt idx="1365">
                  <c:v>42700.625</c:v>
                </c:pt>
                <c:pt idx="1366">
                  <c:v>42700.75</c:v>
                </c:pt>
                <c:pt idx="1367">
                  <c:v>42700.875</c:v>
                </c:pt>
                <c:pt idx="1368">
                  <c:v>42701</c:v>
                </c:pt>
                <c:pt idx="1369">
                  <c:v>42701.125</c:v>
                </c:pt>
                <c:pt idx="1370">
                  <c:v>42701.25</c:v>
                </c:pt>
                <c:pt idx="1371">
                  <c:v>42701.375</c:v>
                </c:pt>
                <c:pt idx="1372">
                  <c:v>42701.5</c:v>
                </c:pt>
                <c:pt idx="1373">
                  <c:v>42701.625</c:v>
                </c:pt>
                <c:pt idx="1374">
                  <c:v>42701.75</c:v>
                </c:pt>
                <c:pt idx="1375">
                  <c:v>42701.875</c:v>
                </c:pt>
                <c:pt idx="1376">
                  <c:v>42702</c:v>
                </c:pt>
                <c:pt idx="1377">
                  <c:v>42702.125</c:v>
                </c:pt>
                <c:pt idx="1378">
                  <c:v>42702.25</c:v>
                </c:pt>
                <c:pt idx="1379">
                  <c:v>42702.375</c:v>
                </c:pt>
                <c:pt idx="1380">
                  <c:v>42702.5</c:v>
                </c:pt>
                <c:pt idx="1381">
                  <c:v>42702.625</c:v>
                </c:pt>
                <c:pt idx="1382">
                  <c:v>42702.75</c:v>
                </c:pt>
                <c:pt idx="1383">
                  <c:v>42702.875</c:v>
                </c:pt>
                <c:pt idx="1384">
                  <c:v>42703</c:v>
                </c:pt>
                <c:pt idx="1385">
                  <c:v>42703.125</c:v>
                </c:pt>
                <c:pt idx="1386">
                  <c:v>42703.25</c:v>
                </c:pt>
                <c:pt idx="1387">
                  <c:v>42703.375</c:v>
                </c:pt>
                <c:pt idx="1388">
                  <c:v>42703.5</c:v>
                </c:pt>
                <c:pt idx="1389">
                  <c:v>42703.625</c:v>
                </c:pt>
                <c:pt idx="1390">
                  <c:v>42703.75</c:v>
                </c:pt>
                <c:pt idx="1391">
                  <c:v>42703.875</c:v>
                </c:pt>
                <c:pt idx="1392">
                  <c:v>42704</c:v>
                </c:pt>
                <c:pt idx="1393">
                  <c:v>42704.125</c:v>
                </c:pt>
                <c:pt idx="1394">
                  <c:v>42704.25</c:v>
                </c:pt>
                <c:pt idx="1395">
                  <c:v>42704.375</c:v>
                </c:pt>
                <c:pt idx="1396">
                  <c:v>42704.5</c:v>
                </c:pt>
                <c:pt idx="1397">
                  <c:v>42704.625</c:v>
                </c:pt>
                <c:pt idx="1398">
                  <c:v>42704.75</c:v>
                </c:pt>
                <c:pt idx="1399">
                  <c:v>42704.875</c:v>
                </c:pt>
                <c:pt idx="1400">
                  <c:v>42705</c:v>
                </c:pt>
                <c:pt idx="1401">
                  <c:v>42705.125</c:v>
                </c:pt>
                <c:pt idx="1402">
                  <c:v>42705.25</c:v>
                </c:pt>
                <c:pt idx="1403">
                  <c:v>42705.375</c:v>
                </c:pt>
                <c:pt idx="1404">
                  <c:v>42705.5</c:v>
                </c:pt>
                <c:pt idx="1405">
                  <c:v>42705.625</c:v>
                </c:pt>
                <c:pt idx="1406">
                  <c:v>42705.75</c:v>
                </c:pt>
                <c:pt idx="1407">
                  <c:v>42705.875</c:v>
                </c:pt>
                <c:pt idx="1408">
                  <c:v>42706</c:v>
                </c:pt>
                <c:pt idx="1409">
                  <c:v>42706.125</c:v>
                </c:pt>
                <c:pt idx="1410">
                  <c:v>42706.25</c:v>
                </c:pt>
                <c:pt idx="1411">
                  <c:v>42706.375</c:v>
                </c:pt>
                <c:pt idx="1412">
                  <c:v>42706.5</c:v>
                </c:pt>
                <c:pt idx="1413">
                  <c:v>42706.625</c:v>
                </c:pt>
                <c:pt idx="1414">
                  <c:v>42706.75</c:v>
                </c:pt>
                <c:pt idx="1415">
                  <c:v>42706.875</c:v>
                </c:pt>
                <c:pt idx="1416">
                  <c:v>42707</c:v>
                </c:pt>
                <c:pt idx="1417">
                  <c:v>42707.125</c:v>
                </c:pt>
                <c:pt idx="1418">
                  <c:v>42707.25</c:v>
                </c:pt>
                <c:pt idx="1419">
                  <c:v>42707.375</c:v>
                </c:pt>
                <c:pt idx="1420">
                  <c:v>42707.5</c:v>
                </c:pt>
                <c:pt idx="1421">
                  <c:v>42707.625</c:v>
                </c:pt>
                <c:pt idx="1422">
                  <c:v>42707.75</c:v>
                </c:pt>
                <c:pt idx="1423">
                  <c:v>42707.875</c:v>
                </c:pt>
                <c:pt idx="1424">
                  <c:v>42708</c:v>
                </c:pt>
                <c:pt idx="1425">
                  <c:v>42708.125</c:v>
                </c:pt>
                <c:pt idx="1426">
                  <c:v>42708.25</c:v>
                </c:pt>
                <c:pt idx="1427">
                  <c:v>42708.375</c:v>
                </c:pt>
                <c:pt idx="1428">
                  <c:v>42708.5</c:v>
                </c:pt>
                <c:pt idx="1429">
                  <c:v>42708.625</c:v>
                </c:pt>
                <c:pt idx="1430">
                  <c:v>42708.75</c:v>
                </c:pt>
                <c:pt idx="1431">
                  <c:v>42708.875</c:v>
                </c:pt>
                <c:pt idx="1432">
                  <c:v>42709</c:v>
                </c:pt>
                <c:pt idx="1433">
                  <c:v>42709.125</c:v>
                </c:pt>
                <c:pt idx="1434">
                  <c:v>42709.25</c:v>
                </c:pt>
                <c:pt idx="1435">
                  <c:v>42709.375</c:v>
                </c:pt>
                <c:pt idx="1436">
                  <c:v>42709.5</c:v>
                </c:pt>
                <c:pt idx="1437">
                  <c:v>42709.625</c:v>
                </c:pt>
                <c:pt idx="1438">
                  <c:v>42709.75</c:v>
                </c:pt>
                <c:pt idx="1439">
                  <c:v>42709.875</c:v>
                </c:pt>
                <c:pt idx="1440">
                  <c:v>42710</c:v>
                </c:pt>
                <c:pt idx="1441">
                  <c:v>42710.125</c:v>
                </c:pt>
                <c:pt idx="1442">
                  <c:v>42710.25</c:v>
                </c:pt>
                <c:pt idx="1443">
                  <c:v>42710.375</c:v>
                </c:pt>
                <c:pt idx="1444">
                  <c:v>42710.5</c:v>
                </c:pt>
                <c:pt idx="1445">
                  <c:v>42710.625</c:v>
                </c:pt>
                <c:pt idx="1446">
                  <c:v>42710.75</c:v>
                </c:pt>
                <c:pt idx="1447">
                  <c:v>42710.875</c:v>
                </c:pt>
                <c:pt idx="1448">
                  <c:v>42711</c:v>
                </c:pt>
                <c:pt idx="1449">
                  <c:v>42711.125</c:v>
                </c:pt>
                <c:pt idx="1450">
                  <c:v>42711.25</c:v>
                </c:pt>
                <c:pt idx="1451">
                  <c:v>42711.375</c:v>
                </c:pt>
                <c:pt idx="1452">
                  <c:v>42711.375</c:v>
                </c:pt>
                <c:pt idx="1453">
                  <c:v>42711.5</c:v>
                </c:pt>
                <c:pt idx="1454">
                  <c:v>42711.625</c:v>
                </c:pt>
                <c:pt idx="1455">
                  <c:v>42711.75</c:v>
                </c:pt>
                <c:pt idx="1456">
                  <c:v>42711.875</c:v>
                </c:pt>
                <c:pt idx="1457">
                  <c:v>42712</c:v>
                </c:pt>
                <c:pt idx="1458">
                  <c:v>42712.125</c:v>
                </c:pt>
                <c:pt idx="1459">
                  <c:v>42712.25</c:v>
                </c:pt>
                <c:pt idx="1460">
                  <c:v>42712.375</c:v>
                </c:pt>
                <c:pt idx="1461">
                  <c:v>42712.5</c:v>
                </c:pt>
                <c:pt idx="1462">
                  <c:v>42712.625</c:v>
                </c:pt>
                <c:pt idx="1463">
                  <c:v>42712.75</c:v>
                </c:pt>
                <c:pt idx="1464">
                  <c:v>42712.875</c:v>
                </c:pt>
                <c:pt idx="1465">
                  <c:v>42713</c:v>
                </c:pt>
                <c:pt idx="1466">
                  <c:v>42713.125</c:v>
                </c:pt>
                <c:pt idx="1467">
                  <c:v>42713.25</c:v>
                </c:pt>
                <c:pt idx="1468">
                  <c:v>42713.375</c:v>
                </c:pt>
                <c:pt idx="1469">
                  <c:v>42713.5</c:v>
                </c:pt>
                <c:pt idx="1470">
                  <c:v>42713.625</c:v>
                </c:pt>
                <c:pt idx="1471">
                  <c:v>42713.75</c:v>
                </c:pt>
                <c:pt idx="1472">
                  <c:v>42713.875</c:v>
                </c:pt>
                <c:pt idx="1473">
                  <c:v>42714</c:v>
                </c:pt>
                <c:pt idx="1474">
                  <c:v>42714.125</c:v>
                </c:pt>
                <c:pt idx="1475">
                  <c:v>42714.25</c:v>
                </c:pt>
                <c:pt idx="1476">
                  <c:v>42714.375</c:v>
                </c:pt>
                <c:pt idx="1477">
                  <c:v>42714.5</c:v>
                </c:pt>
                <c:pt idx="1478">
                  <c:v>42714.625</c:v>
                </c:pt>
                <c:pt idx="1479">
                  <c:v>42714.75</c:v>
                </c:pt>
                <c:pt idx="1480">
                  <c:v>42714.875</c:v>
                </c:pt>
                <c:pt idx="1481">
                  <c:v>42715</c:v>
                </c:pt>
                <c:pt idx="1482">
                  <c:v>42715.125</c:v>
                </c:pt>
                <c:pt idx="1483">
                  <c:v>42715.25</c:v>
                </c:pt>
                <c:pt idx="1484">
                  <c:v>42715.375</c:v>
                </c:pt>
                <c:pt idx="1485">
                  <c:v>42715.5</c:v>
                </c:pt>
                <c:pt idx="1486">
                  <c:v>42715.625</c:v>
                </c:pt>
                <c:pt idx="1487">
                  <c:v>42715.75</c:v>
                </c:pt>
                <c:pt idx="1488">
                  <c:v>42715.875</c:v>
                </c:pt>
                <c:pt idx="1489">
                  <c:v>42716</c:v>
                </c:pt>
                <c:pt idx="1490">
                  <c:v>42716.125</c:v>
                </c:pt>
                <c:pt idx="1491">
                  <c:v>42716.25</c:v>
                </c:pt>
                <c:pt idx="1492">
                  <c:v>42716.375</c:v>
                </c:pt>
                <c:pt idx="1493">
                  <c:v>42716.5</c:v>
                </c:pt>
                <c:pt idx="1494">
                  <c:v>42716.625</c:v>
                </c:pt>
                <c:pt idx="1495">
                  <c:v>42716.75</c:v>
                </c:pt>
                <c:pt idx="1496">
                  <c:v>42716.875</c:v>
                </c:pt>
                <c:pt idx="1497">
                  <c:v>42717</c:v>
                </c:pt>
                <c:pt idx="1498">
                  <c:v>42717.125</c:v>
                </c:pt>
                <c:pt idx="1499">
                  <c:v>42717.25</c:v>
                </c:pt>
                <c:pt idx="1500">
                  <c:v>42717.375</c:v>
                </c:pt>
                <c:pt idx="1501">
                  <c:v>42717.5</c:v>
                </c:pt>
                <c:pt idx="1502">
                  <c:v>42717.625</c:v>
                </c:pt>
                <c:pt idx="1503">
                  <c:v>42717.75</c:v>
                </c:pt>
                <c:pt idx="1504">
                  <c:v>42717.875</c:v>
                </c:pt>
                <c:pt idx="1505">
                  <c:v>42718</c:v>
                </c:pt>
                <c:pt idx="1506">
                  <c:v>42718.125</c:v>
                </c:pt>
                <c:pt idx="1507">
                  <c:v>42718.25</c:v>
                </c:pt>
                <c:pt idx="1508">
                  <c:v>42718.375</c:v>
                </c:pt>
                <c:pt idx="1509">
                  <c:v>42718.5</c:v>
                </c:pt>
                <c:pt idx="1510">
                  <c:v>42718.625</c:v>
                </c:pt>
                <c:pt idx="1511">
                  <c:v>42718.75</c:v>
                </c:pt>
                <c:pt idx="1512">
                  <c:v>42718.875</c:v>
                </c:pt>
                <c:pt idx="1513">
                  <c:v>42719</c:v>
                </c:pt>
                <c:pt idx="1514">
                  <c:v>42719.125</c:v>
                </c:pt>
                <c:pt idx="1515">
                  <c:v>42719.25</c:v>
                </c:pt>
                <c:pt idx="1516">
                  <c:v>42719.375</c:v>
                </c:pt>
                <c:pt idx="1517">
                  <c:v>42719.5</c:v>
                </c:pt>
                <c:pt idx="1518">
                  <c:v>42719.625</c:v>
                </c:pt>
                <c:pt idx="1519">
                  <c:v>42719.75</c:v>
                </c:pt>
                <c:pt idx="1520">
                  <c:v>42719.875</c:v>
                </c:pt>
                <c:pt idx="1521">
                  <c:v>42720</c:v>
                </c:pt>
                <c:pt idx="1522">
                  <c:v>42720.125</c:v>
                </c:pt>
                <c:pt idx="1523">
                  <c:v>42720.25</c:v>
                </c:pt>
                <c:pt idx="1524">
                  <c:v>42720.375</c:v>
                </c:pt>
                <c:pt idx="1525">
                  <c:v>42720.5</c:v>
                </c:pt>
                <c:pt idx="1526">
                  <c:v>42720.625</c:v>
                </c:pt>
                <c:pt idx="1527">
                  <c:v>42720.75</c:v>
                </c:pt>
                <c:pt idx="1528">
                  <c:v>42720.875</c:v>
                </c:pt>
                <c:pt idx="1529">
                  <c:v>42721</c:v>
                </c:pt>
                <c:pt idx="1530">
                  <c:v>42721.125</c:v>
                </c:pt>
                <c:pt idx="1531">
                  <c:v>42721.25</c:v>
                </c:pt>
                <c:pt idx="1532">
                  <c:v>42721.375</c:v>
                </c:pt>
                <c:pt idx="1533">
                  <c:v>42721.5</c:v>
                </c:pt>
                <c:pt idx="1534">
                  <c:v>42721.625</c:v>
                </c:pt>
                <c:pt idx="1535">
                  <c:v>42721.75</c:v>
                </c:pt>
                <c:pt idx="1536">
                  <c:v>42721.875</c:v>
                </c:pt>
                <c:pt idx="1537">
                  <c:v>42722</c:v>
                </c:pt>
                <c:pt idx="1538">
                  <c:v>42722.125</c:v>
                </c:pt>
                <c:pt idx="1539">
                  <c:v>42722.25</c:v>
                </c:pt>
                <c:pt idx="1540">
                  <c:v>42722.375</c:v>
                </c:pt>
                <c:pt idx="1541">
                  <c:v>42722.5</c:v>
                </c:pt>
                <c:pt idx="1542">
                  <c:v>42722.625</c:v>
                </c:pt>
                <c:pt idx="1543">
                  <c:v>42722.75</c:v>
                </c:pt>
                <c:pt idx="1544">
                  <c:v>42722.875</c:v>
                </c:pt>
                <c:pt idx="1545">
                  <c:v>42723</c:v>
                </c:pt>
                <c:pt idx="1546">
                  <c:v>42723.125</c:v>
                </c:pt>
                <c:pt idx="1547">
                  <c:v>42723.25</c:v>
                </c:pt>
                <c:pt idx="1548">
                  <c:v>42723.375</c:v>
                </c:pt>
                <c:pt idx="1549">
                  <c:v>42723.5</c:v>
                </c:pt>
                <c:pt idx="1550">
                  <c:v>42723.625</c:v>
                </c:pt>
                <c:pt idx="1551">
                  <c:v>42723.625</c:v>
                </c:pt>
                <c:pt idx="1552">
                  <c:v>42723.75</c:v>
                </c:pt>
                <c:pt idx="1553">
                  <c:v>42723.875</c:v>
                </c:pt>
                <c:pt idx="1554">
                  <c:v>42724</c:v>
                </c:pt>
                <c:pt idx="1555">
                  <c:v>42724.125</c:v>
                </c:pt>
                <c:pt idx="1556">
                  <c:v>42724.25</c:v>
                </c:pt>
                <c:pt idx="1557">
                  <c:v>42724.375</c:v>
                </c:pt>
                <c:pt idx="1558">
                  <c:v>42724.5</c:v>
                </c:pt>
                <c:pt idx="1559">
                  <c:v>42724.625</c:v>
                </c:pt>
                <c:pt idx="1560">
                  <c:v>42724.75</c:v>
                </c:pt>
                <c:pt idx="1561">
                  <c:v>42724.875</c:v>
                </c:pt>
                <c:pt idx="1562">
                  <c:v>42725</c:v>
                </c:pt>
                <c:pt idx="1563">
                  <c:v>42725.125</c:v>
                </c:pt>
                <c:pt idx="1564">
                  <c:v>42725.25</c:v>
                </c:pt>
                <c:pt idx="1565">
                  <c:v>42725.375</c:v>
                </c:pt>
                <c:pt idx="1566">
                  <c:v>42725.375</c:v>
                </c:pt>
                <c:pt idx="1567">
                  <c:v>42725.5</c:v>
                </c:pt>
                <c:pt idx="1568">
                  <c:v>42725.625</c:v>
                </c:pt>
                <c:pt idx="1569">
                  <c:v>42725.75</c:v>
                </c:pt>
                <c:pt idx="1570">
                  <c:v>42725.875</c:v>
                </c:pt>
                <c:pt idx="1571">
                  <c:v>42726</c:v>
                </c:pt>
                <c:pt idx="1572">
                  <c:v>42726.125</c:v>
                </c:pt>
                <c:pt idx="1573">
                  <c:v>42726.25</c:v>
                </c:pt>
                <c:pt idx="1574">
                  <c:v>42726.375</c:v>
                </c:pt>
                <c:pt idx="1575">
                  <c:v>42726.5</c:v>
                </c:pt>
                <c:pt idx="1576">
                  <c:v>42726.625</c:v>
                </c:pt>
                <c:pt idx="1577">
                  <c:v>42726.75</c:v>
                </c:pt>
                <c:pt idx="1578">
                  <c:v>42726.875</c:v>
                </c:pt>
                <c:pt idx="1579">
                  <c:v>42727</c:v>
                </c:pt>
                <c:pt idx="1580">
                  <c:v>42727.125</c:v>
                </c:pt>
                <c:pt idx="1581">
                  <c:v>42727.25</c:v>
                </c:pt>
                <c:pt idx="1582">
                  <c:v>42727.375</c:v>
                </c:pt>
                <c:pt idx="1583">
                  <c:v>42727.5</c:v>
                </c:pt>
                <c:pt idx="1584">
                  <c:v>42727.625</c:v>
                </c:pt>
                <c:pt idx="1585">
                  <c:v>42727.75</c:v>
                </c:pt>
                <c:pt idx="1586">
                  <c:v>42727.875</c:v>
                </c:pt>
                <c:pt idx="1587">
                  <c:v>42728</c:v>
                </c:pt>
                <c:pt idx="1588">
                  <c:v>42728.125</c:v>
                </c:pt>
                <c:pt idx="1589">
                  <c:v>42728.25</c:v>
                </c:pt>
                <c:pt idx="1590">
                  <c:v>42728.375</c:v>
                </c:pt>
                <c:pt idx="1591">
                  <c:v>42728.5</c:v>
                </c:pt>
                <c:pt idx="1592">
                  <c:v>42728.625</c:v>
                </c:pt>
                <c:pt idx="1593">
                  <c:v>42728.75</c:v>
                </c:pt>
                <c:pt idx="1594">
                  <c:v>42728.875</c:v>
                </c:pt>
                <c:pt idx="1595">
                  <c:v>42729</c:v>
                </c:pt>
                <c:pt idx="1596">
                  <c:v>42729.125</c:v>
                </c:pt>
                <c:pt idx="1597">
                  <c:v>42729.25</c:v>
                </c:pt>
                <c:pt idx="1598">
                  <c:v>42729.375</c:v>
                </c:pt>
                <c:pt idx="1599">
                  <c:v>42729.5</c:v>
                </c:pt>
                <c:pt idx="1600">
                  <c:v>42729.625</c:v>
                </c:pt>
                <c:pt idx="1601">
                  <c:v>42729.75</c:v>
                </c:pt>
                <c:pt idx="1602">
                  <c:v>42729.875</c:v>
                </c:pt>
                <c:pt idx="1603">
                  <c:v>42730</c:v>
                </c:pt>
                <c:pt idx="1604">
                  <c:v>42730.125</c:v>
                </c:pt>
                <c:pt idx="1605">
                  <c:v>42730.25</c:v>
                </c:pt>
                <c:pt idx="1606">
                  <c:v>42730.375</c:v>
                </c:pt>
                <c:pt idx="1607">
                  <c:v>42730.5</c:v>
                </c:pt>
                <c:pt idx="1608">
                  <c:v>42730.625</c:v>
                </c:pt>
                <c:pt idx="1609">
                  <c:v>42730.75</c:v>
                </c:pt>
                <c:pt idx="1610">
                  <c:v>42730.875</c:v>
                </c:pt>
                <c:pt idx="1611">
                  <c:v>42731</c:v>
                </c:pt>
                <c:pt idx="1612">
                  <c:v>42731.125</c:v>
                </c:pt>
                <c:pt idx="1613">
                  <c:v>42731.25</c:v>
                </c:pt>
                <c:pt idx="1614">
                  <c:v>42731.375</c:v>
                </c:pt>
                <c:pt idx="1615">
                  <c:v>42731.5</c:v>
                </c:pt>
                <c:pt idx="1616">
                  <c:v>42731.625</c:v>
                </c:pt>
                <c:pt idx="1617">
                  <c:v>42731.75</c:v>
                </c:pt>
                <c:pt idx="1618">
                  <c:v>42731.875</c:v>
                </c:pt>
                <c:pt idx="1619">
                  <c:v>42732</c:v>
                </c:pt>
                <c:pt idx="1620">
                  <c:v>42732.125</c:v>
                </c:pt>
                <c:pt idx="1621">
                  <c:v>42732.25</c:v>
                </c:pt>
                <c:pt idx="1622">
                  <c:v>42732.375</c:v>
                </c:pt>
                <c:pt idx="1623">
                  <c:v>42732.5</c:v>
                </c:pt>
                <c:pt idx="1624">
                  <c:v>42732.625</c:v>
                </c:pt>
                <c:pt idx="1625">
                  <c:v>42732.75</c:v>
                </c:pt>
                <c:pt idx="1626">
                  <c:v>42732.875</c:v>
                </c:pt>
                <c:pt idx="1627">
                  <c:v>42733</c:v>
                </c:pt>
                <c:pt idx="1628">
                  <c:v>42733.125</c:v>
                </c:pt>
                <c:pt idx="1629">
                  <c:v>42733.25</c:v>
                </c:pt>
                <c:pt idx="1630">
                  <c:v>42733.375</c:v>
                </c:pt>
                <c:pt idx="1631">
                  <c:v>42733.5</c:v>
                </c:pt>
                <c:pt idx="1632">
                  <c:v>42733.625</c:v>
                </c:pt>
                <c:pt idx="1633">
                  <c:v>42733.75</c:v>
                </c:pt>
                <c:pt idx="1634">
                  <c:v>42733.875</c:v>
                </c:pt>
                <c:pt idx="1635">
                  <c:v>42734</c:v>
                </c:pt>
                <c:pt idx="1636">
                  <c:v>42734.125</c:v>
                </c:pt>
                <c:pt idx="1637">
                  <c:v>42734.25</c:v>
                </c:pt>
                <c:pt idx="1638">
                  <c:v>42734.375</c:v>
                </c:pt>
                <c:pt idx="1639">
                  <c:v>42734.5</c:v>
                </c:pt>
                <c:pt idx="1640">
                  <c:v>42734.625</c:v>
                </c:pt>
                <c:pt idx="1641">
                  <c:v>42734.75</c:v>
                </c:pt>
                <c:pt idx="1642">
                  <c:v>42734.875</c:v>
                </c:pt>
                <c:pt idx="1643">
                  <c:v>42735</c:v>
                </c:pt>
                <c:pt idx="1644">
                  <c:v>42735.125</c:v>
                </c:pt>
                <c:pt idx="1645">
                  <c:v>42735.25</c:v>
                </c:pt>
                <c:pt idx="1646">
                  <c:v>42735.375</c:v>
                </c:pt>
                <c:pt idx="1647">
                  <c:v>42735.5</c:v>
                </c:pt>
                <c:pt idx="1648">
                  <c:v>42735.625</c:v>
                </c:pt>
                <c:pt idx="1649">
                  <c:v>42735.75</c:v>
                </c:pt>
                <c:pt idx="1650">
                  <c:v>42735.875</c:v>
                </c:pt>
              </c:numCache>
            </c:numRef>
          </c:xVal>
          <c:yVal>
            <c:numRef>
              <c:f>Kaktovik_Hr3!$N$10:$N$1660</c:f>
              <c:numCache>
                <c:formatCode>0.0</c:formatCode>
                <c:ptCount val="1651"/>
                <c:pt idx="0">
                  <c:v>23</c:v>
                </c:pt>
                <c:pt idx="1">
                  <c:v>22.97</c:v>
                </c:pt>
                <c:pt idx="2">
                  <c:v>25.03</c:v>
                </c:pt>
                <c:pt idx="3">
                  <c:v>23.47</c:v>
                </c:pt>
                <c:pt idx="4">
                  <c:v>23.31</c:v>
                </c:pt>
                <c:pt idx="5">
                  <c:v>23.2</c:v>
                </c:pt>
                <c:pt idx="6">
                  <c:v>23.19</c:v>
                </c:pt>
                <c:pt idx="7">
                  <c:v>23.39</c:v>
                </c:pt>
                <c:pt idx="8">
                  <c:v>23.82</c:v>
                </c:pt>
                <c:pt idx="9">
                  <c:v>23.66</c:v>
                </c:pt>
                <c:pt idx="10">
                  <c:v>23.72</c:v>
                </c:pt>
                <c:pt idx="11">
                  <c:v>23.47</c:v>
                </c:pt>
                <c:pt idx="12">
                  <c:v>23.27</c:v>
                </c:pt>
                <c:pt idx="13">
                  <c:v>23.16</c:v>
                </c:pt>
                <c:pt idx="14">
                  <c:v>23.05</c:v>
                </c:pt>
                <c:pt idx="15">
                  <c:v>23</c:v>
                </c:pt>
                <c:pt idx="16">
                  <c:v>22.96</c:v>
                </c:pt>
                <c:pt idx="17">
                  <c:v>22.96</c:v>
                </c:pt>
                <c:pt idx="18">
                  <c:v>22.96</c:v>
                </c:pt>
                <c:pt idx="19">
                  <c:v>22.93</c:v>
                </c:pt>
                <c:pt idx="20">
                  <c:v>22.93</c:v>
                </c:pt>
                <c:pt idx="21">
                  <c:v>22.98</c:v>
                </c:pt>
                <c:pt idx="22">
                  <c:v>22.98</c:v>
                </c:pt>
                <c:pt idx="23">
                  <c:v>23.02</c:v>
                </c:pt>
                <c:pt idx="24">
                  <c:v>23.02</c:v>
                </c:pt>
                <c:pt idx="25">
                  <c:v>23.06</c:v>
                </c:pt>
                <c:pt idx="26">
                  <c:v>23.1</c:v>
                </c:pt>
                <c:pt idx="27">
                  <c:v>23.1</c:v>
                </c:pt>
                <c:pt idx="28">
                  <c:v>23.15</c:v>
                </c:pt>
                <c:pt idx="29">
                  <c:v>23.19</c:v>
                </c:pt>
                <c:pt idx="30">
                  <c:v>23.27</c:v>
                </c:pt>
                <c:pt idx="31">
                  <c:v>23.34</c:v>
                </c:pt>
                <c:pt idx="32">
                  <c:v>23.34</c:v>
                </c:pt>
                <c:pt idx="33">
                  <c:v>23.53</c:v>
                </c:pt>
                <c:pt idx="34">
                  <c:v>23.84</c:v>
                </c:pt>
                <c:pt idx="35">
                  <c:v>23.88</c:v>
                </c:pt>
                <c:pt idx="36">
                  <c:v>23.99</c:v>
                </c:pt>
                <c:pt idx="37">
                  <c:v>23.68</c:v>
                </c:pt>
                <c:pt idx="38">
                  <c:v>23.64</c:v>
                </c:pt>
                <c:pt idx="39">
                  <c:v>23.64</c:v>
                </c:pt>
                <c:pt idx="40">
                  <c:v>23.64</c:v>
                </c:pt>
                <c:pt idx="41">
                  <c:v>23.63</c:v>
                </c:pt>
                <c:pt idx="42">
                  <c:v>23.59</c:v>
                </c:pt>
                <c:pt idx="43">
                  <c:v>23.53</c:v>
                </c:pt>
                <c:pt idx="44">
                  <c:v>23.53</c:v>
                </c:pt>
                <c:pt idx="45">
                  <c:v>23.59</c:v>
                </c:pt>
                <c:pt idx="46">
                  <c:v>23.6</c:v>
                </c:pt>
                <c:pt idx="47">
                  <c:v>23.56</c:v>
                </c:pt>
                <c:pt idx="48">
                  <c:v>23.55</c:v>
                </c:pt>
                <c:pt idx="49">
                  <c:v>23.55</c:v>
                </c:pt>
                <c:pt idx="50">
                  <c:v>23.51</c:v>
                </c:pt>
                <c:pt idx="51">
                  <c:v>23.51</c:v>
                </c:pt>
                <c:pt idx="52">
                  <c:v>23.51</c:v>
                </c:pt>
                <c:pt idx="53">
                  <c:v>23.59</c:v>
                </c:pt>
                <c:pt idx="54">
                  <c:v>23.63</c:v>
                </c:pt>
                <c:pt idx="55">
                  <c:v>23.63</c:v>
                </c:pt>
                <c:pt idx="56">
                  <c:v>23.65</c:v>
                </c:pt>
                <c:pt idx="57">
                  <c:v>23.62</c:v>
                </c:pt>
                <c:pt idx="58">
                  <c:v>23.62</c:v>
                </c:pt>
                <c:pt idx="59">
                  <c:v>23.58</c:v>
                </c:pt>
                <c:pt idx="60">
                  <c:v>23.55</c:v>
                </c:pt>
                <c:pt idx="61">
                  <c:v>23.59</c:v>
                </c:pt>
                <c:pt idx="62">
                  <c:v>23.59</c:v>
                </c:pt>
                <c:pt idx="63">
                  <c:v>23.59</c:v>
                </c:pt>
                <c:pt idx="64">
                  <c:v>23.67</c:v>
                </c:pt>
                <c:pt idx="65">
                  <c:v>23.71</c:v>
                </c:pt>
                <c:pt idx="66">
                  <c:v>23.73</c:v>
                </c:pt>
                <c:pt idx="67">
                  <c:v>23.76</c:v>
                </c:pt>
                <c:pt idx="68">
                  <c:v>23.82</c:v>
                </c:pt>
                <c:pt idx="69">
                  <c:v>23.86</c:v>
                </c:pt>
                <c:pt idx="70">
                  <c:v>23.86</c:v>
                </c:pt>
                <c:pt idx="71">
                  <c:v>23.86</c:v>
                </c:pt>
                <c:pt idx="72">
                  <c:v>23.9</c:v>
                </c:pt>
                <c:pt idx="73">
                  <c:v>23.86</c:v>
                </c:pt>
                <c:pt idx="74">
                  <c:v>23.82</c:v>
                </c:pt>
                <c:pt idx="75">
                  <c:v>23.9</c:v>
                </c:pt>
                <c:pt idx="76">
                  <c:v>23.89</c:v>
                </c:pt>
                <c:pt idx="77">
                  <c:v>23.91</c:v>
                </c:pt>
                <c:pt idx="78">
                  <c:v>23.91</c:v>
                </c:pt>
                <c:pt idx="79">
                  <c:v>23.91</c:v>
                </c:pt>
                <c:pt idx="80">
                  <c:v>23.91</c:v>
                </c:pt>
                <c:pt idx="81">
                  <c:v>23.95</c:v>
                </c:pt>
                <c:pt idx="82">
                  <c:v>23.95</c:v>
                </c:pt>
                <c:pt idx="83">
                  <c:v>23.95</c:v>
                </c:pt>
                <c:pt idx="84">
                  <c:v>23.99</c:v>
                </c:pt>
                <c:pt idx="85">
                  <c:v>24.03</c:v>
                </c:pt>
                <c:pt idx="86">
                  <c:v>24.03</c:v>
                </c:pt>
                <c:pt idx="87">
                  <c:v>24.03</c:v>
                </c:pt>
                <c:pt idx="88">
                  <c:v>24.02</c:v>
                </c:pt>
                <c:pt idx="89">
                  <c:v>24.02</c:v>
                </c:pt>
                <c:pt idx="90">
                  <c:v>24.02</c:v>
                </c:pt>
                <c:pt idx="91">
                  <c:v>24.04</c:v>
                </c:pt>
                <c:pt idx="92">
                  <c:v>24.07</c:v>
                </c:pt>
                <c:pt idx="93">
                  <c:v>24.11</c:v>
                </c:pt>
                <c:pt idx="94">
                  <c:v>24.11</c:v>
                </c:pt>
                <c:pt idx="95">
                  <c:v>24.11</c:v>
                </c:pt>
                <c:pt idx="96">
                  <c:v>24.14</c:v>
                </c:pt>
                <c:pt idx="97">
                  <c:v>24.61</c:v>
                </c:pt>
                <c:pt idx="98">
                  <c:v>24.57</c:v>
                </c:pt>
                <c:pt idx="99">
                  <c:v>24.92</c:v>
                </c:pt>
                <c:pt idx="100">
                  <c:v>24.96</c:v>
                </c:pt>
                <c:pt idx="101">
                  <c:v>24.91</c:v>
                </c:pt>
                <c:pt idx="102">
                  <c:v>24.79</c:v>
                </c:pt>
                <c:pt idx="103">
                  <c:v>24.6</c:v>
                </c:pt>
                <c:pt idx="104">
                  <c:v>24.8</c:v>
                </c:pt>
                <c:pt idx="105">
                  <c:v>24.56</c:v>
                </c:pt>
                <c:pt idx="106">
                  <c:v>24.44</c:v>
                </c:pt>
                <c:pt idx="107">
                  <c:v>24.33</c:v>
                </c:pt>
                <c:pt idx="108">
                  <c:v>24.35</c:v>
                </c:pt>
                <c:pt idx="109">
                  <c:v>24.37</c:v>
                </c:pt>
                <c:pt idx="110">
                  <c:v>24.37</c:v>
                </c:pt>
                <c:pt idx="111">
                  <c:v>24.37</c:v>
                </c:pt>
                <c:pt idx="112">
                  <c:v>24.37</c:v>
                </c:pt>
                <c:pt idx="113">
                  <c:v>24.37</c:v>
                </c:pt>
                <c:pt idx="114">
                  <c:v>24.33</c:v>
                </c:pt>
                <c:pt idx="115">
                  <c:v>24.33</c:v>
                </c:pt>
                <c:pt idx="116">
                  <c:v>24.38</c:v>
                </c:pt>
                <c:pt idx="117">
                  <c:v>24.46</c:v>
                </c:pt>
                <c:pt idx="118">
                  <c:v>24.5</c:v>
                </c:pt>
                <c:pt idx="119">
                  <c:v>24.46</c:v>
                </c:pt>
                <c:pt idx="120">
                  <c:v>24.5</c:v>
                </c:pt>
                <c:pt idx="121">
                  <c:v>24.5</c:v>
                </c:pt>
                <c:pt idx="122">
                  <c:v>24.58</c:v>
                </c:pt>
                <c:pt idx="123">
                  <c:v>24.62</c:v>
                </c:pt>
                <c:pt idx="124">
                  <c:v>24.7</c:v>
                </c:pt>
                <c:pt idx="125">
                  <c:v>24.82</c:v>
                </c:pt>
                <c:pt idx="126">
                  <c:v>24.91</c:v>
                </c:pt>
                <c:pt idx="127">
                  <c:v>24.99</c:v>
                </c:pt>
                <c:pt idx="128">
                  <c:v>25.02</c:v>
                </c:pt>
                <c:pt idx="129">
                  <c:v>25.29</c:v>
                </c:pt>
                <c:pt idx="130">
                  <c:v>25.25</c:v>
                </c:pt>
                <c:pt idx="131">
                  <c:v>25.23</c:v>
                </c:pt>
                <c:pt idx="132">
                  <c:v>25.24</c:v>
                </c:pt>
                <c:pt idx="133">
                  <c:v>25.13</c:v>
                </c:pt>
                <c:pt idx="134">
                  <c:v>25.05</c:v>
                </c:pt>
                <c:pt idx="135">
                  <c:v>25.09</c:v>
                </c:pt>
                <c:pt idx="136">
                  <c:v>25.05</c:v>
                </c:pt>
                <c:pt idx="137">
                  <c:v>25.09</c:v>
                </c:pt>
                <c:pt idx="138">
                  <c:v>25.13</c:v>
                </c:pt>
                <c:pt idx="139">
                  <c:v>25.12</c:v>
                </c:pt>
                <c:pt idx="140">
                  <c:v>25.05</c:v>
                </c:pt>
                <c:pt idx="141">
                  <c:v>25.05</c:v>
                </c:pt>
                <c:pt idx="142">
                  <c:v>25.6</c:v>
                </c:pt>
                <c:pt idx="143">
                  <c:v>25.64</c:v>
                </c:pt>
                <c:pt idx="144">
                  <c:v>25.52</c:v>
                </c:pt>
                <c:pt idx="145">
                  <c:v>25.4</c:v>
                </c:pt>
                <c:pt idx="146">
                  <c:v>25.32</c:v>
                </c:pt>
                <c:pt idx="147">
                  <c:v>25.3</c:v>
                </c:pt>
                <c:pt idx="148">
                  <c:v>25.22</c:v>
                </c:pt>
                <c:pt idx="149">
                  <c:v>25.2</c:v>
                </c:pt>
                <c:pt idx="150">
                  <c:v>25.16</c:v>
                </c:pt>
                <c:pt idx="151">
                  <c:v>25.12</c:v>
                </c:pt>
                <c:pt idx="152">
                  <c:v>25.08</c:v>
                </c:pt>
                <c:pt idx="153">
                  <c:v>25.08</c:v>
                </c:pt>
                <c:pt idx="154">
                  <c:v>25.08</c:v>
                </c:pt>
                <c:pt idx="155">
                  <c:v>25.13</c:v>
                </c:pt>
                <c:pt idx="156">
                  <c:v>25.17</c:v>
                </c:pt>
                <c:pt idx="157">
                  <c:v>25.21</c:v>
                </c:pt>
                <c:pt idx="158">
                  <c:v>25.26</c:v>
                </c:pt>
                <c:pt idx="159">
                  <c:v>25.38</c:v>
                </c:pt>
                <c:pt idx="160">
                  <c:v>25.71</c:v>
                </c:pt>
                <c:pt idx="161">
                  <c:v>25.58</c:v>
                </c:pt>
                <c:pt idx="162">
                  <c:v>25.53</c:v>
                </c:pt>
                <c:pt idx="163">
                  <c:v>25.53</c:v>
                </c:pt>
                <c:pt idx="164">
                  <c:v>25.53</c:v>
                </c:pt>
                <c:pt idx="165">
                  <c:v>25.49</c:v>
                </c:pt>
                <c:pt idx="166">
                  <c:v>25.48</c:v>
                </c:pt>
                <c:pt idx="167">
                  <c:v>25.48</c:v>
                </c:pt>
                <c:pt idx="168">
                  <c:v>25.52</c:v>
                </c:pt>
                <c:pt idx="169">
                  <c:v>25.56</c:v>
                </c:pt>
                <c:pt idx="170">
                  <c:v>25.6</c:v>
                </c:pt>
                <c:pt idx="171">
                  <c:v>25.64</c:v>
                </c:pt>
                <c:pt idx="172">
                  <c:v>25.68</c:v>
                </c:pt>
                <c:pt idx="173">
                  <c:v>25.72</c:v>
                </c:pt>
                <c:pt idx="174">
                  <c:v>25.72</c:v>
                </c:pt>
                <c:pt idx="175">
                  <c:v>25.68</c:v>
                </c:pt>
                <c:pt idx="176">
                  <c:v>25.72</c:v>
                </c:pt>
                <c:pt idx="177">
                  <c:v>25.76</c:v>
                </c:pt>
                <c:pt idx="178">
                  <c:v>25.76</c:v>
                </c:pt>
                <c:pt idx="179">
                  <c:v>25.79</c:v>
                </c:pt>
                <c:pt idx="180">
                  <c:v>25.8</c:v>
                </c:pt>
                <c:pt idx="181">
                  <c:v>25.84</c:v>
                </c:pt>
                <c:pt idx="182">
                  <c:v>25.84</c:v>
                </c:pt>
                <c:pt idx="183">
                  <c:v>25.84</c:v>
                </c:pt>
                <c:pt idx="184">
                  <c:v>25.76</c:v>
                </c:pt>
                <c:pt idx="185">
                  <c:v>25.76</c:v>
                </c:pt>
                <c:pt idx="186">
                  <c:v>25.69</c:v>
                </c:pt>
                <c:pt idx="187">
                  <c:v>25.72</c:v>
                </c:pt>
                <c:pt idx="188">
                  <c:v>25.71</c:v>
                </c:pt>
                <c:pt idx="189">
                  <c:v>25.68</c:v>
                </c:pt>
                <c:pt idx="190">
                  <c:v>25.72</c:v>
                </c:pt>
                <c:pt idx="191">
                  <c:v>25.72</c:v>
                </c:pt>
                <c:pt idx="192">
                  <c:v>25.72</c:v>
                </c:pt>
                <c:pt idx="193">
                  <c:v>25.7</c:v>
                </c:pt>
                <c:pt idx="194">
                  <c:v>25.68</c:v>
                </c:pt>
                <c:pt idx="195">
                  <c:v>25.65</c:v>
                </c:pt>
                <c:pt idx="196">
                  <c:v>25.72</c:v>
                </c:pt>
                <c:pt idx="197">
                  <c:v>25.8</c:v>
                </c:pt>
                <c:pt idx="198">
                  <c:v>25.82</c:v>
                </c:pt>
                <c:pt idx="199">
                  <c:v>25.8</c:v>
                </c:pt>
                <c:pt idx="200">
                  <c:v>25.84</c:v>
                </c:pt>
                <c:pt idx="201">
                  <c:v>25.83</c:v>
                </c:pt>
                <c:pt idx="202">
                  <c:v>25.84</c:v>
                </c:pt>
                <c:pt idx="203">
                  <c:v>25.76</c:v>
                </c:pt>
                <c:pt idx="204">
                  <c:v>25.76</c:v>
                </c:pt>
                <c:pt idx="205">
                  <c:v>25.8</c:v>
                </c:pt>
                <c:pt idx="206">
                  <c:v>25.8</c:v>
                </c:pt>
                <c:pt idx="207">
                  <c:v>25.8</c:v>
                </c:pt>
                <c:pt idx="208">
                  <c:v>25.8</c:v>
                </c:pt>
                <c:pt idx="209">
                  <c:v>25.76</c:v>
                </c:pt>
                <c:pt idx="210">
                  <c:v>25.76</c:v>
                </c:pt>
                <c:pt idx="211">
                  <c:v>25.8</c:v>
                </c:pt>
                <c:pt idx="212">
                  <c:v>25.76</c:v>
                </c:pt>
                <c:pt idx="213">
                  <c:v>25.84</c:v>
                </c:pt>
                <c:pt idx="214">
                  <c:v>25.88</c:v>
                </c:pt>
                <c:pt idx="215">
                  <c:v>25.92</c:v>
                </c:pt>
                <c:pt idx="216">
                  <c:v>25.88</c:v>
                </c:pt>
                <c:pt idx="217">
                  <c:v>25.86</c:v>
                </c:pt>
                <c:pt idx="218">
                  <c:v>25.84</c:v>
                </c:pt>
                <c:pt idx="219">
                  <c:v>25.8</c:v>
                </c:pt>
                <c:pt idx="220">
                  <c:v>25.8</c:v>
                </c:pt>
                <c:pt idx="221">
                  <c:v>25.88</c:v>
                </c:pt>
                <c:pt idx="222">
                  <c:v>25.84</c:v>
                </c:pt>
                <c:pt idx="223">
                  <c:v>25.84</c:v>
                </c:pt>
                <c:pt idx="224">
                  <c:v>25.76</c:v>
                </c:pt>
                <c:pt idx="225">
                  <c:v>25.76</c:v>
                </c:pt>
                <c:pt idx="226">
                  <c:v>25.84</c:v>
                </c:pt>
                <c:pt idx="227">
                  <c:v>25.84</c:v>
                </c:pt>
                <c:pt idx="228">
                  <c:v>25.92</c:v>
                </c:pt>
                <c:pt idx="229">
                  <c:v>25.88</c:v>
                </c:pt>
                <c:pt idx="230">
                  <c:v>25.88</c:v>
                </c:pt>
                <c:pt idx="231">
                  <c:v>25.94</c:v>
                </c:pt>
                <c:pt idx="232">
                  <c:v>26</c:v>
                </c:pt>
                <c:pt idx="233">
                  <c:v>25.96</c:v>
                </c:pt>
                <c:pt idx="234">
                  <c:v>26.12</c:v>
                </c:pt>
                <c:pt idx="235">
                  <c:v>26.04</c:v>
                </c:pt>
                <c:pt idx="236">
                  <c:v>26.04</c:v>
                </c:pt>
                <c:pt idx="237">
                  <c:v>26.01</c:v>
                </c:pt>
                <c:pt idx="238">
                  <c:v>26</c:v>
                </c:pt>
                <c:pt idx="239">
                  <c:v>26</c:v>
                </c:pt>
                <c:pt idx="240">
                  <c:v>26.08</c:v>
                </c:pt>
                <c:pt idx="241">
                  <c:v>26.04</c:v>
                </c:pt>
                <c:pt idx="242">
                  <c:v>26.08</c:v>
                </c:pt>
                <c:pt idx="243">
                  <c:v>26.12</c:v>
                </c:pt>
                <c:pt idx="244">
                  <c:v>26.08</c:v>
                </c:pt>
                <c:pt idx="245">
                  <c:v>26.12</c:v>
                </c:pt>
                <c:pt idx="246">
                  <c:v>26.16</c:v>
                </c:pt>
                <c:pt idx="247">
                  <c:v>26.2</c:v>
                </c:pt>
                <c:pt idx="248">
                  <c:v>26.2</c:v>
                </c:pt>
                <c:pt idx="249">
                  <c:v>26.24</c:v>
                </c:pt>
                <c:pt idx="250">
                  <c:v>26.2</c:v>
                </c:pt>
                <c:pt idx="251">
                  <c:v>26.2</c:v>
                </c:pt>
                <c:pt idx="252">
                  <c:v>26.24</c:v>
                </c:pt>
                <c:pt idx="253">
                  <c:v>26.24</c:v>
                </c:pt>
                <c:pt idx="254">
                  <c:v>26.28</c:v>
                </c:pt>
                <c:pt idx="255">
                  <c:v>26.31</c:v>
                </c:pt>
                <c:pt idx="256">
                  <c:v>26.36</c:v>
                </c:pt>
                <c:pt idx="257">
                  <c:v>26.48</c:v>
                </c:pt>
                <c:pt idx="258">
                  <c:v>26.4</c:v>
                </c:pt>
                <c:pt idx="259">
                  <c:v>26.64</c:v>
                </c:pt>
                <c:pt idx="260">
                  <c:v>26.44</c:v>
                </c:pt>
                <c:pt idx="261">
                  <c:v>26.4</c:v>
                </c:pt>
                <c:pt idx="262">
                  <c:v>26.38</c:v>
                </c:pt>
                <c:pt idx="263">
                  <c:v>26.37</c:v>
                </c:pt>
                <c:pt idx="264">
                  <c:v>26.36</c:v>
                </c:pt>
                <c:pt idx="265">
                  <c:v>26.36</c:v>
                </c:pt>
                <c:pt idx="266">
                  <c:v>26.36</c:v>
                </c:pt>
                <c:pt idx="267">
                  <c:v>26.4</c:v>
                </c:pt>
                <c:pt idx="268">
                  <c:v>26.4</c:v>
                </c:pt>
                <c:pt idx="269">
                  <c:v>26.45</c:v>
                </c:pt>
                <c:pt idx="270">
                  <c:v>26.53</c:v>
                </c:pt>
                <c:pt idx="271">
                  <c:v>26.57</c:v>
                </c:pt>
                <c:pt idx="272">
                  <c:v>26.57</c:v>
                </c:pt>
                <c:pt idx="273">
                  <c:v>26.57</c:v>
                </c:pt>
                <c:pt idx="274">
                  <c:v>26.57</c:v>
                </c:pt>
                <c:pt idx="275">
                  <c:v>26.61</c:v>
                </c:pt>
                <c:pt idx="276">
                  <c:v>26.65</c:v>
                </c:pt>
                <c:pt idx="277">
                  <c:v>26.69</c:v>
                </c:pt>
                <c:pt idx="278">
                  <c:v>26.73</c:v>
                </c:pt>
                <c:pt idx="279">
                  <c:v>26.8</c:v>
                </c:pt>
                <c:pt idx="280">
                  <c:v>26.85</c:v>
                </c:pt>
                <c:pt idx="281">
                  <c:v>27.1</c:v>
                </c:pt>
                <c:pt idx="282">
                  <c:v>27.1</c:v>
                </c:pt>
                <c:pt idx="283">
                  <c:v>27.11</c:v>
                </c:pt>
                <c:pt idx="284">
                  <c:v>27.14</c:v>
                </c:pt>
                <c:pt idx="285">
                  <c:v>27.22</c:v>
                </c:pt>
                <c:pt idx="286">
                  <c:v>27.27</c:v>
                </c:pt>
                <c:pt idx="287">
                  <c:v>27.31</c:v>
                </c:pt>
                <c:pt idx="288">
                  <c:v>27.39</c:v>
                </c:pt>
                <c:pt idx="289">
                  <c:v>27.46</c:v>
                </c:pt>
                <c:pt idx="290">
                  <c:v>28.15</c:v>
                </c:pt>
                <c:pt idx="291">
                  <c:v>27.93</c:v>
                </c:pt>
                <c:pt idx="292">
                  <c:v>29.31</c:v>
                </c:pt>
                <c:pt idx="293">
                  <c:v>29.71</c:v>
                </c:pt>
                <c:pt idx="294">
                  <c:v>29.34</c:v>
                </c:pt>
                <c:pt idx="295">
                  <c:v>28.84</c:v>
                </c:pt>
                <c:pt idx="296">
                  <c:v>28.56</c:v>
                </c:pt>
                <c:pt idx="297">
                  <c:v>28.26</c:v>
                </c:pt>
                <c:pt idx="298">
                  <c:v>28.18</c:v>
                </c:pt>
                <c:pt idx="299">
                  <c:v>28.02</c:v>
                </c:pt>
                <c:pt idx="300">
                  <c:v>27.94</c:v>
                </c:pt>
                <c:pt idx="301">
                  <c:v>27.82</c:v>
                </c:pt>
                <c:pt idx="302">
                  <c:v>27.78</c:v>
                </c:pt>
                <c:pt idx="303">
                  <c:v>27.82</c:v>
                </c:pt>
                <c:pt idx="304">
                  <c:v>27.76</c:v>
                </c:pt>
                <c:pt idx="305">
                  <c:v>27.74</c:v>
                </c:pt>
                <c:pt idx="306">
                  <c:v>27.77</c:v>
                </c:pt>
                <c:pt idx="307">
                  <c:v>28.39</c:v>
                </c:pt>
                <c:pt idx="308">
                  <c:v>28.3</c:v>
                </c:pt>
                <c:pt idx="309">
                  <c:v>28.1</c:v>
                </c:pt>
                <c:pt idx="310">
                  <c:v>27.98</c:v>
                </c:pt>
                <c:pt idx="311">
                  <c:v>27.77</c:v>
                </c:pt>
                <c:pt idx="312">
                  <c:v>27.7</c:v>
                </c:pt>
                <c:pt idx="313">
                  <c:v>27.7</c:v>
                </c:pt>
                <c:pt idx="314">
                  <c:v>28.01</c:v>
                </c:pt>
                <c:pt idx="315">
                  <c:v>28.34</c:v>
                </c:pt>
                <c:pt idx="316">
                  <c:v>28.46</c:v>
                </c:pt>
                <c:pt idx="317">
                  <c:v>28.33</c:v>
                </c:pt>
                <c:pt idx="318">
                  <c:v>28.41</c:v>
                </c:pt>
                <c:pt idx="319">
                  <c:v>28.45</c:v>
                </c:pt>
                <c:pt idx="320">
                  <c:v>28.49</c:v>
                </c:pt>
                <c:pt idx="321">
                  <c:v>28.29</c:v>
                </c:pt>
                <c:pt idx="322">
                  <c:v>28.65</c:v>
                </c:pt>
                <c:pt idx="323">
                  <c:v>28.65</c:v>
                </c:pt>
                <c:pt idx="324">
                  <c:v>28.57</c:v>
                </c:pt>
                <c:pt idx="325">
                  <c:v>28.2</c:v>
                </c:pt>
                <c:pt idx="326">
                  <c:v>28.07</c:v>
                </c:pt>
                <c:pt idx="327">
                  <c:v>28.17</c:v>
                </c:pt>
                <c:pt idx="328">
                  <c:v>28.11</c:v>
                </c:pt>
                <c:pt idx="329">
                  <c:v>27.83</c:v>
                </c:pt>
                <c:pt idx="330">
                  <c:v>27.67</c:v>
                </c:pt>
                <c:pt idx="331">
                  <c:v>27.75</c:v>
                </c:pt>
                <c:pt idx="332">
                  <c:v>27.68</c:v>
                </c:pt>
                <c:pt idx="333">
                  <c:v>27.63</c:v>
                </c:pt>
                <c:pt idx="334">
                  <c:v>27.63</c:v>
                </c:pt>
                <c:pt idx="335">
                  <c:v>27.46</c:v>
                </c:pt>
                <c:pt idx="336">
                  <c:v>27.44</c:v>
                </c:pt>
                <c:pt idx="337">
                  <c:v>27.42</c:v>
                </c:pt>
                <c:pt idx="338">
                  <c:v>27.34</c:v>
                </c:pt>
                <c:pt idx="339">
                  <c:v>27.36</c:v>
                </c:pt>
                <c:pt idx="340">
                  <c:v>27.34</c:v>
                </c:pt>
                <c:pt idx="341">
                  <c:v>27.26</c:v>
                </c:pt>
                <c:pt idx="342">
                  <c:v>27.26</c:v>
                </c:pt>
                <c:pt idx="343">
                  <c:v>27.26</c:v>
                </c:pt>
                <c:pt idx="344">
                  <c:v>27.3</c:v>
                </c:pt>
                <c:pt idx="345">
                  <c:v>27.14</c:v>
                </c:pt>
                <c:pt idx="346">
                  <c:v>27.14</c:v>
                </c:pt>
                <c:pt idx="347">
                  <c:v>27.12</c:v>
                </c:pt>
                <c:pt idx="348">
                  <c:v>27.02</c:v>
                </c:pt>
                <c:pt idx="349">
                  <c:v>26.98</c:v>
                </c:pt>
                <c:pt idx="350">
                  <c:v>26.92</c:v>
                </c:pt>
                <c:pt idx="351">
                  <c:v>26.89</c:v>
                </c:pt>
                <c:pt idx="352">
                  <c:v>26.91</c:v>
                </c:pt>
                <c:pt idx="353">
                  <c:v>26.92</c:v>
                </c:pt>
                <c:pt idx="354">
                  <c:v>26.95</c:v>
                </c:pt>
                <c:pt idx="355">
                  <c:v>26.9</c:v>
                </c:pt>
                <c:pt idx="356">
                  <c:v>26.9</c:v>
                </c:pt>
                <c:pt idx="357">
                  <c:v>26.9</c:v>
                </c:pt>
                <c:pt idx="358">
                  <c:v>26.82</c:v>
                </c:pt>
                <c:pt idx="359">
                  <c:v>26.86</c:v>
                </c:pt>
                <c:pt idx="360">
                  <c:v>26.88</c:v>
                </c:pt>
                <c:pt idx="361">
                  <c:v>26.88</c:v>
                </c:pt>
                <c:pt idx="362">
                  <c:v>26.94</c:v>
                </c:pt>
                <c:pt idx="363">
                  <c:v>26.94</c:v>
                </c:pt>
                <c:pt idx="364">
                  <c:v>26.94</c:v>
                </c:pt>
                <c:pt idx="365">
                  <c:v>26.94</c:v>
                </c:pt>
                <c:pt idx="366">
                  <c:v>26.9</c:v>
                </c:pt>
                <c:pt idx="367">
                  <c:v>26.97</c:v>
                </c:pt>
                <c:pt idx="368">
                  <c:v>26.91</c:v>
                </c:pt>
                <c:pt idx="369">
                  <c:v>26.95</c:v>
                </c:pt>
                <c:pt idx="370">
                  <c:v>26.95</c:v>
                </c:pt>
                <c:pt idx="371">
                  <c:v>26.91</c:v>
                </c:pt>
                <c:pt idx="372">
                  <c:v>26.89</c:v>
                </c:pt>
                <c:pt idx="373">
                  <c:v>26.91</c:v>
                </c:pt>
                <c:pt idx="374">
                  <c:v>26.99</c:v>
                </c:pt>
                <c:pt idx="375">
                  <c:v>27.03</c:v>
                </c:pt>
                <c:pt idx="376">
                  <c:v>27.03</c:v>
                </c:pt>
                <c:pt idx="377">
                  <c:v>27.03</c:v>
                </c:pt>
                <c:pt idx="378">
                  <c:v>27.03</c:v>
                </c:pt>
                <c:pt idx="379">
                  <c:v>26.99</c:v>
                </c:pt>
                <c:pt idx="380">
                  <c:v>26.99</c:v>
                </c:pt>
                <c:pt idx="381">
                  <c:v>26.99</c:v>
                </c:pt>
                <c:pt idx="382">
                  <c:v>27</c:v>
                </c:pt>
                <c:pt idx="383">
                  <c:v>27.04</c:v>
                </c:pt>
                <c:pt idx="384">
                  <c:v>27.04</c:v>
                </c:pt>
                <c:pt idx="385">
                  <c:v>27.12</c:v>
                </c:pt>
                <c:pt idx="386">
                  <c:v>27.12</c:v>
                </c:pt>
                <c:pt idx="387">
                  <c:v>27.2</c:v>
                </c:pt>
                <c:pt idx="388">
                  <c:v>27.2</c:v>
                </c:pt>
                <c:pt idx="389">
                  <c:v>32.29</c:v>
                </c:pt>
                <c:pt idx="390">
                  <c:v>30.04</c:v>
                </c:pt>
                <c:pt idx="391">
                  <c:v>28.81</c:v>
                </c:pt>
                <c:pt idx="392">
                  <c:v>28.67</c:v>
                </c:pt>
                <c:pt idx="393">
                  <c:v>28.58</c:v>
                </c:pt>
                <c:pt idx="394">
                  <c:v>28.47</c:v>
                </c:pt>
                <c:pt idx="395">
                  <c:v>33.020000000000003</c:v>
                </c:pt>
                <c:pt idx="396">
                  <c:v>31.04</c:v>
                </c:pt>
                <c:pt idx="397">
                  <c:v>33.64</c:v>
                </c:pt>
                <c:pt idx="398">
                  <c:v>31.42</c:v>
                </c:pt>
                <c:pt idx="399">
                  <c:v>30.92</c:v>
                </c:pt>
                <c:pt idx="400">
                  <c:v>31</c:v>
                </c:pt>
                <c:pt idx="401">
                  <c:v>30.37</c:v>
                </c:pt>
                <c:pt idx="402">
                  <c:v>29.82</c:v>
                </c:pt>
                <c:pt idx="403">
                  <c:v>29.74</c:v>
                </c:pt>
                <c:pt idx="404">
                  <c:v>31.88</c:v>
                </c:pt>
                <c:pt idx="405">
                  <c:v>32.01</c:v>
                </c:pt>
                <c:pt idx="406">
                  <c:v>30.82</c:v>
                </c:pt>
                <c:pt idx="407">
                  <c:v>30.03</c:v>
                </c:pt>
                <c:pt idx="408">
                  <c:v>29.74</c:v>
                </c:pt>
                <c:pt idx="409">
                  <c:v>29.53</c:v>
                </c:pt>
                <c:pt idx="410">
                  <c:v>29.4</c:v>
                </c:pt>
                <c:pt idx="411">
                  <c:v>30.08</c:v>
                </c:pt>
                <c:pt idx="412">
                  <c:v>30.7</c:v>
                </c:pt>
                <c:pt idx="413">
                  <c:v>32.979999999999997</c:v>
                </c:pt>
                <c:pt idx="414">
                  <c:v>30.45</c:v>
                </c:pt>
                <c:pt idx="415">
                  <c:v>29.91</c:v>
                </c:pt>
                <c:pt idx="416">
                  <c:v>29.74</c:v>
                </c:pt>
                <c:pt idx="417">
                  <c:v>29.72</c:v>
                </c:pt>
                <c:pt idx="418">
                  <c:v>29.51</c:v>
                </c:pt>
                <c:pt idx="419">
                  <c:v>31.67</c:v>
                </c:pt>
                <c:pt idx="420">
                  <c:v>33.78</c:v>
                </c:pt>
                <c:pt idx="421">
                  <c:v>31.58</c:v>
                </c:pt>
                <c:pt idx="422">
                  <c:v>30.87</c:v>
                </c:pt>
                <c:pt idx="423">
                  <c:v>30.49</c:v>
                </c:pt>
                <c:pt idx="424">
                  <c:v>30.28</c:v>
                </c:pt>
                <c:pt idx="425">
                  <c:v>30.32</c:v>
                </c:pt>
                <c:pt idx="426">
                  <c:v>30.11</c:v>
                </c:pt>
                <c:pt idx="427">
                  <c:v>31.12</c:v>
                </c:pt>
                <c:pt idx="428">
                  <c:v>31.93</c:v>
                </c:pt>
                <c:pt idx="429">
                  <c:v>32.880000000000003</c:v>
                </c:pt>
                <c:pt idx="430">
                  <c:v>31.01</c:v>
                </c:pt>
                <c:pt idx="431">
                  <c:v>30.76</c:v>
                </c:pt>
                <c:pt idx="432">
                  <c:v>30.5</c:v>
                </c:pt>
                <c:pt idx="433">
                  <c:v>30.38</c:v>
                </c:pt>
                <c:pt idx="434">
                  <c:v>30.23</c:v>
                </c:pt>
                <c:pt idx="435">
                  <c:v>30.12</c:v>
                </c:pt>
                <c:pt idx="436">
                  <c:v>30.7</c:v>
                </c:pt>
                <c:pt idx="437">
                  <c:v>30.7</c:v>
                </c:pt>
                <c:pt idx="438">
                  <c:v>30.51</c:v>
                </c:pt>
                <c:pt idx="439">
                  <c:v>30.32</c:v>
                </c:pt>
                <c:pt idx="440">
                  <c:v>30.11</c:v>
                </c:pt>
                <c:pt idx="441">
                  <c:v>29.78</c:v>
                </c:pt>
                <c:pt idx="442">
                  <c:v>29.56</c:v>
                </c:pt>
                <c:pt idx="443">
                  <c:v>29.44</c:v>
                </c:pt>
                <c:pt idx="444">
                  <c:v>29.27</c:v>
                </c:pt>
                <c:pt idx="445">
                  <c:v>29.19</c:v>
                </c:pt>
                <c:pt idx="446">
                  <c:v>29.14</c:v>
                </c:pt>
                <c:pt idx="447">
                  <c:v>29.07</c:v>
                </c:pt>
                <c:pt idx="448">
                  <c:v>29.01</c:v>
                </c:pt>
                <c:pt idx="449">
                  <c:v>28.94</c:v>
                </c:pt>
                <c:pt idx="450">
                  <c:v>28.86</c:v>
                </c:pt>
                <c:pt idx="451">
                  <c:v>28.77</c:v>
                </c:pt>
                <c:pt idx="452">
                  <c:v>28.73</c:v>
                </c:pt>
                <c:pt idx="453">
                  <c:v>28.65</c:v>
                </c:pt>
                <c:pt idx="454">
                  <c:v>28.65</c:v>
                </c:pt>
                <c:pt idx="455">
                  <c:v>28.57</c:v>
                </c:pt>
                <c:pt idx="456">
                  <c:v>28.54</c:v>
                </c:pt>
                <c:pt idx="457">
                  <c:v>28.52</c:v>
                </c:pt>
                <c:pt idx="458">
                  <c:v>28.48</c:v>
                </c:pt>
                <c:pt idx="459">
                  <c:v>28.48</c:v>
                </c:pt>
                <c:pt idx="460">
                  <c:v>28.52</c:v>
                </c:pt>
                <c:pt idx="461">
                  <c:v>28.48</c:v>
                </c:pt>
                <c:pt idx="462">
                  <c:v>28.53</c:v>
                </c:pt>
                <c:pt idx="463">
                  <c:v>28.57</c:v>
                </c:pt>
                <c:pt idx="464">
                  <c:v>28.57</c:v>
                </c:pt>
                <c:pt idx="465">
                  <c:v>28.57</c:v>
                </c:pt>
                <c:pt idx="466">
                  <c:v>28.53</c:v>
                </c:pt>
                <c:pt idx="467">
                  <c:v>28.46</c:v>
                </c:pt>
                <c:pt idx="468">
                  <c:v>28.45</c:v>
                </c:pt>
                <c:pt idx="469">
                  <c:v>28.46</c:v>
                </c:pt>
                <c:pt idx="470">
                  <c:v>28.46</c:v>
                </c:pt>
                <c:pt idx="471">
                  <c:v>28.46</c:v>
                </c:pt>
                <c:pt idx="472">
                  <c:v>28.46</c:v>
                </c:pt>
                <c:pt idx="473">
                  <c:v>28.5</c:v>
                </c:pt>
                <c:pt idx="474">
                  <c:v>28.46</c:v>
                </c:pt>
                <c:pt idx="475">
                  <c:v>28.46</c:v>
                </c:pt>
                <c:pt idx="476">
                  <c:v>28.42</c:v>
                </c:pt>
                <c:pt idx="477">
                  <c:v>28.42</c:v>
                </c:pt>
                <c:pt idx="478">
                  <c:v>28.42</c:v>
                </c:pt>
                <c:pt idx="479">
                  <c:v>28.43</c:v>
                </c:pt>
                <c:pt idx="480">
                  <c:v>28.47</c:v>
                </c:pt>
                <c:pt idx="481">
                  <c:v>28.47</c:v>
                </c:pt>
                <c:pt idx="482">
                  <c:v>28.46</c:v>
                </c:pt>
                <c:pt idx="483">
                  <c:v>28.46</c:v>
                </c:pt>
                <c:pt idx="484">
                  <c:v>28.46</c:v>
                </c:pt>
                <c:pt idx="485">
                  <c:v>28.46</c:v>
                </c:pt>
                <c:pt idx="486">
                  <c:v>28.47</c:v>
                </c:pt>
                <c:pt idx="487">
                  <c:v>28.47</c:v>
                </c:pt>
                <c:pt idx="488">
                  <c:v>28.46</c:v>
                </c:pt>
                <c:pt idx="489">
                  <c:v>28.46</c:v>
                </c:pt>
                <c:pt idx="490">
                  <c:v>28.44</c:v>
                </c:pt>
                <c:pt idx="491">
                  <c:v>28.44</c:v>
                </c:pt>
                <c:pt idx="492">
                  <c:v>28.44</c:v>
                </c:pt>
                <c:pt idx="493">
                  <c:v>28.46</c:v>
                </c:pt>
                <c:pt idx="494">
                  <c:v>28.39</c:v>
                </c:pt>
                <c:pt idx="495">
                  <c:v>28.38</c:v>
                </c:pt>
                <c:pt idx="496">
                  <c:v>28.37</c:v>
                </c:pt>
                <c:pt idx="497">
                  <c:v>28.33</c:v>
                </c:pt>
                <c:pt idx="498">
                  <c:v>28.33</c:v>
                </c:pt>
                <c:pt idx="499">
                  <c:v>28.74</c:v>
                </c:pt>
                <c:pt idx="500">
                  <c:v>28.29</c:v>
                </c:pt>
                <c:pt idx="501">
                  <c:v>28.29</c:v>
                </c:pt>
                <c:pt idx="502">
                  <c:v>28.29</c:v>
                </c:pt>
                <c:pt idx="503">
                  <c:v>28.25</c:v>
                </c:pt>
                <c:pt idx="504">
                  <c:v>28.24</c:v>
                </c:pt>
                <c:pt idx="505">
                  <c:v>28.21</c:v>
                </c:pt>
                <c:pt idx="506">
                  <c:v>28.17</c:v>
                </c:pt>
                <c:pt idx="507">
                  <c:v>28.2</c:v>
                </c:pt>
                <c:pt idx="508">
                  <c:v>28.2</c:v>
                </c:pt>
                <c:pt idx="509">
                  <c:v>28.2</c:v>
                </c:pt>
                <c:pt idx="510">
                  <c:v>28.25</c:v>
                </c:pt>
                <c:pt idx="511">
                  <c:v>28.25</c:v>
                </c:pt>
                <c:pt idx="512">
                  <c:v>28.26</c:v>
                </c:pt>
                <c:pt idx="513">
                  <c:v>28.24</c:v>
                </c:pt>
                <c:pt idx="514">
                  <c:v>28.24</c:v>
                </c:pt>
                <c:pt idx="515">
                  <c:v>28.2</c:v>
                </c:pt>
                <c:pt idx="516">
                  <c:v>28.2</c:v>
                </c:pt>
                <c:pt idx="517">
                  <c:v>28.18</c:v>
                </c:pt>
                <c:pt idx="518">
                  <c:v>28.2</c:v>
                </c:pt>
                <c:pt idx="519">
                  <c:v>28.17</c:v>
                </c:pt>
                <c:pt idx="520">
                  <c:v>28.19</c:v>
                </c:pt>
                <c:pt idx="521">
                  <c:v>28.16</c:v>
                </c:pt>
                <c:pt idx="522">
                  <c:v>28.16</c:v>
                </c:pt>
                <c:pt idx="523">
                  <c:v>28.16</c:v>
                </c:pt>
                <c:pt idx="524">
                  <c:v>28.16</c:v>
                </c:pt>
                <c:pt idx="525">
                  <c:v>28.12</c:v>
                </c:pt>
                <c:pt idx="526">
                  <c:v>28.12</c:v>
                </c:pt>
                <c:pt idx="527">
                  <c:v>28.12</c:v>
                </c:pt>
                <c:pt idx="528">
                  <c:v>28.13</c:v>
                </c:pt>
                <c:pt idx="529">
                  <c:v>28.13</c:v>
                </c:pt>
                <c:pt idx="530">
                  <c:v>28.12</c:v>
                </c:pt>
                <c:pt idx="531">
                  <c:v>28.12</c:v>
                </c:pt>
                <c:pt idx="532">
                  <c:v>28.11</c:v>
                </c:pt>
                <c:pt idx="533">
                  <c:v>28.12</c:v>
                </c:pt>
                <c:pt idx="534">
                  <c:v>28.17</c:v>
                </c:pt>
                <c:pt idx="535">
                  <c:v>28.18</c:v>
                </c:pt>
                <c:pt idx="536">
                  <c:v>28.18</c:v>
                </c:pt>
                <c:pt idx="537">
                  <c:v>28.21</c:v>
                </c:pt>
                <c:pt idx="538">
                  <c:v>28.21</c:v>
                </c:pt>
                <c:pt idx="539">
                  <c:v>28.21</c:v>
                </c:pt>
                <c:pt idx="540">
                  <c:v>28.25</c:v>
                </c:pt>
                <c:pt idx="541">
                  <c:v>28.25</c:v>
                </c:pt>
                <c:pt idx="542">
                  <c:v>28.25</c:v>
                </c:pt>
                <c:pt idx="543">
                  <c:v>28.25</c:v>
                </c:pt>
                <c:pt idx="544">
                  <c:v>28.25</c:v>
                </c:pt>
                <c:pt idx="545">
                  <c:v>28.29</c:v>
                </c:pt>
                <c:pt idx="546">
                  <c:v>28.34</c:v>
                </c:pt>
                <c:pt idx="547">
                  <c:v>28.34</c:v>
                </c:pt>
                <c:pt idx="548">
                  <c:v>28.7</c:v>
                </c:pt>
                <c:pt idx="549">
                  <c:v>28.58</c:v>
                </c:pt>
                <c:pt idx="550">
                  <c:v>28.46</c:v>
                </c:pt>
                <c:pt idx="551">
                  <c:v>28.42</c:v>
                </c:pt>
                <c:pt idx="552">
                  <c:v>28.37</c:v>
                </c:pt>
                <c:pt idx="553">
                  <c:v>28.37</c:v>
                </c:pt>
                <c:pt idx="554">
                  <c:v>28.33</c:v>
                </c:pt>
                <c:pt idx="555">
                  <c:v>28.36</c:v>
                </c:pt>
                <c:pt idx="556">
                  <c:v>28.29</c:v>
                </c:pt>
                <c:pt idx="557">
                  <c:v>28.29</c:v>
                </c:pt>
                <c:pt idx="558">
                  <c:v>28.25</c:v>
                </c:pt>
                <c:pt idx="559">
                  <c:v>28.28</c:v>
                </c:pt>
                <c:pt idx="560">
                  <c:v>28.29</c:v>
                </c:pt>
                <c:pt idx="561">
                  <c:v>28.29</c:v>
                </c:pt>
                <c:pt idx="562">
                  <c:v>28.29</c:v>
                </c:pt>
                <c:pt idx="563">
                  <c:v>28.38</c:v>
                </c:pt>
                <c:pt idx="564">
                  <c:v>28.38</c:v>
                </c:pt>
                <c:pt idx="565">
                  <c:v>28.5</c:v>
                </c:pt>
                <c:pt idx="566">
                  <c:v>28.96</c:v>
                </c:pt>
                <c:pt idx="567">
                  <c:v>28.71</c:v>
                </c:pt>
                <c:pt idx="568">
                  <c:v>28.76</c:v>
                </c:pt>
                <c:pt idx="569">
                  <c:v>28.96</c:v>
                </c:pt>
                <c:pt idx="570">
                  <c:v>28.8</c:v>
                </c:pt>
                <c:pt idx="571">
                  <c:v>28.79</c:v>
                </c:pt>
                <c:pt idx="572">
                  <c:v>28.84</c:v>
                </c:pt>
                <c:pt idx="573">
                  <c:v>28.82</c:v>
                </c:pt>
                <c:pt idx="574">
                  <c:v>28.75</c:v>
                </c:pt>
                <c:pt idx="575">
                  <c:v>28.74</c:v>
                </c:pt>
                <c:pt idx="576">
                  <c:v>28.7</c:v>
                </c:pt>
                <c:pt idx="577">
                  <c:v>28.78</c:v>
                </c:pt>
                <c:pt idx="578">
                  <c:v>28.74</c:v>
                </c:pt>
                <c:pt idx="579">
                  <c:v>28.87</c:v>
                </c:pt>
                <c:pt idx="580">
                  <c:v>29.03</c:v>
                </c:pt>
                <c:pt idx="581">
                  <c:v>29.03</c:v>
                </c:pt>
                <c:pt idx="582">
                  <c:v>28.95</c:v>
                </c:pt>
                <c:pt idx="583">
                  <c:v>28.95</c:v>
                </c:pt>
                <c:pt idx="584">
                  <c:v>28.99</c:v>
                </c:pt>
                <c:pt idx="585">
                  <c:v>29.03</c:v>
                </c:pt>
                <c:pt idx="586">
                  <c:v>29.03</c:v>
                </c:pt>
                <c:pt idx="587">
                  <c:v>28.94</c:v>
                </c:pt>
                <c:pt idx="588">
                  <c:v>28.98</c:v>
                </c:pt>
                <c:pt idx="589">
                  <c:v>28.94</c:v>
                </c:pt>
                <c:pt idx="590">
                  <c:v>28.94</c:v>
                </c:pt>
                <c:pt idx="591">
                  <c:v>28.9</c:v>
                </c:pt>
                <c:pt idx="592">
                  <c:v>28.9</c:v>
                </c:pt>
                <c:pt idx="593">
                  <c:v>28.86</c:v>
                </c:pt>
                <c:pt idx="594">
                  <c:v>28.94</c:v>
                </c:pt>
                <c:pt idx="595">
                  <c:v>29.23</c:v>
                </c:pt>
                <c:pt idx="596">
                  <c:v>29.11</c:v>
                </c:pt>
                <c:pt idx="597">
                  <c:v>29.02</c:v>
                </c:pt>
                <c:pt idx="598">
                  <c:v>29.02</c:v>
                </c:pt>
                <c:pt idx="599">
                  <c:v>28.94</c:v>
                </c:pt>
                <c:pt idx="600">
                  <c:v>28.94</c:v>
                </c:pt>
                <c:pt idx="601">
                  <c:v>28.94</c:v>
                </c:pt>
                <c:pt idx="602">
                  <c:v>29.02</c:v>
                </c:pt>
                <c:pt idx="603">
                  <c:v>29.02</c:v>
                </c:pt>
                <c:pt idx="604">
                  <c:v>29.02</c:v>
                </c:pt>
                <c:pt idx="605">
                  <c:v>28.98</c:v>
                </c:pt>
                <c:pt idx="606">
                  <c:v>29.02</c:v>
                </c:pt>
                <c:pt idx="607">
                  <c:v>28.98</c:v>
                </c:pt>
                <c:pt idx="608">
                  <c:v>29.02</c:v>
                </c:pt>
                <c:pt idx="609">
                  <c:v>29.02</c:v>
                </c:pt>
                <c:pt idx="610">
                  <c:v>29.06</c:v>
                </c:pt>
                <c:pt idx="611">
                  <c:v>29.06</c:v>
                </c:pt>
                <c:pt idx="612">
                  <c:v>29.06</c:v>
                </c:pt>
                <c:pt idx="613">
                  <c:v>29.08</c:v>
                </c:pt>
                <c:pt idx="614">
                  <c:v>29.07</c:v>
                </c:pt>
                <c:pt idx="615">
                  <c:v>29.07</c:v>
                </c:pt>
                <c:pt idx="616">
                  <c:v>29.1</c:v>
                </c:pt>
                <c:pt idx="617">
                  <c:v>29.11</c:v>
                </c:pt>
                <c:pt idx="618">
                  <c:v>29.09</c:v>
                </c:pt>
                <c:pt idx="619">
                  <c:v>29.1</c:v>
                </c:pt>
                <c:pt idx="620">
                  <c:v>29.24</c:v>
                </c:pt>
                <c:pt idx="621">
                  <c:v>30.14</c:v>
                </c:pt>
                <c:pt idx="622">
                  <c:v>23.37</c:v>
                </c:pt>
              </c:numCache>
            </c:numRef>
          </c:yVal>
          <c:smooth val="0"/>
          <c:extLst>
            <c:ext xmlns:c16="http://schemas.microsoft.com/office/drawing/2014/chart" uri="{C3380CC4-5D6E-409C-BE32-E72D297353CC}">
              <c16:uniqueId val="{00000004-21FE-40C2-B55D-2B820547AA9E}"/>
            </c:ext>
          </c:extLst>
        </c:ser>
        <c:ser>
          <c:idx val="5"/>
          <c:order val="5"/>
          <c:tx>
            <c:strRef>
              <c:f>Kaktovik_Hr3!$O$7</c:f>
              <c:strCache>
                <c:ptCount val="1"/>
                <c:pt idx="0">
                  <c:v>CavW3</c:v>
                </c:pt>
              </c:strCache>
            </c:strRef>
          </c:tx>
          <c:marker>
            <c:symbol val="none"/>
          </c:marker>
          <c:xVal>
            <c:numRef>
              <c:f>Kaktovik_Hr3!$A$10:$A$1660</c:f>
              <c:numCache>
                <c:formatCode>mm/dd/yy\ hh:mm</c:formatCode>
                <c:ptCount val="1651"/>
                <c:pt idx="0">
                  <c:v>42530.334027777775</c:v>
                </c:pt>
                <c:pt idx="1">
                  <c:v>42530.375</c:v>
                </c:pt>
                <c:pt idx="2">
                  <c:v>42530.5</c:v>
                </c:pt>
                <c:pt idx="3">
                  <c:v>42530.625</c:v>
                </c:pt>
                <c:pt idx="4">
                  <c:v>42530.75</c:v>
                </c:pt>
                <c:pt idx="5">
                  <c:v>42530.875</c:v>
                </c:pt>
                <c:pt idx="6">
                  <c:v>42531</c:v>
                </c:pt>
                <c:pt idx="7">
                  <c:v>42531.125</c:v>
                </c:pt>
                <c:pt idx="8">
                  <c:v>42531.25</c:v>
                </c:pt>
                <c:pt idx="9">
                  <c:v>42531.375</c:v>
                </c:pt>
                <c:pt idx="10">
                  <c:v>42531.5</c:v>
                </c:pt>
                <c:pt idx="11">
                  <c:v>42531.625</c:v>
                </c:pt>
                <c:pt idx="12">
                  <c:v>42531.75</c:v>
                </c:pt>
                <c:pt idx="13">
                  <c:v>42531.875</c:v>
                </c:pt>
                <c:pt idx="14">
                  <c:v>42532</c:v>
                </c:pt>
                <c:pt idx="15">
                  <c:v>42532.125</c:v>
                </c:pt>
                <c:pt idx="16">
                  <c:v>42532.25</c:v>
                </c:pt>
                <c:pt idx="17">
                  <c:v>42532.375</c:v>
                </c:pt>
                <c:pt idx="18">
                  <c:v>42532.5</c:v>
                </c:pt>
                <c:pt idx="19">
                  <c:v>42532.625</c:v>
                </c:pt>
                <c:pt idx="20">
                  <c:v>42532.75</c:v>
                </c:pt>
                <c:pt idx="21">
                  <c:v>42532.875</c:v>
                </c:pt>
                <c:pt idx="22">
                  <c:v>42533</c:v>
                </c:pt>
                <c:pt idx="23">
                  <c:v>42533.125</c:v>
                </c:pt>
                <c:pt idx="24">
                  <c:v>42533.25</c:v>
                </c:pt>
                <c:pt idx="25">
                  <c:v>42533.375</c:v>
                </c:pt>
                <c:pt idx="26">
                  <c:v>42533.5</c:v>
                </c:pt>
                <c:pt idx="27">
                  <c:v>42533.625</c:v>
                </c:pt>
                <c:pt idx="28">
                  <c:v>42533.75</c:v>
                </c:pt>
                <c:pt idx="29">
                  <c:v>42533.875</c:v>
                </c:pt>
                <c:pt idx="30">
                  <c:v>42534</c:v>
                </c:pt>
                <c:pt idx="31">
                  <c:v>42534.125</c:v>
                </c:pt>
                <c:pt idx="32">
                  <c:v>42534.25</c:v>
                </c:pt>
                <c:pt idx="33">
                  <c:v>42534.375</c:v>
                </c:pt>
                <c:pt idx="34">
                  <c:v>42534.5</c:v>
                </c:pt>
                <c:pt idx="35">
                  <c:v>42534.625</c:v>
                </c:pt>
                <c:pt idx="36">
                  <c:v>42534.75</c:v>
                </c:pt>
                <c:pt idx="37">
                  <c:v>42534.875</c:v>
                </c:pt>
                <c:pt idx="38">
                  <c:v>42535</c:v>
                </c:pt>
                <c:pt idx="39">
                  <c:v>42535.125</c:v>
                </c:pt>
                <c:pt idx="40">
                  <c:v>42535.25</c:v>
                </c:pt>
                <c:pt idx="41">
                  <c:v>42535.375</c:v>
                </c:pt>
                <c:pt idx="42">
                  <c:v>42535.5</c:v>
                </c:pt>
                <c:pt idx="43">
                  <c:v>42535.625</c:v>
                </c:pt>
                <c:pt idx="44">
                  <c:v>42535.75</c:v>
                </c:pt>
                <c:pt idx="45">
                  <c:v>42535.875</c:v>
                </c:pt>
                <c:pt idx="46">
                  <c:v>42536</c:v>
                </c:pt>
                <c:pt idx="47">
                  <c:v>42536.125</c:v>
                </c:pt>
                <c:pt idx="48">
                  <c:v>42536.25</c:v>
                </c:pt>
                <c:pt idx="49">
                  <c:v>42536.375</c:v>
                </c:pt>
                <c:pt idx="50">
                  <c:v>42536.5</c:v>
                </c:pt>
                <c:pt idx="51">
                  <c:v>42536.625</c:v>
                </c:pt>
                <c:pt idx="52">
                  <c:v>42536.75</c:v>
                </c:pt>
                <c:pt idx="53">
                  <c:v>42536.875</c:v>
                </c:pt>
                <c:pt idx="54">
                  <c:v>42537</c:v>
                </c:pt>
                <c:pt idx="55">
                  <c:v>42537.125</c:v>
                </c:pt>
                <c:pt idx="56">
                  <c:v>42537.25</c:v>
                </c:pt>
                <c:pt idx="57">
                  <c:v>42537.375</c:v>
                </c:pt>
                <c:pt idx="58">
                  <c:v>42537.5</c:v>
                </c:pt>
                <c:pt idx="59">
                  <c:v>42537.625</c:v>
                </c:pt>
                <c:pt idx="60">
                  <c:v>42537.75</c:v>
                </c:pt>
                <c:pt idx="61">
                  <c:v>42537.875</c:v>
                </c:pt>
                <c:pt idx="62">
                  <c:v>42538</c:v>
                </c:pt>
                <c:pt idx="63">
                  <c:v>42538.125</c:v>
                </c:pt>
                <c:pt idx="64">
                  <c:v>42538.25</c:v>
                </c:pt>
                <c:pt idx="65">
                  <c:v>42538.375</c:v>
                </c:pt>
                <c:pt idx="66">
                  <c:v>42538.5</c:v>
                </c:pt>
                <c:pt idx="67">
                  <c:v>42538.625</c:v>
                </c:pt>
                <c:pt idx="68">
                  <c:v>42538.75</c:v>
                </c:pt>
                <c:pt idx="69">
                  <c:v>42538.875</c:v>
                </c:pt>
                <c:pt idx="70">
                  <c:v>42539</c:v>
                </c:pt>
                <c:pt idx="71">
                  <c:v>42539.125</c:v>
                </c:pt>
                <c:pt idx="72">
                  <c:v>42539.25</c:v>
                </c:pt>
                <c:pt idx="73">
                  <c:v>42539.375</c:v>
                </c:pt>
                <c:pt idx="74">
                  <c:v>42539.5</c:v>
                </c:pt>
                <c:pt idx="75">
                  <c:v>42539.625</c:v>
                </c:pt>
                <c:pt idx="76">
                  <c:v>42539.75</c:v>
                </c:pt>
                <c:pt idx="77">
                  <c:v>42539.875</c:v>
                </c:pt>
                <c:pt idx="78">
                  <c:v>42540</c:v>
                </c:pt>
                <c:pt idx="79">
                  <c:v>42540.125</c:v>
                </c:pt>
                <c:pt idx="80">
                  <c:v>42540.25</c:v>
                </c:pt>
                <c:pt idx="81">
                  <c:v>42540.375</c:v>
                </c:pt>
                <c:pt idx="82">
                  <c:v>42540.5</c:v>
                </c:pt>
                <c:pt idx="83">
                  <c:v>42540.625</c:v>
                </c:pt>
                <c:pt idx="84">
                  <c:v>42540.75</c:v>
                </c:pt>
                <c:pt idx="85">
                  <c:v>42541</c:v>
                </c:pt>
                <c:pt idx="86">
                  <c:v>42541.125</c:v>
                </c:pt>
                <c:pt idx="87">
                  <c:v>42541.25</c:v>
                </c:pt>
                <c:pt idx="88">
                  <c:v>42541.375</c:v>
                </c:pt>
                <c:pt idx="89">
                  <c:v>42541.5</c:v>
                </c:pt>
                <c:pt idx="90">
                  <c:v>42541.625</c:v>
                </c:pt>
                <c:pt idx="91">
                  <c:v>42541.75</c:v>
                </c:pt>
                <c:pt idx="92">
                  <c:v>42541.875</c:v>
                </c:pt>
                <c:pt idx="93">
                  <c:v>42542</c:v>
                </c:pt>
                <c:pt idx="94">
                  <c:v>42542.125</c:v>
                </c:pt>
                <c:pt idx="95">
                  <c:v>42542.25</c:v>
                </c:pt>
                <c:pt idx="96">
                  <c:v>42542.375</c:v>
                </c:pt>
                <c:pt idx="97">
                  <c:v>42542.5</c:v>
                </c:pt>
                <c:pt idx="98">
                  <c:v>42542.625</c:v>
                </c:pt>
                <c:pt idx="99">
                  <c:v>42542.75</c:v>
                </c:pt>
                <c:pt idx="100">
                  <c:v>42542.875</c:v>
                </c:pt>
                <c:pt idx="101">
                  <c:v>42543</c:v>
                </c:pt>
                <c:pt idx="102">
                  <c:v>42543.125</c:v>
                </c:pt>
                <c:pt idx="103">
                  <c:v>42543.25</c:v>
                </c:pt>
                <c:pt idx="104">
                  <c:v>42543.375</c:v>
                </c:pt>
                <c:pt idx="105">
                  <c:v>42543.5</c:v>
                </c:pt>
                <c:pt idx="106">
                  <c:v>42543.625</c:v>
                </c:pt>
                <c:pt idx="107">
                  <c:v>42543.75</c:v>
                </c:pt>
                <c:pt idx="108">
                  <c:v>42543.875</c:v>
                </c:pt>
                <c:pt idx="109">
                  <c:v>42544</c:v>
                </c:pt>
                <c:pt idx="110">
                  <c:v>42544.125</c:v>
                </c:pt>
                <c:pt idx="111">
                  <c:v>42544.25</c:v>
                </c:pt>
                <c:pt idx="112">
                  <c:v>42544.25</c:v>
                </c:pt>
                <c:pt idx="113">
                  <c:v>42544.375</c:v>
                </c:pt>
                <c:pt idx="114">
                  <c:v>42544.5</c:v>
                </c:pt>
                <c:pt idx="115">
                  <c:v>42544.625</c:v>
                </c:pt>
                <c:pt idx="116">
                  <c:v>42544.75</c:v>
                </c:pt>
                <c:pt idx="117">
                  <c:v>42544.875</c:v>
                </c:pt>
                <c:pt idx="118">
                  <c:v>42545</c:v>
                </c:pt>
                <c:pt idx="119">
                  <c:v>42545.125</c:v>
                </c:pt>
                <c:pt idx="120">
                  <c:v>42545.25</c:v>
                </c:pt>
                <c:pt idx="121">
                  <c:v>42545.375</c:v>
                </c:pt>
                <c:pt idx="122">
                  <c:v>42545.5</c:v>
                </c:pt>
                <c:pt idx="123">
                  <c:v>42545.625</c:v>
                </c:pt>
                <c:pt idx="124">
                  <c:v>42545.75</c:v>
                </c:pt>
                <c:pt idx="125">
                  <c:v>42545.875</c:v>
                </c:pt>
                <c:pt idx="126">
                  <c:v>42546</c:v>
                </c:pt>
                <c:pt idx="127">
                  <c:v>42546.125</c:v>
                </c:pt>
                <c:pt idx="128">
                  <c:v>42546.25</c:v>
                </c:pt>
                <c:pt idx="129">
                  <c:v>42546.375</c:v>
                </c:pt>
                <c:pt idx="130">
                  <c:v>42546.5</c:v>
                </c:pt>
                <c:pt idx="131">
                  <c:v>42546.625</c:v>
                </c:pt>
                <c:pt idx="132">
                  <c:v>42546.75</c:v>
                </c:pt>
                <c:pt idx="133">
                  <c:v>42546.875</c:v>
                </c:pt>
                <c:pt idx="134">
                  <c:v>42547</c:v>
                </c:pt>
                <c:pt idx="135">
                  <c:v>42547.125</c:v>
                </c:pt>
                <c:pt idx="136">
                  <c:v>42547.25</c:v>
                </c:pt>
                <c:pt idx="137">
                  <c:v>42547.375</c:v>
                </c:pt>
                <c:pt idx="138">
                  <c:v>42547.5</c:v>
                </c:pt>
                <c:pt idx="139">
                  <c:v>42547.625</c:v>
                </c:pt>
                <c:pt idx="140">
                  <c:v>42547.75</c:v>
                </c:pt>
                <c:pt idx="141">
                  <c:v>42547.875</c:v>
                </c:pt>
                <c:pt idx="142">
                  <c:v>42548</c:v>
                </c:pt>
                <c:pt idx="143">
                  <c:v>42548.125</c:v>
                </c:pt>
                <c:pt idx="144">
                  <c:v>42548.25</c:v>
                </c:pt>
                <c:pt idx="145">
                  <c:v>42548.375</c:v>
                </c:pt>
                <c:pt idx="146">
                  <c:v>42548.5</c:v>
                </c:pt>
                <c:pt idx="147">
                  <c:v>42548.625</c:v>
                </c:pt>
                <c:pt idx="148">
                  <c:v>42548.75</c:v>
                </c:pt>
                <c:pt idx="149">
                  <c:v>42548.875</c:v>
                </c:pt>
                <c:pt idx="150">
                  <c:v>42549</c:v>
                </c:pt>
                <c:pt idx="151">
                  <c:v>42549.125</c:v>
                </c:pt>
                <c:pt idx="152">
                  <c:v>42549.25</c:v>
                </c:pt>
                <c:pt idx="153">
                  <c:v>42549.375</c:v>
                </c:pt>
                <c:pt idx="154">
                  <c:v>42549.5</c:v>
                </c:pt>
                <c:pt idx="155">
                  <c:v>42549.625</c:v>
                </c:pt>
                <c:pt idx="156">
                  <c:v>42549.75</c:v>
                </c:pt>
                <c:pt idx="157">
                  <c:v>42549.875</c:v>
                </c:pt>
                <c:pt idx="158">
                  <c:v>42550</c:v>
                </c:pt>
                <c:pt idx="159">
                  <c:v>42550.125</c:v>
                </c:pt>
                <c:pt idx="160">
                  <c:v>42550.25</c:v>
                </c:pt>
                <c:pt idx="161">
                  <c:v>42550.375</c:v>
                </c:pt>
                <c:pt idx="162">
                  <c:v>42550.5</c:v>
                </c:pt>
                <c:pt idx="163">
                  <c:v>42550.625</c:v>
                </c:pt>
                <c:pt idx="164">
                  <c:v>42550.75</c:v>
                </c:pt>
                <c:pt idx="165">
                  <c:v>42550.875</c:v>
                </c:pt>
                <c:pt idx="166">
                  <c:v>42551</c:v>
                </c:pt>
                <c:pt idx="167">
                  <c:v>42551.125</c:v>
                </c:pt>
                <c:pt idx="168">
                  <c:v>42551.25</c:v>
                </c:pt>
                <c:pt idx="169">
                  <c:v>42551.375</c:v>
                </c:pt>
                <c:pt idx="170">
                  <c:v>42551.5</c:v>
                </c:pt>
                <c:pt idx="171">
                  <c:v>42551.625</c:v>
                </c:pt>
                <c:pt idx="172">
                  <c:v>42551.75</c:v>
                </c:pt>
                <c:pt idx="173">
                  <c:v>42551.875</c:v>
                </c:pt>
                <c:pt idx="174">
                  <c:v>42552</c:v>
                </c:pt>
                <c:pt idx="175">
                  <c:v>42552.125</c:v>
                </c:pt>
                <c:pt idx="176">
                  <c:v>42552.25</c:v>
                </c:pt>
                <c:pt idx="177">
                  <c:v>42552.375</c:v>
                </c:pt>
                <c:pt idx="178">
                  <c:v>42552.5</c:v>
                </c:pt>
                <c:pt idx="179">
                  <c:v>42552.625</c:v>
                </c:pt>
                <c:pt idx="180">
                  <c:v>42552.75</c:v>
                </c:pt>
                <c:pt idx="181">
                  <c:v>42552.875</c:v>
                </c:pt>
                <c:pt idx="182">
                  <c:v>42553</c:v>
                </c:pt>
                <c:pt idx="183">
                  <c:v>42553.125</c:v>
                </c:pt>
                <c:pt idx="184">
                  <c:v>42553.25</c:v>
                </c:pt>
                <c:pt idx="185">
                  <c:v>42553.375</c:v>
                </c:pt>
                <c:pt idx="186">
                  <c:v>42553.5</c:v>
                </c:pt>
                <c:pt idx="187">
                  <c:v>42553.625</c:v>
                </c:pt>
                <c:pt idx="188">
                  <c:v>42553.75</c:v>
                </c:pt>
                <c:pt idx="189">
                  <c:v>42553.875</c:v>
                </c:pt>
                <c:pt idx="190">
                  <c:v>42554</c:v>
                </c:pt>
                <c:pt idx="191">
                  <c:v>42554.125</c:v>
                </c:pt>
                <c:pt idx="192">
                  <c:v>42554.25</c:v>
                </c:pt>
                <c:pt idx="193">
                  <c:v>42554.375</c:v>
                </c:pt>
                <c:pt idx="194">
                  <c:v>42554.5</c:v>
                </c:pt>
                <c:pt idx="195">
                  <c:v>42554.625</c:v>
                </c:pt>
                <c:pt idx="196">
                  <c:v>42554.75</c:v>
                </c:pt>
                <c:pt idx="197">
                  <c:v>42554.875</c:v>
                </c:pt>
                <c:pt idx="198">
                  <c:v>42555</c:v>
                </c:pt>
                <c:pt idx="199">
                  <c:v>42555.125</c:v>
                </c:pt>
                <c:pt idx="200">
                  <c:v>42555.25</c:v>
                </c:pt>
                <c:pt idx="201">
                  <c:v>42555.375</c:v>
                </c:pt>
                <c:pt idx="202">
                  <c:v>42555.5</c:v>
                </c:pt>
                <c:pt idx="203">
                  <c:v>42555.625</c:v>
                </c:pt>
                <c:pt idx="204">
                  <c:v>42555.75</c:v>
                </c:pt>
                <c:pt idx="205">
                  <c:v>42555.875</c:v>
                </c:pt>
                <c:pt idx="206">
                  <c:v>42556</c:v>
                </c:pt>
                <c:pt idx="207">
                  <c:v>42556.125</c:v>
                </c:pt>
                <c:pt idx="208">
                  <c:v>42556.25</c:v>
                </c:pt>
                <c:pt idx="209">
                  <c:v>42556.375</c:v>
                </c:pt>
                <c:pt idx="210">
                  <c:v>42556.5</c:v>
                </c:pt>
                <c:pt idx="211">
                  <c:v>42556.625</c:v>
                </c:pt>
                <c:pt idx="212">
                  <c:v>42556.75</c:v>
                </c:pt>
                <c:pt idx="213">
                  <c:v>42556.875</c:v>
                </c:pt>
                <c:pt idx="214">
                  <c:v>42557</c:v>
                </c:pt>
                <c:pt idx="215">
                  <c:v>42557.125</c:v>
                </c:pt>
                <c:pt idx="216">
                  <c:v>42557.25</c:v>
                </c:pt>
                <c:pt idx="217">
                  <c:v>42557.375</c:v>
                </c:pt>
                <c:pt idx="218">
                  <c:v>42557.5</c:v>
                </c:pt>
                <c:pt idx="219">
                  <c:v>42557.625</c:v>
                </c:pt>
                <c:pt idx="220">
                  <c:v>42557.75</c:v>
                </c:pt>
                <c:pt idx="221">
                  <c:v>42557.875</c:v>
                </c:pt>
                <c:pt idx="222">
                  <c:v>42558</c:v>
                </c:pt>
                <c:pt idx="223">
                  <c:v>42558.125</c:v>
                </c:pt>
                <c:pt idx="224">
                  <c:v>42558.25</c:v>
                </c:pt>
                <c:pt idx="225">
                  <c:v>42558.375</c:v>
                </c:pt>
                <c:pt idx="226">
                  <c:v>42558.5</c:v>
                </c:pt>
                <c:pt idx="227">
                  <c:v>42558.625</c:v>
                </c:pt>
                <c:pt idx="228">
                  <c:v>42558.75</c:v>
                </c:pt>
                <c:pt idx="229">
                  <c:v>42558.875</c:v>
                </c:pt>
                <c:pt idx="230">
                  <c:v>42559</c:v>
                </c:pt>
                <c:pt idx="231">
                  <c:v>42559.125</c:v>
                </c:pt>
                <c:pt idx="232">
                  <c:v>42559.25</c:v>
                </c:pt>
                <c:pt idx="233">
                  <c:v>42559.375</c:v>
                </c:pt>
                <c:pt idx="234">
                  <c:v>42559.5</c:v>
                </c:pt>
                <c:pt idx="235">
                  <c:v>42559.625</c:v>
                </c:pt>
                <c:pt idx="236">
                  <c:v>42559.75</c:v>
                </c:pt>
                <c:pt idx="237">
                  <c:v>42559.875</c:v>
                </c:pt>
                <c:pt idx="238">
                  <c:v>42560</c:v>
                </c:pt>
                <c:pt idx="239">
                  <c:v>42560.125</c:v>
                </c:pt>
                <c:pt idx="240">
                  <c:v>42560.25</c:v>
                </c:pt>
                <c:pt idx="241">
                  <c:v>42560.375</c:v>
                </c:pt>
                <c:pt idx="242">
                  <c:v>42560.5</c:v>
                </c:pt>
                <c:pt idx="243">
                  <c:v>42560.625</c:v>
                </c:pt>
                <c:pt idx="244">
                  <c:v>42560.75</c:v>
                </c:pt>
                <c:pt idx="245">
                  <c:v>42560.875</c:v>
                </c:pt>
                <c:pt idx="246">
                  <c:v>42561</c:v>
                </c:pt>
                <c:pt idx="247">
                  <c:v>42561.125</c:v>
                </c:pt>
                <c:pt idx="248">
                  <c:v>42561.25</c:v>
                </c:pt>
                <c:pt idx="249">
                  <c:v>42561.375</c:v>
                </c:pt>
                <c:pt idx="250">
                  <c:v>42561.5</c:v>
                </c:pt>
                <c:pt idx="251">
                  <c:v>42561.625</c:v>
                </c:pt>
                <c:pt idx="252">
                  <c:v>42561.75</c:v>
                </c:pt>
                <c:pt idx="253">
                  <c:v>42561.875</c:v>
                </c:pt>
                <c:pt idx="254">
                  <c:v>42562</c:v>
                </c:pt>
                <c:pt idx="255">
                  <c:v>42562.125</c:v>
                </c:pt>
                <c:pt idx="256">
                  <c:v>42562.25</c:v>
                </c:pt>
                <c:pt idx="257">
                  <c:v>42562.375</c:v>
                </c:pt>
                <c:pt idx="258">
                  <c:v>42562.5</c:v>
                </c:pt>
                <c:pt idx="259">
                  <c:v>42562.625</c:v>
                </c:pt>
                <c:pt idx="260">
                  <c:v>42562.75</c:v>
                </c:pt>
                <c:pt idx="261">
                  <c:v>42562.875</c:v>
                </c:pt>
                <c:pt idx="262">
                  <c:v>42563</c:v>
                </c:pt>
                <c:pt idx="263">
                  <c:v>42563.125</c:v>
                </c:pt>
                <c:pt idx="264">
                  <c:v>42563.25</c:v>
                </c:pt>
                <c:pt idx="265">
                  <c:v>42563.375</c:v>
                </c:pt>
                <c:pt idx="266">
                  <c:v>42563.5</c:v>
                </c:pt>
                <c:pt idx="267">
                  <c:v>42563.625</c:v>
                </c:pt>
                <c:pt idx="268">
                  <c:v>42563.75</c:v>
                </c:pt>
                <c:pt idx="269">
                  <c:v>42563.875</c:v>
                </c:pt>
                <c:pt idx="270">
                  <c:v>42564</c:v>
                </c:pt>
                <c:pt idx="271">
                  <c:v>42564.125</c:v>
                </c:pt>
                <c:pt idx="272">
                  <c:v>42564.25</c:v>
                </c:pt>
                <c:pt idx="273">
                  <c:v>42564.375</c:v>
                </c:pt>
                <c:pt idx="274">
                  <c:v>42564.5</c:v>
                </c:pt>
                <c:pt idx="275">
                  <c:v>42564.625</c:v>
                </c:pt>
                <c:pt idx="276">
                  <c:v>42564.75</c:v>
                </c:pt>
                <c:pt idx="277">
                  <c:v>42564.875</c:v>
                </c:pt>
                <c:pt idx="278">
                  <c:v>42565</c:v>
                </c:pt>
                <c:pt idx="279">
                  <c:v>42565.125</c:v>
                </c:pt>
                <c:pt idx="280">
                  <c:v>42565.25</c:v>
                </c:pt>
                <c:pt idx="281">
                  <c:v>42565.375</c:v>
                </c:pt>
                <c:pt idx="282">
                  <c:v>42565.5</c:v>
                </c:pt>
                <c:pt idx="283">
                  <c:v>42565.625</c:v>
                </c:pt>
                <c:pt idx="284">
                  <c:v>42565.75</c:v>
                </c:pt>
                <c:pt idx="285">
                  <c:v>42565.875</c:v>
                </c:pt>
                <c:pt idx="286">
                  <c:v>42566</c:v>
                </c:pt>
                <c:pt idx="287">
                  <c:v>42566.125</c:v>
                </c:pt>
                <c:pt idx="288">
                  <c:v>42566.25</c:v>
                </c:pt>
                <c:pt idx="289">
                  <c:v>42566.375</c:v>
                </c:pt>
                <c:pt idx="290">
                  <c:v>42566.5</c:v>
                </c:pt>
                <c:pt idx="291">
                  <c:v>42566.625</c:v>
                </c:pt>
                <c:pt idx="292">
                  <c:v>42566.75</c:v>
                </c:pt>
                <c:pt idx="293">
                  <c:v>42566.875</c:v>
                </c:pt>
                <c:pt idx="294">
                  <c:v>42567</c:v>
                </c:pt>
                <c:pt idx="295">
                  <c:v>42567.125</c:v>
                </c:pt>
                <c:pt idx="296">
                  <c:v>42567.25</c:v>
                </c:pt>
                <c:pt idx="297">
                  <c:v>42567.375</c:v>
                </c:pt>
                <c:pt idx="298">
                  <c:v>42567.5</c:v>
                </c:pt>
                <c:pt idx="299">
                  <c:v>42567.625</c:v>
                </c:pt>
                <c:pt idx="300">
                  <c:v>42567.75</c:v>
                </c:pt>
                <c:pt idx="301">
                  <c:v>42567.875</c:v>
                </c:pt>
                <c:pt idx="302">
                  <c:v>42568</c:v>
                </c:pt>
                <c:pt idx="303">
                  <c:v>42568.125</c:v>
                </c:pt>
                <c:pt idx="304">
                  <c:v>42568.25</c:v>
                </c:pt>
                <c:pt idx="305">
                  <c:v>42568.375</c:v>
                </c:pt>
                <c:pt idx="306">
                  <c:v>42568.5</c:v>
                </c:pt>
                <c:pt idx="307">
                  <c:v>42568.625</c:v>
                </c:pt>
                <c:pt idx="308">
                  <c:v>42568.75</c:v>
                </c:pt>
                <c:pt idx="309">
                  <c:v>42568.875</c:v>
                </c:pt>
                <c:pt idx="310">
                  <c:v>42569</c:v>
                </c:pt>
                <c:pt idx="311">
                  <c:v>42569.125</c:v>
                </c:pt>
                <c:pt idx="312">
                  <c:v>42569.25</c:v>
                </c:pt>
                <c:pt idx="313">
                  <c:v>42569.25</c:v>
                </c:pt>
                <c:pt idx="314">
                  <c:v>42569.375</c:v>
                </c:pt>
                <c:pt idx="315">
                  <c:v>42569.5</c:v>
                </c:pt>
                <c:pt idx="316">
                  <c:v>42569.625</c:v>
                </c:pt>
                <c:pt idx="317">
                  <c:v>42569.75</c:v>
                </c:pt>
                <c:pt idx="318">
                  <c:v>42569.875</c:v>
                </c:pt>
                <c:pt idx="319">
                  <c:v>42570</c:v>
                </c:pt>
                <c:pt idx="320">
                  <c:v>42570.125</c:v>
                </c:pt>
                <c:pt idx="321">
                  <c:v>42570.25</c:v>
                </c:pt>
                <c:pt idx="322">
                  <c:v>42570.375</c:v>
                </c:pt>
                <c:pt idx="323">
                  <c:v>42570.375</c:v>
                </c:pt>
                <c:pt idx="324">
                  <c:v>42570.5</c:v>
                </c:pt>
                <c:pt idx="325">
                  <c:v>42570.625</c:v>
                </c:pt>
                <c:pt idx="326">
                  <c:v>42570.75</c:v>
                </c:pt>
                <c:pt idx="327">
                  <c:v>42570.875</c:v>
                </c:pt>
                <c:pt idx="328">
                  <c:v>42571</c:v>
                </c:pt>
                <c:pt idx="329">
                  <c:v>42571.125</c:v>
                </c:pt>
                <c:pt idx="330">
                  <c:v>42571.25</c:v>
                </c:pt>
                <c:pt idx="331">
                  <c:v>42571.375</c:v>
                </c:pt>
                <c:pt idx="332">
                  <c:v>42571.5</c:v>
                </c:pt>
                <c:pt idx="333">
                  <c:v>42571.625</c:v>
                </c:pt>
                <c:pt idx="334">
                  <c:v>42571.75</c:v>
                </c:pt>
                <c:pt idx="335">
                  <c:v>42571.875</c:v>
                </c:pt>
                <c:pt idx="336">
                  <c:v>42572</c:v>
                </c:pt>
                <c:pt idx="337">
                  <c:v>42572.125</c:v>
                </c:pt>
                <c:pt idx="338">
                  <c:v>42572.25</c:v>
                </c:pt>
                <c:pt idx="339">
                  <c:v>42572.375</c:v>
                </c:pt>
                <c:pt idx="340">
                  <c:v>42572.5</c:v>
                </c:pt>
                <c:pt idx="341">
                  <c:v>42572.625</c:v>
                </c:pt>
                <c:pt idx="342">
                  <c:v>42572.75</c:v>
                </c:pt>
                <c:pt idx="343">
                  <c:v>42572.75</c:v>
                </c:pt>
                <c:pt idx="344">
                  <c:v>42572.875</c:v>
                </c:pt>
                <c:pt idx="345">
                  <c:v>42573</c:v>
                </c:pt>
                <c:pt idx="346">
                  <c:v>42573.125</c:v>
                </c:pt>
                <c:pt idx="347">
                  <c:v>42573.25</c:v>
                </c:pt>
                <c:pt idx="348">
                  <c:v>42573.375</c:v>
                </c:pt>
                <c:pt idx="349">
                  <c:v>42573.5</c:v>
                </c:pt>
                <c:pt idx="350">
                  <c:v>42573.625</c:v>
                </c:pt>
                <c:pt idx="351">
                  <c:v>42573.75</c:v>
                </c:pt>
                <c:pt idx="352">
                  <c:v>42573.875</c:v>
                </c:pt>
                <c:pt idx="353">
                  <c:v>42574</c:v>
                </c:pt>
                <c:pt idx="354">
                  <c:v>42574.125</c:v>
                </c:pt>
                <c:pt idx="355">
                  <c:v>42574.25</c:v>
                </c:pt>
                <c:pt idx="356">
                  <c:v>42574.375</c:v>
                </c:pt>
                <c:pt idx="357">
                  <c:v>42574.5</c:v>
                </c:pt>
                <c:pt idx="358">
                  <c:v>42574.625</c:v>
                </c:pt>
                <c:pt idx="359">
                  <c:v>42574.75</c:v>
                </c:pt>
                <c:pt idx="360">
                  <c:v>42574.875</c:v>
                </c:pt>
                <c:pt idx="361">
                  <c:v>42575</c:v>
                </c:pt>
                <c:pt idx="362">
                  <c:v>42575.25</c:v>
                </c:pt>
                <c:pt idx="363">
                  <c:v>42575.375</c:v>
                </c:pt>
                <c:pt idx="364">
                  <c:v>42575.5</c:v>
                </c:pt>
                <c:pt idx="365">
                  <c:v>42575.625</c:v>
                </c:pt>
                <c:pt idx="366">
                  <c:v>42575.75</c:v>
                </c:pt>
                <c:pt idx="367">
                  <c:v>42575.875</c:v>
                </c:pt>
                <c:pt idx="368">
                  <c:v>42576</c:v>
                </c:pt>
                <c:pt idx="369">
                  <c:v>42576.125</c:v>
                </c:pt>
                <c:pt idx="370">
                  <c:v>42576.25</c:v>
                </c:pt>
                <c:pt idx="371">
                  <c:v>42576.375</c:v>
                </c:pt>
                <c:pt idx="372">
                  <c:v>42576.5</c:v>
                </c:pt>
                <c:pt idx="373">
                  <c:v>42576.625</c:v>
                </c:pt>
                <c:pt idx="374">
                  <c:v>42576.75</c:v>
                </c:pt>
                <c:pt idx="375">
                  <c:v>42576.875</c:v>
                </c:pt>
                <c:pt idx="376">
                  <c:v>42577</c:v>
                </c:pt>
                <c:pt idx="377">
                  <c:v>42577.125</c:v>
                </c:pt>
                <c:pt idx="378">
                  <c:v>42577.25</c:v>
                </c:pt>
                <c:pt idx="379">
                  <c:v>42577.375</c:v>
                </c:pt>
                <c:pt idx="380">
                  <c:v>42577.5</c:v>
                </c:pt>
                <c:pt idx="381">
                  <c:v>42577.625</c:v>
                </c:pt>
                <c:pt idx="382">
                  <c:v>42577.75</c:v>
                </c:pt>
                <c:pt idx="383">
                  <c:v>42577.875</c:v>
                </c:pt>
                <c:pt idx="384">
                  <c:v>42578</c:v>
                </c:pt>
                <c:pt idx="385">
                  <c:v>42578.125</c:v>
                </c:pt>
                <c:pt idx="386">
                  <c:v>42578.25</c:v>
                </c:pt>
                <c:pt idx="387">
                  <c:v>42578.375</c:v>
                </c:pt>
                <c:pt idx="388">
                  <c:v>42578.5</c:v>
                </c:pt>
                <c:pt idx="389">
                  <c:v>42578.625</c:v>
                </c:pt>
                <c:pt idx="390">
                  <c:v>42578.75</c:v>
                </c:pt>
                <c:pt idx="391">
                  <c:v>42578.875</c:v>
                </c:pt>
                <c:pt idx="392">
                  <c:v>42579</c:v>
                </c:pt>
                <c:pt idx="393">
                  <c:v>42579.125</c:v>
                </c:pt>
                <c:pt idx="394">
                  <c:v>42579.25</c:v>
                </c:pt>
                <c:pt idx="395">
                  <c:v>42579.375</c:v>
                </c:pt>
                <c:pt idx="396">
                  <c:v>42579.5</c:v>
                </c:pt>
                <c:pt idx="397">
                  <c:v>42579.625</c:v>
                </c:pt>
                <c:pt idx="398">
                  <c:v>42579.75</c:v>
                </c:pt>
                <c:pt idx="399">
                  <c:v>42579.875</c:v>
                </c:pt>
                <c:pt idx="400">
                  <c:v>42580</c:v>
                </c:pt>
                <c:pt idx="401">
                  <c:v>42580.125</c:v>
                </c:pt>
                <c:pt idx="402">
                  <c:v>42580.25</c:v>
                </c:pt>
                <c:pt idx="403">
                  <c:v>42580.375</c:v>
                </c:pt>
                <c:pt idx="404">
                  <c:v>42580.5</c:v>
                </c:pt>
                <c:pt idx="405">
                  <c:v>42580.625</c:v>
                </c:pt>
                <c:pt idx="406">
                  <c:v>42580.75</c:v>
                </c:pt>
                <c:pt idx="407">
                  <c:v>42580.875</c:v>
                </c:pt>
                <c:pt idx="408">
                  <c:v>42581</c:v>
                </c:pt>
                <c:pt idx="409">
                  <c:v>42581.125</c:v>
                </c:pt>
                <c:pt idx="410">
                  <c:v>42581.25</c:v>
                </c:pt>
                <c:pt idx="411">
                  <c:v>42581.375</c:v>
                </c:pt>
                <c:pt idx="412">
                  <c:v>42581.5</c:v>
                </c:pt>
                <c:pt idx="413">
                  <c:v>42581.625</c:v>
                </c:pt>
                <c:pt idx="414">
                  <c:v>42581.75</c:v>
                </c:pt>
                <c:pt idx="415">
                  <c:v>42581.875</c:v>
                </c:pt>
                <c:pt idx="416">
                  <c:v>42582</c:v>
                </c:pt>
                <c:pt idx="417">
                  <c:v>42582.125</c:v>
                </c:pt>
                <c:pt idx="418">
                  <c:v>42582.25</c:v>
                </c:pt>
                <c:pt idx="419">
                  <c:v>42582.375</c:v>
                </c:pt>
                <c:pt idx="420">
                  <c:v>42582.5</c:v>
                </c:pt>
                <c:pt idx="421">
                  <c:v>42582.625</c:v>
                </c:pt>
                <c:pt idx="422">
                  <c:v>42582.75</c:v>
                </c:pt>
                <c:pt idx="423">
                  <c:v>42582.875</c:v>
                </c:pt>
                <c:pt idx="424">
                  <c:v>42583</c:v>
                </c:pt>
                <c:pt idx="425">
                  <c:v>42583.125</c:v>
                </c:pt>
                <c:pt idx="426">
                  <c:v>42583.25</c:v>
                </c:pt>
                <c:pt idx="427">
                  <c:v>42583.375</c:v>
                </c:pt>
                <c:pt idx="428">
                  <c:v>42583.5</c:v>
                </c:pt>
                <c:pt idx="429">
                  <c:v>42583.625</c:v>
                </c:pt>
                <c:pt idx="430">
                  <c:v>42583.75</c:v>
                </c:pt>
                <c:pt idx="431">
                  <c:v>42583.875</c:v>
                </c:pt>
                <c:pt idx="432">
                  <c:v>42584</c:v>
                </c:pt>
                <c:pt idx="433">
                  <c:v>42584.125</c:v>
                </c:pt>
                <c:pt idx="434">
                  <c:v>42584.25</c:v>
                </c:pt>
                <c:pt idx="435">
                  <c:v>42584.375</c:v>
                </c:pt>
                <c:pt idx="436">
                  <c:v>42584.5</c:v>
                </c:pt>
                <c:pt idx="437">
                  <c:v>42584.625</c:v>
                </c:pt>
                <c:pt idx="438">
                  <c:v>42584.75</c:v>
                </c:pt>
                <c:pt idx="439">
                  <c:v>42584.875</c:v>
                </c:pt>
                <c:pt idx="440">
                  <c:v>42585</c:v>
                </c:pt>
                <c:pt idx="441">
                  <c:v>42585.125</c:v>
                </c:pt>
                <c:pt idx="442">
                  <c:v>42585.25</c:v>
                </c:pt>
                <c:pt idx="443">
                  <c:v>42585.375</c:v>
                </c:pt>
                <c:pt idx="444">
                  <c:v>42585.5</c:v>
                </c:pt>
                <c:pt idx="445">
                  <c:v>42585.625</c:v>
                </c:pt>
                <c:pt idx="446">
                  <c:v>42585.75</c:v>
                </c:pt>
                <c:pt idx="447">
                  <c:v>42585.875</c:v>
                </c:pt>
                <c:pt idx="448">
                  <c:v>42586</c:v>
                </c:pt>
                <c:pt idx="449">
                  <c:v>42586.125</c:v>
                </c:pt>
                <c:pt idx="450">
                  <c:v>42586.25</c:v>
                </c:pt>
                <c:pt idx="451">
                  <c:v>42586.375</c:v>
                </c:pt>
                <c:pt idx="452">
                  <c:v>42586.5</c:v>
                </c:pt>
                <c:pt idx="453">
                  <c:v>42586.625</c:v>
                </c:pt>
                <c:pt idx="454">
                  <c:v>42586.75</c:v>
                </c:pt>
                <c:pt idx="455">
                  <c:v>42586.875</c:v>
                </c:pt>
                <c:pt idx="456">
                  <c:v>42587</c:v>
                </c:pt>
                <c:pt idx="457">
                  <c:v>42587.125</c:v>
                </c:pt>
                <c:pt idx="458">
                  <c:v>42587.25</c:v>
                </c:pt>
                <c:pt idx="459">
                  <c:v>42587.375</c:v>
                </c:pt>
                <c:pt idx="460">
                  <c:v>42587.5</c:v>
                </c:pt>
                <c:pt idx="461">
                  <c:v>42587.625</c:v>
                </c:pt>
                <c:pt idx="462">
                  <c:v>42587.75</c:v>
                </c:pt>
                <c:pt idx="463">
                  <c:v>42587.875</c:v>
                </c:pt>
                <c:pt idx="464">
                  <c:v>42588</c:v>
                </c:pt>
                <c:pt idx="465">
                  <c:v>42588.125</c:v>
                </c:pt>
                <c:pt idx="466">
                  <c:v>42588.25</c:v>
                </c:pt>
                <c:pt idx="467">
                  <c:v>42588.375</c:v>
                </c:pt>
                <c:pt idx="468">
                  <c:v>42588.5</c:v>
                </c:pt>
                <c:pt idx="469">
                  <c:v>42588.625</c:v>
                </c:pt>
                <c:pt idx="470">
                  <c:v>42588.75</c:v>
                </c:pt>
                <c:pt idx="471">
                  <c:v>42588.875</c:v>
                </c:pt>
                <c:pt idx="472">
                  <c:v>42589</c:v>
                </c:pt>
                <c:pt idx="473">
                  <c:v>42589.125</c:v>
                </c:pt>
                <c:pt idx="474">
                  <c:v>42589.25</c:v>
                </c:pt>
                <c:pt idx="475">
                  <c:v>42589.375</c:v>
                </c:pt>
                <c:pt idx="476">
                  <c:v>42589.5</c:v>
                </c:pt>
                <c:pt idx="477">
                  <c:v>42589.625</c:v>
                </c:pt>
                <c:pt idx="478">
                  <c:v>42589.75</c:v>
                </c:pt>
                <c:pt idx="479">
                  <c:v>42589.875</c:v>
                </c:pt>
                <c:pt idx="480">
                  <c:v>42590</c:v>
                </c:pt>
                <c:pt idx="481">
                  <c:v>42590.125</c:v>
                </c:pt>
                <c:pt idx="482">
                  <c:v>42590.25</c:v>
                </c:pt>
                <c:pt idx="483">
                  <c:v>42590.375</c:v>
                </c:pt>
                <c:pt idx="484">
                  <c:v>42590.5</c:v>
                </c:pt>
                <c:pt idx="485">
                  <c:v>42590.625</c:v>
                </c:pt>
                <c:pt idx="486">
                  <c:v>42590.75</c:v>
                </c:pt>
                <c:pt idx="487">
                  <c:v>42590.875</c:v>
                </c:pt>
                <c:pt idx="488">
                  <c:v>42591</c:v>
                </c:pt>
                <c:pt idx="489">
                  <c:v>42591.125</c:v>
                </c:pt>
                <c:pt idx="490">
                  <c:v>42591.25</c:v>
                </c:pt>
                <c:pt idx="491">
                  <c:v>42591.375</c:v>
                </c:pt>
                <c:pt idx="492">
                  <c:v>42591.5</c:v>
                </c:pt>
                <c:pt idx="493">
                  <c:v>42591.625</c:v>
                </c:pt>
                <c:pt idx="494">
                  <c:v>42591.75</c:v>
                </c:pt>
                <c:pt idx="495">
                  <c:v>42591.875</c:v>
                </c:pt>
                <c:pt idx="496">
                  <c:v>42592</c:v>
                </c:pt>
                <c:pt idx="497">
                  <c:v>42592.125</c:v>
                </c:pt>
                <c:pt idx="498">
                  <c:v>42592.25</c:v>
                </c:pt>
                <c:pt idx="499">
                  <c:v>42592.375</c:v>
                </c:pt>
                <c:pt idx="500">
                  <c:v>42592.5</c:v>
                </c:pt>
                <c:pt idx="501">
                  <c:v>42592.625</c:v>
                </c:pt>
                <c:pt idx="502">
                  <c:v>42592.75</c:v>
                </c:pt>
                <c:pt idx="503">
                  <c:v>42592.875</c:v>
                </c:pt>
                <c:pt idx="504">
                  <c:v>42593</c:v>
                </c:pt>
                <c:pt idx="505">
                  <c:v>42593.125</c:v>
                </c:pt>
                <c:pt idx="506">
                  <c:v>42593.25</c:v>
                </c:pt>
                <c:pt idx="507">
                  <c:v>42593.375</c:v>
                </c:pt>
                <c:pt idx="508">
                  <c:v>42593.5</c:v>
                </c:pt>
                <c:pt idx="509">
                  <c:v>42593.625</c:v>
                </c:pt>
                <c:pt idx="510">
                  <c:v>42593.75</c:v>
                </c:pt>
                <c:pt idx="511">
                  <c:v>42593.875</c:v>
                </c:pt>
                <c:pt idx="512">
                  <c:v>42594</c:v>
                </c:pt>
                <c:pt idx="513">
                  <c:v>42594.125</c:v>
                </c:pt>
                <c:pt idx="514">
                  <c:v>42594.25</c:v>
                </c:pt>
                <c:pt idx="515">
                  <c:v>42594.375</c:v>
                </c:pt>
                <c:pt idx="516">
                  <c:v>42594.5</c:v>
                </c:pt>
                <c:pt idx="517">
                  <c:v>42594.625</c:v>
                </c:pt>
                <c:pt idx="518">
                  <c:v>42594.75</c:v>
                </c:pt>
                <c:pt idx="519">
                  <c:v>42594.875</c:v>
                </c:pt>
                <c:pt idx="520">
                  <c:v>42595</c:v>
                </c:pt>
                <c:pt idx="521">
                  <c:v>42595.125</c:v>
                </c:pt>
                <c:pt idx="522">
                  <c:v>42595.25</c:v>
                </c:pt>
                <c:pt idx="523">
                  <c:v>42595.375</c:v>
                </c:pt>
                <c:pt idx="524">
                  <c:v>42595.5</c:v>
                </c:pt>
                <c:pt idx="525">
                  <c:v>42595.625</c:v>
                </c:pt>
                <c:pt idx="526">
                  <c:v>42595.75</c:v>
                </c:pt>
                <c:pt idx="527">
                  <c:v>42595.875</c:v>
                </c:pt>
                <c:pt idx="528">
                  <c:v>42596</c:v>
                </c:pt>
                <c:pt idx="529">
                  <c:v>42596.125</c:v>
                </c:pt>
                <c:pt idx="530">
                  <c:v>42596.25</c:v>
                </c:pt>
                <c:pt idx="531">
                  <c:v>42596.375</c:v>
                </c:pt>
                <c:pt idx="532">
                  <c:v>42596.5</c:v>
                </c:pt>
                <c:pt idx="533">
                  <c:v>42596.625</c:v>
                </c:pt>
                <c:pt idx="534">
                  <c:v>42596.75</c:v>
                </c:pt>
                <c:pt idx="535">
                  <c:v>42596.875</c:v>
                </c:pt>
                <c:pt idx="536">
                  <c:v>42597</c:v>
                </c:pt>
                <c:pt idx="537">
                  <c:v>42597.125</c:v>
                </c:pt>
                <c:pt idx="538">
                  <c:v>42597.25</c:v>
                </c:pt>
                <c:pt idx="539">
                  <c:v>42597.375</c:v>
                </c:pt>
                <c:pt idx="540">
                  <c:v>42597.5</c:v>
                </c:pt>
                <c:pt idx="541">
                  <c:v>42597.625</c:v>
                </c:pt>
                <c:pt idx="542">
                  <c:v>42597.75</c:v>
                </c:pt>
                <c:pt idx="543">
                  <c:v>42597.875</c:v>
                </c:pt>
                <c:pt idx="544">
                  <c:v>42598</c:v>
                </c:pt>
                <c:pt idx="545">
                  <c:v>42598.125</c:v>
                </c:pt>
                <c:pt idx="546">
                  <c:v>42598.25</c:v>
                </c:pt>
                <c:pt idx="547">
                  <c:v>42598.375</c:v>
                </c:pt>
                <c:pt idx="548">
                  <c:v>42598.5</c:v>
                </c:pt>
                <c:pt idx="549">
                  <c:v>42598.625</c:v>
                </c:pt>
                <c:pt idx="550">
                  <c:v>42598.75</c:v>
                </c:pt>
                <c:pt idx="551">
                  <c:v>42598.875</c:v>
                </c:pt>
                <c:pt idx="552">
                  <c:v>42599</c:v>
                </c:pt>
                <c:pt idx="553">
                  <c:v>42599.125</c:v>
                </c:pt>
                <c:pt idx="554">
                  <c:v>42599.25</c:v>
                </c:pt>
                <c:pt idx="555">
                  <c:v>42599.375</c:v>
                </c:pt>
                <c:pt idx="556">
                  <c:v>42599.5</c:v>
                </c:pt>
                <c:pt idx="557">
                  <c:v>42599.625</c:v>
                </c:pt>
                <c:pt idx="558">
                  <c:v>42599.75</c:v>
                </c:pt>
                <c:pt idx="559">
                  <c:v>42599.875</c:v>
                </c:pt>
                <c:pt idx="560">
                  <c:v>42600</c:v>
                </c:pt>
                <c:pt idx="561">
                  <c:v>42600.125</c:v>
                </c:pt>
                <c:pt idx="562">
                  <c:v>42600.25</c:v>
                </c:pt>
                <c:pt idx="563">
                  <c:v>42600.375</c:v>
                </c:pt>
                <c:pt idx="564">
                  <c:v>42600.5</c:v>
                </c:pt>
                <c:pt idx="565">
                  <c:v>42600.625</c:v>
                </c:pt>
                <c:pt idx="566">
                  <c:v>42600.75</c:v>
                </c:pt>
                <c:pt idx="567">
                  <c:v>42600.875</c:v>
                </c:pt>
                <c:pt idx="568">
                  <c:v>42601</c:v>
                </c:pt>
                <c:pt idx="569">
                  <c:v>42601.125</c:v>
                </c:pt>
                <c:pt idx="570">
                  <c:v>42601.25</c:v>
                </c:pt>
                <c:pt idx="571">
                  <c:v>42601.375</c:v>
                </c:pt>
                <c:pt idx="572">
                  <c:v>42601.5</c:v>
                </c:pt>
                <c:pt idx="573">
                  <c:v>42601.625</c:v>
                </c:pt>
                <c:pt idx="574">
                  <c:v>42601.75</c:v>
                </c:pt>
                <c:pt idx="575">
                  <c:v>42601.875</c:v>
                </c:pt>
                <c:pt idx="576">
                  <c:v>42602</c:v>
                </c:pt>
                <c:pt idx="577">
                  <c:v>42602.125</c:v>
                </c:pt>
                <c:pt idx="578">
                  <c:v>42602.25</c:v>
                </c:pt>
                <c:pt idx="579">
                  <c:v>42602.375</c:v>
                </c:pt>
                <c:pt idx="580">
                  <c:v>42602.5</c:v>
                </c:pt>
                <c:pt idx="581">
                  <c:v>42602.625</c:v>
                </c:pt>
                <c:pt idx="582">
                  <c:v>42602.75</c:v>
                </c:pt>
                <c:pt idx="583">
                  <c:v>42602.875</c:v>
                </c:pt>
                <c:pt idx="584">
                  <c:v>42603</c:v>
                </c:pt>
                <c:pt idx="585">
                  <c:v>42603.125</c:v>
                </c:pt>
                <c:pt idx="586">
                  <c:v>42603.25</c:v>
                </c:pt>
                <c:pt idx="587">
                  <c:v>42603.375</c:v>
                </c:pt>
                <c:pt idx="588">
                  <c:v>42603.5</c:v>
                </c:pt>
                <c:pt idx="589">
                  <c:v>42603.625</c:v>
                </c:pt>
                <c:pt idx="590">
                  <c:v>42603.75</c:v>
                </c:pt>
                <c:pt idx="591">
                  <c:v>42603.875</c:v>
                </c:pt>
                <c:pt idx="592">
                  <c:v>42604</c:v>
                </c:pt>
                <c:pt idx="593">
                  <c:v>42604.125</c:v>
                </c:pt>
                <c:pt idx="594">
                  <c:v>42604.25</c:v>
                </c:pt>
                <c:pt idx="595">
                  <c:v>42604.375</c:v>
                </c:pt>
                <c:pt idx="596">
                  <c:v>42604.5</c:v>
                </c:pt>
                <c:pt idx="597">
                  <c:v>42604.625</c:v>
                </c:pt>
                <c:pt idx="598">
                  <c:v>42604.75</c:v>
                </c:pt>
                <c:pt idx="599">
                  <c:v>42604.875</c:v>
                </c:pt>
                <c:pt idx="600">
                  <c:v>42605</c:v>
                </c:pt>
                <c:pt idx="601">
                  <c:v>42605.125</c:v>
                </c:pt>
                <c:pt idx="602">
                  <c:v>42605.25</c:v>
                </c:pt>
                <c:pt idx="603">
                  <c:v>42605.375</c:v>
                </c:pt>
                <c:pt idx="604">
                  <c:v>42605.5</c:v>
                </c:pt>
                <c:pt idx="605">
                  <c:v>42605.625</c:v>
                </c:pt>
                <c:pt idx="606">
                  <c:v>42605.75</c:v>
                </c:pt>
                <c:pt idx="607">
                  <c:v>42605.875</c:v>
                </c:pt>
                <c:pt idx="608">
                  <c:v>42606</c:v>
                </c:pt>
                <c:pt idx="609">
                  <c:v>42606.125</c:v>
                </c:pt>
                <c:pt idx="610">
                  <c:v>42606.25</c:v>
                </c:pt>
                <c:pt idx="611">
                  <c:v>42606.375</c:v>
                </c:pt>
                <c:pt idx="612">
                  <c:v>42606.5</c:v>
                </c:pt>
                <c:pt idx="613">
                  <c:v>42606.625</c:v>
                </c:pt>
                <c:pt idx="614">
                  <c:v>42606.75</c:v>
                </c:pt>
                <c:pt idx="615">
                  <c:v>42606.875</c:v>
                </c:pt>
                <c:pt idx="616">
                  <c:v>42607</c:v>
                </c:pt>
                <c:pt idx="617">
                  <c:v>42607.125</c:v>
                </c:pt>
                <c:pt idx="618">
                  <c:v>42607.25</c:v>
                </c:pt>
                <c:pt idx="619">
                  <c:v>42607.375</c:v>
                </c:pt>
                <c:pt idx="620">
                  <c:v>42607.5</c:v>
                </c:pt>
                <c:pt idx="621">
                  <c:v>42607.625</c:v>
                </c:pt>
                <c:pt idx="622">
                  <c:v>42607.75</c:v>
                </c:pt>
                <c:pt idx="623">
                  <c:v>42607.875</c:v>
                </c:pt>
                <c:pt idx="624">
                  <c:v>42608</c:v>
                </c:pt>
                <c:pt idx="625">
                  <c:v>42608.125</c:v>
                </c:pt>
                <c:pt idx="626">
                  <c:v>42608.25</c:v>
                </c:pt>
                <c:pt idx="627">
                  <c:v>42608.375</c:v>
                </c:pt>
                <c:pt idx="628">
                  <c:v>42608.5</c:v>
                </c:pt>
                <c:pt idx="629">
                  <c:v>42608.625</c:v>
                </c:pt>
                <c:pt idx="630">
                  <c:v>42608.75</c:v>
                </c:pt>
                <c:pt idx="631">
                  <c:v>42608.875</c:v>
                </c:pt>
                <c:pt idx="632">
                  <c:v>42609</c:v>
                </c:pt>
                <c:pt idx="633">
                  <c:v>42609.125</c:v>
                </c:pt>
                <c:pt idx="634">
                  <c:v>42609.25</c:v>
                </c:pt>
                <c:pt idx="635">
                  <c:v>42609.375</c:v>
                </c:pt>
                <c:pt idx="636">
                  <c:v>42609.5</c:v>
                </c:pt>
                <c:pt idx="637">
                  <c:v>42609.625</c:v>
                </c:pt>
                <c:pt idx="638">
                  <c:v>42609.75</c:v>
                </c:pt>
                <c:pt idx="639">
                  <c:v>42609.875</c:v>
                </c:pt>
                <c:pt idx="640">
                  <c:v>42610</c:v>
                </c:pt>
                <c:pt idx="641">
                  <c:v>42610.125</c:v>
                </c:pt>
                <c:pt idx="642">
                  <c:v>42610.25</c:v>
                </c:pt>
                <c:pt idx="643">
                  <c:v>42610.375</c:v>
                </c:pt>
                <c:pt idx="644">
                  <c:v>42610.5</c:v>
                </c:pt>
                <c:pt idx="645">
                  <c:v>42610.625</c:v>
                </c:pt>
                <c:pt idx="646">
                  <c:v>42610.75</c:v>
                </c:pt>
                <c:pt idx="647">
                  <c:v>42610.875</c:v>
                </c:pt>
                <c:pt idx="648">
                  <c:v>42611</c:v>
                </c:pt>
                <c:pt idx="649">
                  <c:v>42611.125</c:v>
                </c:pt>
                <c:pt idx="650">
                  <c:v>42611.25</c:v>
                </c:pt>
                <c:pt idx="651">
                  <c:v>42611.375</c:v>
                </c:pt>
                <c:pt idx="652">
                  <c:v>42611.5</c:v>
                </c:pt>
                <c:pt idx="653">
                  <c:v>42611.625</c:v>
                </c:pt>
                <c:pt idx="654">
                  <c:v>42611.75</c:v>
                </c:pt>
                <c:pt idx="655">
                  <c:v>42611.875</c:v>
                </c:pt>
                <c:pt idx="656">
                  <c:v>42612</c:v>
                </c:pt>
                <c:pt idx="657">
                  <c:v>42612.125</c:v>
                </c:pt>
                <c:pt idx="658">
                  <c:v>42612.25</c:v>
                </c:pt>
                <c:pt idx="659">
                  <c:v>42612.375</c:v>
                </c:pt>
                <c:pt idx="660">
                  <c:v>42612.5</c:v>
                </c:pt>
                <c:pt idx="661">
                  <c:v>42612.625</c:v>
                </c:pt>
                <c:pt idx="662">
                  <c:v>42612.75</c:v>
                </c:pt>
                <c:pt idx="663">
                  <c:v>42612.875</c:v>
                </c:pt>
                <c:pt idx="664">
                  <c:v>42613</c:v>
                </c:pt>
                <c:pt idx="665">
                  <c:v>42613.125</c:v>
                </c:pt>
                <c:pt idx="666">
                  <c:v>42613.25</c:v>
                </c:pt>
                <c:pt idx="667">
                  <c:v>42613.375</c:v>
                </c:pt>
                <c:pt idx="668">
                  <c:v>42613.5</c:v>
                </c:pt>
                <c:pt idx="669">
                  <c:v>42613.625</c:v>
                </c:pt>
                <c:pt idx="670">
                  <c:v>42613.75</c:v>
                </c:pt>
                <c:pt idx="671">
                  <c:v>42613.875</c:v>
                </c:pt>
                <c:pt idx="672">
                  <c:v>42614</c:v>
                </c:pt>
                <c:pt idx="673">
                  <c:v>42614.125</c:v>
                </c:pt>
                <c:pt idx="674">
                  <c:v>42614.25</c:v>
                </c:pt>
                <c:pt idx="675">
                  <c:v>42614.375</c:v>
                </c:pt>
                <c:pt idx="676">
                  <c:v>42614.5</c:v>
                </c:pt>
                <c:pt idx="677">
                  <c:v>42614.625</c:v>
                </c:pt>
                <c:pt idx="678">
                  <c:v>42614.75</c:v>
                </c:pt>
                <c:pt idx="679">
                  <c:v>42614.875</c:v>
                </c:pt>
                <c:pt idx="680">
                  <c:v>42615</c:v>
                </c:pt>
                <c:pt idx="681">
                  <c:v>42615.125</c:v>
                </c:pt>
                <c:pt idx="682">
                  <c:v>42615.25</c:v>
                </c:pt>
                <c:pt idx="683">
                  <c:v>42615.375</c:v>
                </c:pt>
                <c:pt idx="684">
                  <c:v>42615.5</c:v>
                </c:pt>
                <c:pt idx="685">
                  <c:v>42615.625</c:v>
                </c:pt>
                <c:pt idx="686">
                  <c:v>42615.75</c:v>
                </c:pt>
                <c:pt idx="687">
                  <c:v>42615.875</c:v>
                </c:pt>
                <c:pt idx="688">
                  <c:v>42616</c:v>
                </c:pt>
                <c:pt idx="689">
                  <c:v>42616.125</c:v>
                </c:pt>
                <c:pt idx="690">
                  <c:v>42616.25</c:v>
                </c:pt>
                <c:pt idx="691">
                  <c:v>42616.375</c:v>
                </c:pt>
                <c:pt idx="692">
                  <c:v>42616.5</c:v>
                </c:pt>
                <c:pt idx="693">
                  <c:v>42616.625</c:v>
                </c:pt>
                <c:pt idx="694">
                  <c:v>42616.75</c:v>
                </c:pt>
                <c:pt idx="695">
                  <c:v>42616.875</c:v>
                </c:pt>
                <c:pt idx="696">
                  <c:v>42617</c:v>
                </c:pt>
                <c:pt idx="697">
                  <c:v>42617.125</c:v>
                </c:pt>
                <c:pt idx="698">
                  <c:v>42617.25</c:v>
                </c:pt>
                <c:pt idx="699">
                  <c:v>42617.375</c:v>
                </c:pt>
                <c:pt idx="700">
                  <c:v>42617.5</c:v>
                </c:pt>
                <c:pt idx="701">
                  <c:v>42617.625</c:v>
                </c:pt>
                <c:pt idx="702">
                  <c:v>42617.75</c:v>
                </c:pt>
                <c:pt idx="703">
                  <c:v>42617.875</c:v>
                </c:pt>
                <c:pt idx="704">
                  <c:v>42618</c:v>
                </c:pt>
                <c:pt idx="705">
                  <c:v>42618.125</c:v>
                </c:pt>
                <c:pt idx="706">
                  <c:v>42618.25</c:v>
                </c:pt>
                <c:pt idx="707">
                  <c:v>42618.375</c:v>
                </c:pt>
                <c:pt idx="708">
                  <c:v>42618.5</c:v>
                </c:pt>
                <c:pt idx="709">
                  <c:v>42618.625</c:v>
                </c:pt>
                <c:pt idx="710">
                  <c:v>42618.75</c:v>
                </c:pt>
                <c:pt idx="711">
                  <c:v>42618.875</c:v>
                </c:pt>
                <c:pt idx="712">
                  <c:v>42619</c:v>
                </c:pt>
                <c:pt idx="713">
                  <c:v>42619.125</c:v>
                </c:pt>
                <c:pt idx="714">
                  <c:v>42619.25</c:v>
                </c:pt>
                <c:pt idx="715">
                  <c:v>42619.375</c:v>
                </c:pt>
                <c:pt idx="716">
                  <c:v>42619.5</c:v>
                </c:pt>
                <c:pt idx="717">
                  <c:v>42619.625</c:v>
                </c:pt>
                <c:pt idx="718">
                  <c:v>42619.75</c:v>
                </c:pt>
                <c:pt idx="719">
                  <c:v>42619.875</c:v>
                </c:pt>
                <c:pt idx="720">
                  <c:v>42620</c:v>
                </c:pt>
                <c:pt idx="721">
                  <c:v>42620.125</c:v>
                </c:pt>
                <c:pt idx="722">
                  <c:v>42620.25</c:v>
                </c:pt>
                <c:pt idx="723">
                  <c:v>42620.375</c:v>
                </c:pt>
                <c:pt idx="724">
                  <c:v>42620.5</c:v>
                </c:pt>
                <c:pt idx="725">
                  <c:v>42620.625</c:v>
                </c:pt>
                <c:pt idx="726">
                  <c:v>42620.75</c:v>
                </c:pt>
                <c:pt idx="727">
                  <c:v>42620.875</c:v>
                </c:pt>
                <c:pt idx="728">
                  <c:v>42621</c:v>
                </c:pt>
                <c:pt idx="729">
                  <c:v>42621.125</c:v>
                </c:pt>
                <c:pt idx="730">
                  <c:v>42621.25</c:v>
                </c:pt>
                <c:pt idx="731">
                  <c:v>42621.375</c:v>
                </c:pt>
                <c:pt idx="732">
                  <c:v>42621.5</c:v>
                </c:pt>
                <c:pt idx="733">
                  <c:v>42621.625</c:v>
                </c:pt>
                <c:pt idx="734">
                  <c:v>42621.75</c:v>
                </c:pt>
                <c:pt idx="735">
                  <c:v>42621.875</c:v>
                </c:pt>
                <c:pt idx="736">
                  <c:v>42622</c:v>
                </c:pt>
                <c:pt idx="737">
                  <c:v>42622.125</c:v>
                </c:pt>
                <c:pt idx="738">
                  <c:v>42622.25</c:v>
                </c:pt>
                <c:pt idx="739">
                  <c:v>42622.375</c:v>
                </c:pt>
                <c:pt idx="740">
                  <c:v>42622.5</c:v>
                </c:pt>
                <c:pt idx="741">
                  <c:v>42622.625</c:v>
                </c:pt>
                <c:pt idx="742">
                  <c:v>42622.75</c:v>
                </c:pt>
                <c:pt idx="743">
                  <c:v>42622.875</c:v>
                </c:pt>
                <c:pt idx="744">
                  <c:v>42623</c:v>
                </c:pt>
                <c:pt idx="745">
                  <c:v>42623.125</c:v>
                </c:pt>
                <c:pt idx="746">
                  <c:v>42623.25</c:v>
                </c:pt>
                <c:pt idx="747">
                  <c:v>42623.375</c:v>
                </c:pt>
                <c:pt idx="748">
                  <c:v>42623.5</c:v>
                </c:pt>
                <c:pt idx="749">
                  <c:v>42623.625</c:v>
                </c:pt>
                <c:pt idx="750">
                  <c:v>42623.75</c:v>
                </c:pt>
                <c:pt idx="751">
                  <c:v>42623.875</c:v>
                </c:pt>
                <c:pt idx="752">
                  <c:v>42624</c:v>
                </c:pt>
                <c:pt idx="753">
                  <c:v>42624.125</c:v>
                </c:pt>
                <c:pt idx="754">
                  <c:v>42624.25</c:v>
                </c:pt>
                <c:pt idx="755">
                  <c:v>42624.375</c:v>
                </c:pt>
                <c:pt idx="756">
                  <c:v>42624.5</c:v>
                </c:pt>
                <c:pt idx="757">
                  <c:v>42624.625</c:v>
                </c:pt>
                <c:pt idx="758">
                  <c:v>42624.75</c:v>
                </c:pt>
                <c:pt idx="759">
                  <c:v>42624.875</c:v>
                </c:pt>
                <c:pt idx="760">
                  <c:v>42625</c:v>
                </c:pt>
                <c:pt idx="761">
                  <c:v>42625.125</c:v>
                </c:pt>
                <c:pt idx="762">
                  <c:v>42625.25</c:v>
                </c:pt>
                <c:pt idx="763">
                  <c:v>42625.375</c:v>
                </c:pt>
                <c:pt idx="764">
                  <c:v>42625.5</c:v>
                </c:pt>
                <c:pt idx="765">
                  <c:v>42625.625</c:v>
                </c:pt>
                <c:pt idx="766">
                  <c:v>42625.75</c:v>
                </c:pt>
                <c:pt idx="767">
                  <c:v>42625.875</c:v>
                </c:pt>
                <c:pt idx="768">
                  <c:v>42626</c:v>
                </c:pt>
                <c:pt idx="769">
                  <c:v>42626.125</c:v>
                </c:pt>
                <c:pt idx="770">
                  <c:v>42626.25</c:v>
                </c:pt>
                <c:pt idx="771">
                  <c:v>42626.375</c:v>
                </c:pt>
                <c:pt idx="772">
                  <c:v>42626.5</c:v>
                </c:pt>
                <c:pt idx="773">
                  <c:v>42626.625</c:v>
                </c:pt>
                <c:pt idx="774">
                  <c:v>42626.75</c:v>
                </c:pt>
                <c:pt idx="775">
                  <c:v>42626.875</c:v>
                </c:pt>
                <c:pt idx="776">
                  <c:v>42627</c:v>
                </c:pt>
                <c:pt idx="777">
                  <c:v>42627.125</c:v>
                </c:pt>
                <c:pt idx="778">
                  <c:v>42627.25</c:v>
                </c:pt>
                <c:pt idx="779">
                  <c:v>42627.375</c:v>
                </c:pt>
                <c:pt idx="780">
                  <c:v>42627.5</c:v>
                </c:pt>
                <c:pt idx="781">
                  <c:v>42627.625</c:v>
                </c:pt>
                <c:pt idx="782">
                  <c:v>42627.75</c:v>
                </c:pt>
                <c:pt idx="783">
                  <c:v>42627.875</c:v>
                </c:pt>
                <c:pt idx="784">
                  <c:v>42628</c:v>
                </c:pt>
                <c:pt idx="785">
                  <c:v>42628.125</c:v>
                </c:pt>
                <c:pt idx="786">
                  <c:v>42628.25</c:v>
                </c:pt>
                <c:pt idx="787">
                  <c:v>42628.375</c:v>
                </c:pt>
                <c:pt idx="788">
                  <c:v>42628.5</c:v>
                </c:pt>
                <c:pt idx="789">
                  <c:v>42628.625</c:v>
                </c:pt>
                <c:pt idx="790">
                  <c:v>42628.75</c:v>
                </c:pt>
                <c:pt idx="791">
                  <c:v>42628.875</c:v>
                </c:pt>
                <c:pt idx="792">
                  <c:v>42629</c:v>
                </c:pt>
                <c:pt idx="793">
                  <c:v>42629.125</c:v>
                </c:pt>
                <c:pt idx="794">
                  <c:v>42629.25</c:v>
                </c:pt>
                <c:pt idx="795">
                  <c:v>42629.375</c:v>
                </c:pt>
                <c:pt idx="796">
                  <c:v>42629.5</c:v>
                </c:pt>
                <c:pt idx="797">
                  <c:v>42629.625</c:v>
                </c:pt>
                <c:pt idx="798">
                  <c:v>42629.75</c:v>
                </c:pt>
                <c:pt idx="799">
                  <c:v>42629.875</c:v>
                </c:pt>
                <c:pt idx="800">
                  <c:v>42630.125</c:v>
                </c:pt>
                <c:pt idx="801">
                  <c:v>42630.25</c:v>
                </c:pt>
                <c:pt idx="802">
                  <c:v>42630.375</c:v>
                </c:pt>
                <c:pt idx="803">
                  <c:v>42630.5</c:v>
                </c:pt>
                <c:pt idx="804">
                  <c:v>42630.625</c:v>
                </c:pt>
                <c:pt idx="805">
                  <c:v>42630.75</c:v>
                </c:pt>
                <c:pt idx="806">
                  <c:v>42630.875</c:v>
                </c:pt>
                <c:pt idx="807">
                  <c:v>42631</c:v>
                </c:pt>
                <c:pt idx="808">
                  <c:v>42631.125</c:v>
                </c:pt>
                <c:pt idx="809">
                  <c:v>42631.25</c:v>
                </c:pt>
                <c:pt idx="810">
                  <c:v>42631.375</c:v>
                </c:pt>
                <c:pt idx="811">
                  <c:v>42631.5</c:v>
                </c:pt>
                <c:pt idx="812">
                  <c:v>42631.625</c:v>
                </c:pt>
                <c:pt idx="813">
                  <c:v>42631.75</c:v>
                </c:pt>
                <c:pt idx="814">
                  <c:v>42631.875</c:v>
                </c:pt>
                <c:pt idx="815">
                  <c:v>42632</c:v>
                </c:pt>
                <c:pt idx="816">
                  <c:v>42632.125</c:v>
                </c:pt>
                <c:pt idx="817">
                  <c:v>42632.25</c:v>
                </c:pt>
                <c:pt idx="818">
                  <c:v>42632.375</c:v>
                </c:pt>
                <c:pt idx="819">
                  <c:v>42632.5</c:v>
                </c:pt>
                <c:pt idx="820">
                  <c:v>42632.625</c:v>
                </c:pt>
                <c:pt idx="821">
                  <c:v>42632.75</c:v>
                </c:pt>
                <c:pt idx="822">
                  <c:v>42632.875</c:v>
                </c:pt>
                <c:pt idx="823">
                  <c:v>42633</c:v>
                </c:pt>
                <c:pt idx="824">
                  <c:v>42633.125</c:v>
                </c:pt>
                <c:pt idx="825">
                  <c:v>42633.25</c:v>
                </c:pt>
                <c:pt idx="826">
                  <c:v>42633.375</c:v>
                </c:pt>
                <c:pt idx="827">
                  <c:v>42633.5</c:v>
                </c:pt>
                <c:pt idx="828">
                  <c:v>42633.625</c:v>
                </c:pt>
                <c:pt idx="829">
                  <c:v>42633.75</c:v>
                </c:pt>
                <c:pt idx="830">
                  <c:v>42633.875</c:v>
                </c:pt>
                <c:pt idx="831">
                  <c:v>42634</c:v>
                </c:pt>
                <c:pt idx="832">
                  <c:v>42634.125</c:v>
                </c:pt>
                <c:pt idx="833">
                  <c:v>42634.25</c:v>
                </c:pt>
                <c:pt idx="834">
                  <c:v>42634.375</c:v>
                </c:pt>
                <c:pt idx="835">
                  <c:v>42634.5</c:v>
                </c:pt>
                <c:pt idx="836">
                  <c:v>42634.625</c:v>
                </c:pt>
                <c:pt idx="837">
                  <c:v>42634.75</c:v>
                </c:pt>
                <c:pt idx="838">
                  <c:v>42634.875</c:v>
                </c:pt>
                <c:pt idx="839">
                  <c:v>42635</c:v>
                </c:pt>
                <c:pt idx="840">
                  <c:v>42635.125</c:v>
                </c:pt>
                <c:pt idx="841">
                  <c:v>42635.25</c:v>
                </c:pt>
                <c:pt idx="842">
                  <c:v>42635.375</c:v>
                </c:pt>
                <c:pt idx="843">
                  <c:v>42635.5</c:v>
                </c:pt>
                <c:pt idx="844">
                  <c:v>42635.625</c:v>
                </c:pt>
                <c:pt idx="845">
                  <c:v>42635.75</c:v>
                </c:pt>
                <c:pt idx="846">
                  <c:v>42635.875</c:v>
                </c:pt>
                <c:pt idx="847">
                  <c:v>42636</c:v>
                </c:pt>
                <c:pt idx="848">
                  <c:v>42636.125</c:v>
                </c:pt>
                <c:pt idx="849">
                  <c:v>42636.25</c:v>
                </c:pt>
                <c:pt idx="850">
                  <c:v>42636.375</c:v>
                </c:pt>
                <c:pt idx="851">
                  <c:v>42636.5</c:v>
                </c:pt>
                <c:pt idx="852">
                  <c:v>42636.625</c:v>
                </c:pt>
                <c:pt idx="853">
                  <c:v>42636.75</c:v>
                </c:pt>
                <c:pt idx="854">
                  <c:v>42636.875</c:v>
                </c:pt>
                <c:pt idx="855">
                  <c:v>42637</c:v>
                </c:pt>
                <c:pt idx="856">
                  <c:v>42637.125</c:v>
                </c:pt>
                <c:pt idx="857">
                  <c:v>42637.25</c:v>
                </c:pt>
                <c:pt idx="858">
                  <c:v>42637.375</c:v>
                </c:pt>
                <c:pt idx="859">
                  <c:v>42637.5</c:v>
                </c:pt>
                <c:pt idx="860">
                  <c:v>42637.625</c:v>
                </c:pt>
                <c:pt idx="861">
                  <c:v>42637.75</c:v>
                </c:pt>
                <c:pt idx="862">
                  <c:v>42637.875</c:v>
                </c:pt>
                <c:pt idx="863">
                  <c:v>42638</c:v>
                </c:pt>
                <c:pt idx="864">
                  <c:v>42638.125</c:v>
                </c:pt>
                <c:pt idx="865">
                  <c:v>42638.25</c:v>
                </c:pt>
                <c:pt idx="866">
                  <c:v>42638.375</c:v>
                </c:pt>
                <c:pt idx="867">
                  <c:v>42638.5</c:v>
                </c:pt>
                <c:pt idx="868">
                  <c:v>42638.625</c:v>
                </c:pt>
                <c:pt idx="869">
                  <c:v>42638.75</c:v>
                </c:pt>
                <c:pt idx="870">
                  <c:v>42638.875</c:v>
                </c:pt>
                <c:pt idx="871">
                  <c:v>42639</c:v>
                </c:pt>
                <c:pt idx="872">
                  <c:v>42639.125</c:v>
                </c:pt>
                <c:pt idx="873">
                  <c:v>42639.25</c:v>
                </c:pt>
                <c:pt idx="874">
                  <c:v>42639.375</c:v>
                </c:pt>
                <c:pt idx="875">
                  <c:v>42639.5</c:v>
                </c:pt>
                <c:pt idx="876">
                  <c:v>42639.625</c:v>
                </c:pt>
                <c:pt idx="877">
                  <c:v>42639.75</c:v>
                </c:pt>
                <c:pt idx="878">
                  <c:v>42639.875</c:v>
                </c:pt>
                <c:pt idx="879">
                  <c:v>42640</c:v>
                </c:pt>
                <c:pt idx="880">
                  <c:v>42640.125</c:v>
                </c:pt>
                <c:pt idx="881">
                  <c:v>42640.25</c:v>
                </c:pt>
                <c:pt idx="882">
                  <c:v>42640.375</c:v>
                </c:pt>
                <c:pt idx="883">
                  <c:v>42640.5</c:v>
                </c:pt>
                <c:pt idx="884">
                  <c:v>42640.625</c:v>
                </c:pt>
                <c:pt idx="885">
                  <c:v>42640.75</c:v>
                </c:pt>
                <c:pt idx="886">
                  <c:v>42640.875</c:v>
                </c:pt>
                <c:pt idx="887">
                  <c:v>42641</c:v>
                </c:pt>
                <c:pt idx="888">
                  <c:v>42641.125</c:v>
                </c:pt>
                <c:pt idx="889">
                  <c:v>42641.25</c:v>
                </c:pt>
                <c:pt idx="890">
                  <c:v>42641.375</c:v>
                </c:pt>
                <c:pt idx="891">
                  <c:v>42641.5</c:v>
                </c:pt>
                <c:pt idx="892">
                  <c:v>42641.625</c:v>
                </c:pt>
                <c:pt idx="893">
                  <c:v>42641.75</c:v>
                </c:pt>
                <c:pt idx="894">
                  <c:v>42641.875</c:v>
                </c:pt>
                <c:pt idx="895">
                  <c:v>42642</c:v>
                </c:pt>
                <c:pt idx="896">
                  <c:v>42642.125</c:v>
                </c:pt>
                <c:pt idx="897">
                  <c:v>42642.25</c:v>
                </c:pt>
                <c:pt idx="898">
                  <c:v>42642.375</c:v>
                </c:pt>
                <c:pt idx="899">
                  <c:v>42642.5</c:v>
                </c:pt>
                <c:pt idx="900">
                  <c:v>42642.625</c:v>
                </c:pt>
                <c:pt idx="901">
                  <c:v>42642.75</c:v>
                </c:pt>
                <c:pt idx="902">
                  <c:v>42642.875</c:v>
                </c:pt>
                <c:pt idx="903">
                  <c:v>42643</c:v>
                </c:pt>
                <c:pt idx="904">
                  <c:v>42643.125</c:v>
                </c:pt>
                <c:pt idx="905">
                  <c:v>42643.25</c:v>
                </c:pt>
                <c:pt idx="906">
                  <c:v>42643.375</c:v>
                </c:pt>
                <c:pt idx="907">
                  <c:v>42643.5</c:v>
                </c:pt>
                <c:pt idx="908">
                  <c:v>42643.625</c:v>
                </c:pt>
                <c:pt idx="909">
                  <c:v>42643.75</c:v>
                </c:pt>
                <c:pt idx="910">
                  <c:v>42643.875</c:v>
                </c:pt>
                <c:pt idx="911">
                  <c:v>42644</c:v>
                </c:pt>
                <c:pt idx="912">
                  <c:v>42644.125</c:v>
                </c:pt>
                <c:pt idx="913">
                  <c:v>42644.25</c:v>
                </c:pt>
                <c:pt idx="914">
                  <c:v>42644.375</c:v>
                </c:pt>
                <c:pt idx="915">
                  <c:v>42644.5</c:v>
                </c:pt>
                <c:pt idx="916">
                  <c:v>42644.625</c:v>
                </c:pt>
                <c:pt idx="917">
                  <c:v>42644.75</c:v>
                </c:pt>
                <c:pt idx="918">
                  <c:v>42644.875</c:v>
                </c:pt>
                <c:pt idx="919">
                  <c:v>42645</c:v>
                </c:pt>
                <c:pt idx="920">
                  <c:v>42645.125</c:v>
                </c:pt>
                <c:pt idx="921">
                  <c:v>42645.25</c:v>
                </c:pt>
                <c:pt idx="922">
                  <c:v>42645.375</c:v>
                </c:pt>
                <c:pt idx="923">
                  <c:v>42645.5</c:v>
                </c:pt>
                <c:pt idx="924">
                  <c:v>42645.625</c:v>
                </c:pt>
                <c:pt idx="925">
                  <c:v>42645.75</c:v>
                </c:pt>
                <c:pt idx="926">
                  <c:v>42645.875</c:v>
                </c:pt>
                <c:pt idx="927">
                  <c:v>42646</c:v>
                </c:pt>
                <c:pt idx="928">
                  <c:v>42646.125</c:v>
                </c:pt>
                <c:pt idx="929">
                  <c:v>42646.25</c:v>
                </c:pt>
                <c:pt idx="930">
                  <c:v>42646.375</c:v>
                </c:pt>
                <c:pt idx="931">
                  <c:v>42646.5</c:v>
                </c:pt>
                <c:pt idx="932">
                  <c:v>42646.625</c:v>
                </c:pt>
                <c:pt idx="933">
                  <c:v>42646.75</c:v>
                </c:pt>
                <c:pt idx="934">
                  <c:v>42646.875</c:v>
                </c:pt>
                <c:pt idx="935">
                  <c:v>42647</c:v>
                </c:pt>
                <c:pt idx="936">
                  <c:v>42647.125</c:v>
                </c:pt>
                <c:pt idx="937">
                  <c:v>42647.25</c:v>
                </c:pt>
                <c:pt idx="938">
                  <c:v>42647.375</c:v>
                </c:pt>
                <c:pt idx="939">
                  <c:v>42647.5</c:v>
                </c:pt>
                <c:pt idx="940">
                  <c:v>42647.625</c:v>
                </c:pt>
                <c:pt idx="941">
                  <c:v>42647.75</c:v>
                </c:pt>
                <c:pt idx="942">
                  <c:v>42647.875</c:v>
                </c:pt>
                <c:pt idx="943">
                  <c:v>42648</c:v>
                </c:pt>
                <c:pt idx="944">
                  <c:v>42648.125</c:v>
                </c:pt>
                <c:pt idx="945">
                  <c:v>42648.25</c:v>
                </c:pt>
                <c:pt idx="946">
                  <c:v>42648.375</c:v>
                </c:pt>
                <c:pt idx="947">
                  <c:v>42648.5</c:v>
                </c:pt>
                <c:pt idx="948">
                  <c:v>42648.625</c:v>
                </c:pt>
                <c:pt idx="949">
                  <c:v>42648.75</c:v>
                </c:pt>
                <c:pt idx="950">
                  <c:v>42648.875</c:v>
                </c:pt>
                <c:pt idx="951">
                  <c:v>42649</c:v>
                </c:pt>
                <c:pt idx="952">
                  <c:v>42649.125</c:v>
                </c:pt>
                <c:pt idx="953">
                  <c:v>42649.25</c:v>
                </c:pt>
                <c:pt idx="954">
                  <c:v>42649.375</c:v>
                </c:pt>
                <c:pt idx="955">
                  <c:v>42649.5</c:v>
                </c:pt>
                <c:pt idx="956">
                  <c:v>42649.625</c:v>
                </c:pt>
                <c:pt idx="957">
                  <c:v>42649.75</c:v>
                </c:pt>
                <c:pt idx="958">
                  <c:v>42649.875</c:v>
                </c:pt>
                <c:pt idx="959">
                  <c:v>42650</c:v>
                </c:pt>
                <c:pt idx="960">
                  <c:v>42650.125</c:v>
                </c:pt>
                <c:pt idx="961">
                  <c:v>42650.25</c:v>
                </c:pt>
                <c:pt idx="962">
                  <c:v>42650.375</c:v>
                </c:pt>
                <c:pt idx="963">
                  <c:v>42650.5</c:v>
                </c:pt>
                <c:pt idx="964">
                  <c:v>42650.625</c:v>
                </c:pt>
                <c:pt idx="965">
                  <c:v>42650.75</c:v>
                </c:pt>
                <c:pt idx="966">
                  <c:v>42650.875</c:v>
                </c:pt>
                <c:pt idx="967">
                  <c:v>42651</c:v>
                </c:pt>
                <c:pt idx="968">
                  <c:v>42651.125</c:v>
                </c:pt>
                <c:pt idx="969">
                  <c:v>42651.25</c:v>
                </c:pt>
                <c:pt idx="970">
                  <c:v>42651.375</c:v>
                </c:pt>
                <c:pt idx="971">
                  <c:v>42651.5</c:v>
                </c:pt>
                <c:pt idx="972">
                  <c:v>42651.625</c:v>
                </c:pt>
                <c:pt idx="973">
                  <c:v>42651.75</c:v>
                </c:pt>
                <c:pt idx="974">
                  <c:v>42651.875</c:v>
                </c:pt>
                <c:pt idx="975">
                  <c:v>42652</c:v>
                </c:pt>
                <c:pt idx="976">
                  <c:v>42652.125</c:v>
                </c:pt>
                <c:pt idx="977">
                  <c:v>42652.25</c:v>
                </c:pt>
                <c:pt idx="978">
                  <c:v>42652.375</c:v>
                </c:pt>
                <c:pt idx="979">
                  <c:v>42652.5</c:v>
                </c:pt>
                <c:pt idx="980">
                  <c:v>42652.625</c:v>
                </c:pt>
                <c:pt idx="981">
                  <c:v>42652.75</c:v>
                </c:pt>
                <c:pt idx="982">
                  <c:v>42652.875</c:v>
                </c:pt>
                <c:pt idx="983">
                  <c:v>42653</c:v>
                </c:pt>
                <c:pt idx="984">
                  <c:v>42653.125</c:v>
                </c:pt>
                <c:pt idx="985">
                  <c:v>42653.25</c:v>
                </c:pt>
                <c:pt idx="986">
                  <c:v>42653.375</c:v>
                </c:pt>
                <c:pt idx="987">
                  <c:v>42653.5</c:v>
                </c:pt>
                <c:pt idx="988">
                  <c:v>42653.625</c:v>
                </c:pt>
                <c:pt idx="989">
                  <c:v>42653.75</c:v>
                </c:pt>
                <c:pt idx="990">
                  <c:v>42653.875</c:v>
                </c:pt>
                <c:pt idx="991">
                  <c:v>42654</c:v>
                </c:pt>
                <c:pt idx="992">
                  <c:v>42654.125</c:v>
                </c:pt>
                <c:pt idx="993">
                  <c:v>42654.25</c:v>
                </c:pt>
                <c:pt idx="994">
                  <c:v>42654.375</c:v>
                </c:pt>
                <c:pt idx="995">
                  <c:v>42654.5</c:v>
                </c:pt>
                <c:pt idx="996">
                  <c:v>42654.625</c:v>
                </c:pt>
                <c:pt idx="997">
                  <c:v>42654.75</c:v>
                </c:pt>
                <c:pt idx="998">
                  <c:v>42654.875</c:v>
                </c:pt>
                <c:pt idx="999">
                  <c:v>42655</c:v>
                </c:pt>
                <c:pt idx="1000">
                  <c:v>42655.125</c:v>
                </c:pt>
                <c:pt idx="1001">
                  <c:v>42655.25</c:v>
                </c:pt>
                <c:pt idx="1002">
                  <c:v>42655.375</c:v>
                </c:pt>
                <c:pt idx="1003">
                  <c:v>42655.5</c:v>
                </c:pt>
                <c:pt idx="1004">
                  <c:v>42655.625</c:v>
                </c:pt>
                <c:pt idx="1005">
                  <c:v>42655.75</c:v>
                </c:pt>
                <c:pt idx="1006">
                  <c:v>42655.875</c:v>
                </c:pt>
                <c:pt idx="1007">
                  <c:v>42656</c:v>
                </c:pt>
                <c:pt idx="1008">
                  <c:v>42656.125</c:v>
                </c:pt>
                <c:pt idx="1009">
                  <c:v>42656.25</c:v>
                </c:pt>
                <c:pt idx="1010">
                  <c:v>42656.375</c:v>
                </c:pt>
                <c:pt idx="1011">
                  <c:v>42656.5</c:v>
                </c:pt>
                <c:pt idx="1012">
                  <c:v>42656.625</c:v>
                </c:pt>
                <c:pt idx="1013">
                  <c:v>42656.75</c:v>
                </c:pt>
                <c:pt idx="1014">
                  <c:v>42656.875</c:v>
                </c:pt>
                <c:pt idx="1015">
                  <c:v>42657</c:v>
                </c:pt>
                <c:pt idx="1016">
                  <c:v>42657.125</c:v>
                </c:pt>
                <c:pt idx="1017">
                  <c:v>42657.25</c:v>
                </c:pt>
                <c:pt idx="1018">
                  <c:v>42657.375</c:v>
                </c:pt>
                <c:pt idx="1019">
                  <c:v>42657.5</c:v>
                </c:pt>
                <c:pt idx="1020">
                  <c:v>42657.625</c:v>
                </c:pt>
                <c:pt idx="1021">
                  <c:v>42657.75</c:v>
                </c:pt>
                <c:pt idx="1022">
                  <c:v>42657.875</c:v>
                </c:pt>
                <c:pt idx="1023">
                  <c:v>42658</c:v>
                </c:pt>
                <c:pt idx="1024">
                  <c:v>42658.125</c:v>
                </c:pt>
                <c:pt idx="1025">
                  <c:v>42658.25</c:v>
                </c:pt>
                <c:pt idx="1026">
                  <c:v>42658.375</c:v>
                </c:pt>
                <c:pt idx="1027">
                  <c:v>42658.5</c:v>
                </c:pt>
                <c:pt idx="1028">
                  <c:v>42658.625</c:v>
                </c:pt>
                <c:pt idx="1029">
                  <c:v>42658.75</c:v>
                </c:pt>
                <c:pt idx="1030">
                  <c:v>42658.875</c:v>
                </c:pt>
                <c:pt idx="1031">
                  <c:v>42659</c:v>
                </c:pt>
                <c:pt idx="1032">
                  <c:v>42659.125</c:v>
                </c:pt>
                <c:pt idx="1033">
                  <c:v>42659.25</c:v>
                </c:pt>
                <c:pt idx="1034">
                  <c:v>42659.375</c:v>
                </c:pt>
                <c:pt idx="1035">
                  <c:v>42659.5</c:v>
                </c:pt>
                <c:pt idx="1036">
                  <c:v>42659.625</c:v>
                </c:pt>
                <c:pt idx="1037">
                  <c:v>42659.75</c:v>
                </c:pt>
                <c:pt idx="1038">
                  <c:v>42659.75</c:v>
                </c:pt>
                <c:pt idx="1039">
                  <c:v>42659.875</c:v>
                </c:pt>
                <c:pt idx="1040">
                  <c:v>42660</c:v>
                </c:pt>
                <c:pt idx="1041">
                  <c:v>42660.125</c:v>
                </c:pt>
                <c:pt idx="1042">
                  <c:v>42660.25</c:v>
                </c:pt>
                <c:pt idx="1043">
                  <c:v>42660.375</c:v>
                </c:pt>
                <c:pt idx="1044">
                  <c:v>42660.5</c:v>
                </c:pt>
                <c:pt idx="1045">
                  <c:v>42660.625</c:v>
                </c:pt>
                <c:pt idx="1046">
                  <c:v>42660.75</c:v>
                </c:pt>
                <c:pt idx="1047">
                  <c:v>42660.875</c:v>
                </c:pt>
                <c:pt idx="1048">
                  <c:v>42661</c:v>
                </c:pt>
                <c:pt idx="1049">
                  <c:v>42661.125</c:v>
                </c:pt>
                <c:pt idx="1050">
                  <c:v>42661.25</c:v>
                </c:pt>
                <c:pt idx="1051">
                  <c:v>42661.375</c:v>
                </c:pt>
                <c:pt idx="1052">
                  <c:v>42661.5</c:v>
                </c:pt>
                <c:pt idx="1053">
                  <c:v>42661.625</c:v>
                </c:pt>
                <c:pt idx="1054">
                  <c:v>42661.75</c:v>
                </c:pt>
                <c:pt idx="1055">
                  <c:v>42661.875</c:v>
                </c:pt>
                <c:pt idx="1056">
                  <c:v>42662</c:v>
                </c:pt>
                <c:pt idx="1057">
                  <c:v>42662.125</c:v>
                </c:pt>
                <c:pt idx="1058">
                  <c:v>42662.25</c:v>
                </c:pt>
                <c:pt idx="1059">
                  <c:v>42662.375</c:v>
                </c:pt>
                <c:pt idx="1060">
                  <c:v>42662.5</c:v>
                </c:pt>
                <c:pt idx="1061">
                  <c:v>42662.625</c:v>
                </c:pt>
                <c:pt idx="1062">
                  <c:v>42662.75</c:v>
                </c:pt>
                <c:pt idx="1063">
                  <c:v>42662.875</c:v>
                </c:pt>
                <c:pt idx="1064">
                  <c:v>42663</c:v>
                </c:pt>
                <c:pt idx="1065">
                  <c:v>42663.125</c:v>
                </c:pt>
                <c:pt idx="1066">
                  <c:v>42663.25</c:v>
                </c:pt>
                <c:pt idx="1067">
                  <c:v>42663.375</c:v>
                </c:pt>
                <c:pt idx="1068">
                  <c:v>42663.5</c:v>
                </c:pt>
                <c:pt idx="1069">
                  <c:v>42663.875</c:v>
                </c:pt>
                <c:pt idx="1070">
                  <c:v>42664</c:v>
                </c:pt>
                <c:pt idx="1071">
                  <c:v>42664.125</c:v>
                </c:pt>
                <c:pt idx="1072">
                  <c:v>42664.25</c:v>
                </c:pt>
                <c:pt idx="1073">
                  <c:v>42664.375</c:v>
                </c:pt>
                <c:pt idx="1074">
                  <c:v>42664.5</c:v>
                </c:pt>
                <c:pt idx="1075">
                  <c:v>42664.625</c:v>
                </c:pt>
                <c:pt idx="1076">
                  <c:v>42664.75</c:v>
                </c:pt>
                <c:pt idx="1077">
                  <c:v>42664.875</c:v>
                </c:pt>
                <c:pt idx="1078">
                  <c:v>42665</c:v>
                </c:pt>
                <c:pt idx="1079">
                  <c:v>42665.125</c:v>
                </c:pt>
                <c:pt idx="1080">
                  <c:v>42665.25</c:v>
                </c:pt>
                <c:pt idx="1081">
                  <c:v>42665.375</c:v>
                </c:pt>
                <c:pt idx="1082">
                  <c:v>42665.5</c:v>
                </c:pt>
                <c:pt idx="1083">
                  <c:v>42665.625</c:v>
                </c:pt>
                <c:pt idx="1084">
                  <c:v>42665.75</c:v>
                </c:pt>
                <c:pt idx="1085">
                  <c:v>42665.875</c:v>
                </c:pt>
                <c:pt idx="1086">
                  <c:v>42666</c:v>
                </c:pt>
                <c:pt idx="1087">
                  <c:v>42666.125</c:v>
                </c:pt>
                <c:pt idx="1088">
                  <c:v>42666.25</c:v>
                </c:pt>
                <c:pt idx="1089">
                  <c:v>42666.375</c:v>
                </c:pt>
                <c:pt idx="1090">
                  <c:v>42666.5</c:v>
                </c:pt>
                <c:pt idx="1091">
                  <c:v>42666.625</c:v>
                </c:pt>
                <c:pt idx="1092">
                  <c:v>42666.75</c:v>
                </c:pt>
                <c:pt idx="1093">
                  <c:v>42666.875</c:v>
                </c:pt>
                <c:pt idx="1094">
                  <c:v>42667</c:v>
                </c:pt>
                <c:pt idx="1095">
                  <c:v>42667.125</c:v>
                </c:pt>
                <c:pt idx="1096">
                  <c:v>42667.25</c:v>
                </c:pt>
                <c:pt idx="1097">
                  <c:v>42667.375</c:v>
                </c:pt>
                <c:pt idx="1098">
                  <c:v>42667.5</c:v>
                </c:pt>
                <c:pt idx="1099">
                  <c:v>42667.625</c:v>
                </c:pt>
                <c:pt idx="1100">
                  <c:v>42667.75</c:v>
                </c:pt>
                <c:pt idx="1101">
                  <c:v>42667.875</c:v>
                </c:pt>
                <c:pt idx="1102">
                  <c:v>42668</c:v>
                </c:pt>
                <c:pt idx="1103">
                  <c:v>42668.125</c:v>
                </c:pt>
                <c:pt idx="1104">
                  <c:v>42668.25</c:v>
                </c:pt>
                <c:pt idx="1105">
                  <c:v>42668.375</c:v>
                </c:pt>
                <c:pt idx="1106">
                  <c:v>42668.5</c:v>
                </c:pt>
                <c:pt idx="1107">
                  <c:v>42668.625</c:v>
                </c:pt>
                <c:pt idx="1108">
                  <c:v>42668.75</c:v>
                </c:pt>
                <c:pt idx="1109">
                  <c:v>42668.875</c:v>
                </c:pt>
                <c:pt idx="1110">
                  <c:v>42669</c:v>
                </c:pt>
                <c:pt idx="1111">
                  <c:v>42669.125</c:v>
                </c:pt>
                <c:pt idx="1112">
                  <c:v>42669.25</c:v>
                </c:pt>
                <c:pt idx="1113">
                  <c:v>42669.375</c:v>
                </c:pt>
                <c:pt idx="1114">
                  <c:v>42669.5</c:v>
                </c:pt>
                <c:pt idx="1115">
                  <c:v>42669.625</c:v>
                </c:pt>
                <c:pt idx="1116">
                  <c:v>42669.75</c:v>
                </c:pt>
                <c:pt idx="1117">
                  <c:v>42669.875</c:v>
                </c:pt>
                <c:pt idx="1118">
                  <c:v>42670</c:v>
                </c:pt>
                <c:pt idx="1119">
                  <c:v>42670.125</c:v>
                </c:pt>
                <c:pt idx="1120">
                  <c:v>42670.25</c:v>
                </c:pt>
                <c:pt idx="1121">
                  <c:v>42670.375</c:v>
                </c:pt>
                <c:pt idx="1122">
                  <c:v>42670.5</c:v>
                </c:pt>
                <c:pt idx="1123">
                  <c:v>42670.625</c:v>
                </c:pt>
                <c:pt idx="1124">
                  <c:v>42670.75</c:v>
                </c:pt>
                <c:pt idx="1125">
                  <c:v>42670.875</c:v>
                </c:pt>
                <c:pt idx="1126">
                  <c:v>42671</c:v>
                </c:pt>
                <c:pt idx="1127">
                  <c:v>42671.125</c:v>
                </c:pt>
                <c:pt idx="1128">
                  <c:v>42671.25</c:v>
                </c:pt>
                <c:pt idx="1129">
                  <c:v>42671.375</c:v>
                </c:pt>
                <c:pt idx="1130">
                  <c:v>42671.5</c:v>
                </c:pt>
                <c:pt idx="1131">
                  <c:v>42671.625</c:v>
                </c:pt>
                <c:pt idx="1132">
                  <c:v>42671.75</c:v>
                </c:pt>
                <c:pt idx="1133">
                  <c:v>42671.875</c:v>
                </c:pt>
                <c:pt idx="1134">
                  <c:v>42672</c:v>
                </c:pt>
                <c:pt idx="1135">
                  <c:v>42672.125</c:v>
                </c:pt>
                <c:pt idx="1136">
                  <c:v>42672.25</c:v>
                </c:pt>
                <c:pt idx="1137">
                  <c:v>42672.375</c:v>
                </c:pt>
                <c:pt idx="1138">
                  <c:v>42672.5</c:v>
                </c:pt>
                <c:pt idx="1139">
                  <c:v>42672.625</c:v>
                </c:pt>
                <c:pt idx="1140">
                  <c:v>42672.75</c:v>
                </c:pt>
                <c:pt idx="1141">
                  <c:v>42672.875</c:v>
                </c:pt>
                <c:pt idx="1142">
                  <c:v>42673</c:v>
                </c:pt>
                <c:pt idx="1143">
                  <c:v>42673.125</c:v>
                </c:pt>
                <c:pt idx="1144">
                  <c:v>42673.25</c:v>
                </c:pt>
                <c:pt idx="1145">
                  <c:v>42673.375</c:v>
                </c:pt>
                <c:pt idx="1146">
                  <c:v>42673.5</c:v>
                </c:pt>
                <c:pt idx="1147">
                  <c:v>42673.625</c:v>
                </c:pt>
                <c:pt idx="1148">
                  <c:v>42673.75</c:v>
                </c:pt>
                <c:pt idx="1149">
                  <c:v>42673.875</c:v>
                </c:pt>
                <c:pt idx="1150">
                  <c:v>42674</c:v>
                </c:pt>
                <c:pt idx="1151">
                  <c:v>42674.125</c:v>
                </c:pt>
                <c:pt idx="1152">
                  <c:v>42674.25</c:v>
                </c:pt>
                <c:pt idx="1153">
                  <c:v>42674.375</c:v>
                </c:pt>
                <c:pt idx="1154">
                  <c:v>42674.5</c:v>
                </c:pt>
                <c:pt idx="1155">
                  <c:v>42674.625</c:v>
                </c:pt>
                <c:pt idx="1156">
                  <c:v>42674.75</c:v>
                </c:pt>
                <c:pt idx="1157">
                  <c:v>42674.875</c:v>
                </c:pt>
                <c:pt idx="1158">
                  <c:v>42675</c:v>
                </c:pt>
                <c:pt idx="1159">
                  <c:v>42675.125</c:v>
                </c:pt>
                <c:pt idx="1160">
                  <c:v>42675.25</c:v>
                </c:pt>
                <c:pt idx="1161">
                  <c:v>42675.375</c:v>
                </c:pt>
                <c:pt idx="1162">
                  <c:v>42675.5</c:v>
                </c:pt>
                <c:pt idx="1163">
                  <c:v>42675.625</c:v>
                </c:pt>
                <c:pt idx="1164">
                  <c:v>42675.75</c:v>
                </c:pt>
                <c:pt idx="1165">
                  <c:v>42675.875</c:v>
                </c:pt>
                <c:pt idx="1166">
                  <c:v>42676</c:v>
                </c:pt>
                <c:pt idx="1167">
                  <c:v>42676.125</c:v>
                </c:pt>
                <c:pt idx="1168">
                  <c:v>42676.25</c:v>
                </c:pt>
                <c:pt idx="1169">
                  <c:v>42676.375</c:v>
                </c:pt>
                <c:pt idx="1170">
                  <c:v>42676.5</c:v>
                </c:pt>
                <c:pt idx="1171">
                  <c:v>42676.625</c:v>
                </c:pt>
                <c:pt idx="1172">
                  <c:v>42676.75</c:v>
                </c:pt>
                <c:pt idx="1173">
                  <c:v>42676.875</c:v>
                </c:pt>
                <c:pt idx="1174">
                  <c:v>42677</c:v>
                </c:pt>
                <c:pt idx="1175">
                  <c:v>42677.125</c:v>
                </c:pt>
                <c:pt idx="1176">
                  <c:v>42677.25</c:v>
                </c:pt>
                <c:pt idx="1177">
                  <c:v>42677.375</c:v>
                </c:pt>
                <c:pt idx="1178">
                  <c:v>42677.5</c:v>
                </c:pt>
                <c:pt idx="1179">
                  <c:v>42677.625</c:v>
                </c:pt>
                <c:pt idx="1180">
                  <c:v>42677.75</c:v>
                </c:pt>
                <c:pt idx="1181">
                  <c:v>42677.875</c:v>
                </c:pt>
                <c:pt idx="1182">
                  <c:v>42678</c:v>
                </c:pt>
                <c:pt idx="1183">
                  <c:v>42678.125</c:v>
                </c:pt>
                <c:pt idx="1184">
                  <c:v>42678.25</c:v>
                </c:pt>
                <c:pt idx="1185">
                  <c:v>42678.375</c:v>
                </c:pt>
                <c:pt idx="1186">
                  <c:v>42678.5</c:v>
                </c:pt>
                <c:pt idx="1187">
                  <c:v>42678.625</c:v>
                </c:pt>
                <c:pt idx="1188">
                  <c:v>42678.75</c:v>
                </c:pt>
                <c:pt idx="1189">
                  <c:v>42678.875</c:v>
                </c:pt>
                <c:pt idx="1190">
                  <c:v>42679</c:v>
                </c:pt>
                <c:pt idx="1191">
                  <c:v>42679.125</c:v>
                </c:pt>
                <c:pt idx="1192">
                  <c:v>42679.25</c:v>
                </c:pt>
                <c:pt idx="1193">
                  <c:v>42679.375</c:v>
                </c:pt>
                <c:pt idx="1194">
                  <c:v>42679.5</c:v>
                </c:pt>
                <c:pt idx="1195">
                  <c:v>42679.625</c:v>
                </c:pt>
                <c:pt idx="1196">
                  <c:v>42679.75</c:v>
                </c:pt>
                <c:pt idx="1197">
                  <c:v>42679.875</c:v>
                </c:pt>
                <c:pt idx="1198">
                  <c:v>42680</c:v>
                </c:pt>
                <c:pt idx="1199">
                  <c:v>42680.125</c:v>
                </c:pt>
                <c:pt idx="1200">
                  <c:v>42680.25</c:v>
                </c:pt>
                <c:pt idx="1201">
                  <c:v>42680.375</c:v>
                </c:pt>
                <c:pt idx="1202">
                  <c:v>42680.5</c:v>
                </c:pt>
                <c:pt idx="1203">
                  <c:v>42680.625</c:v>
                </c:pt>
                <c:pt idx="1204">
                  <c:v>42680.75</c:v>
                </c:pt>
                <c:pt idx="1205">
                  <c:v>42680.875</c:v>
                </c:pt>
                <c:pt idx="1206">
                  <c:v>42681</c:v>
                </c:pt>
                <c:pt idx="1207">
                  <c:v>42681.125</c:v>
                </c:pt>
                <c:pt idx="1208">
                  <c:v>42681.25</c:v>
                </c:pt>
                <c:pt idx="1209">
                  <c:v>42681.375</c:v>
                </c:pt>
                <c:pt idx="1210">
                  <c:v>42681.5</c:v>
                </c:pt>
                <c:pt idx="1211">
                  <c:v>42681.625</c:v>
                </c:pt>
                <c:pt idx="1212">
                  <c:v>42681.75</c:v>
                </c:pt>
                <c:pt idx="1213">
                  <c:v>42681.875</c:v>
                </c:pt>
                <c:pt idx="1214">
                  <c:v>42682</c:v>
                </c:pt>
                <c:pt idx="1215">
                  <c:v>42682.125</c:v>
                </c:pt>
                <c:pt idx="1216">
                  <c:v>42682.25</c:v>
                </c:pt>
                <c:pt idx="1217">
                  <c:v>42682.375</c:v>
                </c:pt>
                <c:pt idx="1218">
                  <c:v>42682.5</c:v>
                </c:pt>
                <c:pt idx="1219">
                  <c:v>42682.625</c:v>
                </c:pt>
                <c:pt idx="1220">
                  <c:v>42682.75</c:v>
                </c:pt>
                <c:pt idx="1221">
                  <c:v>42682.875</c:v>
                </c:pt>
                <c:pt idx="1222">
                  <c:v>42683</c:v>
                </c:pt>
                <c:pt idx="1223">
                  <c:v>42683.125</c:v>
                </c:pt>
                <c:pt idx="1224">
                  <c:v>42683.25</c:v>
                </c:pt>
                <c:pt idx="1225">
                  <c:v>42683.375</c:v>
                </c:pt>
                <c:pt idx="1226">
                  <c:v>42683.5</c:v>
                </c:pt>
                <c:pt idx="1227">
                  <c:v>42683.625</c:v>
                </c:pt>
                <c:pt idx="1228">
                  <c:v>42683.75</c:v>
                </c:pt>
                <c:pt idx="1229">
                  <c:v>42683.875</c:v>
                </c:pt>
                <c:pt idx="1230">
                  <c:v>42684</c:v>
                </c:pt>
                <c:pt idx="1231">
                  <c:v>42684.125</c:v>
                </c:pt>
                <c:pt idx="1232">
                  <c:v>42684.25</c:v>
                </c:pt>
                <c:pt idx="1233">
                  <c:v>42684.375</c:v>
                </c:pt>
                <c:pt idx="1234">
                  <c:v>42684.375</c:v>
                </c:pt>
                <c:pt idx="1235">
                  <c:v>42684.5</c:v>
                </c:pt>
                <c:pt idx="1236">
                  <c:v>42684.625</c:v>
                </c:pt>
                <c:pt idx="1237">
                  <c:v>42684.75</c:v>
                </c:pt>
                <c:pt idx="1238">
                  <c:v>42684.875</c:v>
                </c:pt>
                <c:pt idx="1239">
                  <c:v>42685</c:v>
                </c:pt>
                <c:pt idx="1240">
                  <c:v>42685.125</c:v>
                </c:pt>
                <c:pt idx="1241">
                  <c:v>42685.25</c:v>
                </c:pt>
                <c:pt idx="1242">
                  <c:v>42685.375</c:v>
                </c:pt>
                <c:pt idx="1243">
                  <c:v>42685.5</c:v>
                </c:pt>
                <c:pt idx="1244">
                  <c:v>42685.625</c:v>
                </c:pt>
                <c:pt idx="1245">
                  <c:v>42685.75</c:v>
                </c:pt>
                <c:pt idx="1246">
                  <c:v>42685.875</c:v>
                </c:pt>
                <c:pt idx="1247">
                  <c:v>42686</c:v>
                </c:pt>
                <c:pt idx="1248">
                  <c:v>42686.125</c:v>
                </c:pt>
                <c:pt idx="1249">
                  <c:v>42686.25</c:v>
                </c:pt>
                <c:pt idx="1250">
                  <c:v>42686.375</c:v>
                </c:pt>
                <c:pt idx="1251">
                  <c:v>42686.5</c:v>
                </c:pt>
                <c:pt idx="1252">
                  <c:v>42686.625</c:v>
                </c:pt>
                <c:pt idx="1253">
                  <c:v>42686.75</c:v>
                </c:pt>
                <c:pt idx="1254">
                  <c:v>42686.875</c:v>
                </c:pt>
                <c:pt idx="1255">
                  <c:v>42687</c:v>
                </c:pt>
                <c:pt idx="1256">
                  <c:v>42687.125</c:v>
                </c:pt>
                <c:pt idx="1257">
                  <c:v>42687.25</c:v>
                </c:pt>
                <c:pt idx="1258">
                  <c:v>42687.375</c:v>
                </c:pt>
                <c:pt idx="1259">
                  <c:v>42687.5</c:v>
                </c:pt>
                <c:pt idx="1260">
                  <c:v>42687.625</c:v>
                </c:pt>
                <c:pt idx="1261">
                  <c:v>42687.75</c:v>
                </c:pt>
                <c:pt idx="1262">
                  <c:v>42687.875</c:v>
                </c:pt>
                <c:pt idx="1263">
                  <c:v>42688</c:v>
                </c:pt>
                <c:pt idx="1264">
                  <c:v>42688.125</c:v>
                </c:pt>
                <c:pt idx="1265">
                  <c:v>42688.25</c:v>
                </c:pt>
                <c:pt idx="1266">
                  <c:v>42688.375</c:v>
                </c:pt>
                <c:pt idx="1267">
                  <c:v>42688.5</c:v>
                </c:pt>
                <c:pt idx="1268">
                  <c:v>42688.625</c:v>
                </c:pt>
                <c:pt idx="1269">
                  <c:v>42688.75</c:v>
                </c:pt>
                <c:pt idx="1270">
                  <c:v>42688.875</c:v>
                </c:pt>
                <c:pt idx="1271">
                  <c:v>42689</c:v>
                </c:pt>
                <c:pt idx="1272">
                  <c:v>42689.125</c:v>
                </c:pt>
                <c:pt idx="1273">
                  <c:v>42689.25</c:v>
                </c:pt>
                <c:pt idx="1274">
                  <c:v>42689.375</c:v>
                </c:pt>
                <c:pt idx="1275">
                  <c:v>42689.5</c:v>
                </c:pt>
                <c:pt idx="1276">
                  <c:v>42689.625</c:v>
                </c:pt>
                <c:pt idx="1277">
                  <c:v>42689.75</c:v>
                </c:pt>
                <c:pt idx="1278">
                  <c:v>42689.875</c:v>
                </c:pt>
                <c:pt idx="1279">
                  <c:v>42690</c:v>
                </c:pt>
                <c:pt idx="1280">
                  <c:v>42690.125</c:v>
                </c:pt>
                <c:pt idx="1281">
                  <c:v>42690.25</c:v>
                </c:pt>
                <c:pt idx="1282">
                  <c:v>42690.375</c:v>
                </c:pt>
                <c:pt idx="1283">
                  <c:v>42690.5</c:v>
                </c:pt>
                <c:pt idx="1284">
                  <c:v>42690.625</c:v>
                </c:pt>
                <c:pt idx="1285">
                  <c:v>42690.75</c:v>
                </c:pt>
                <c:pt idx="1286">
                  <c:v>42690.875</c:v>
                </c:pt>
                <c:pt idx="1287">
                  <c:v>42691</c:v>
                </c:pt>
                <c:pt idx="1288">
                  <c:v>42691.125</c:v>
                </c:pt>
                <c:pt idx="1289">
                  <c:v>42691.25</c:v>
                </c:pt>
                <c:pt idx="1290">
                  <c:v>42691.375</c:v>
                </c:pt>
                <c:pt idx="1291">
                  <c:v>42691.5</c:v>
                </c:pt>
                <c:pt idx="1292">
                  <c:v>42691.625</c:v>
                </c:pt>
                <c:pt idx="1293">
                  <c:v>42691.75</c:v>
                </c:pt>
                <c:pt idx="1294">
                  <c:v>42691.875</c:v>
                </c:pt>
                <c:pt idx="1295">
                  <c:v>42692</c:v>
                </c:pt>
                <c:pt idx="1296">
                  <c:v>42692.125</c:v>
                </c:pt>
                <c:pt idx="1297">
                  <c:v>42692.25</c:v>
                </c:pt>
                <c:pt idx="1298">
                  <c:v>42692.375</c:v>
                </c:pt>
                <c:pt idx="1299">
                  <c:v>42692.5</c:v>
                </c:pt>
                <c:pt idx="1300">
                  <c:v>42692.625</c:v>
                </c:pt>
                <c:pt idx="1301">
                  <c:v>42692.75</c:v>
                </c:pt>
                <c:pt idx="1302">
                  <c:v>42692.875</c:v>
                </c:pt>
                <c:pt idx="1303">
                  <c:v>42693</c:v>
                </c:pt>
                <c:pt idx="1304">
                  <c:v>42693.125</c:v>
                </c:pt>
                <c:pt idx="1305">
                  <c:v>42693.25</c:v>
                </c:pt>
                <c:pt idx="1306">
                  <c:v>42693.375</c:v>
                </c:pt>
                <c:pt idx="1307">
                  <c:v>42693.5</c:v>
                </c:pt>
                <c:pt idx="1308">
                  <c:v>42693.625</c:v>
                </c:pt>
                <c:pt idx="1309">
                  <c:v>42693.75</c:v>
                </c:pt>
                <c:pt idx="1310">
                  <c:v>42693.875</c:v>
                </c:pt>
                <c:pt idx="1311">
                  <c:v>42694</c:v>
                </c:pt>
                <c:pt idx="1312">
                  <c:v>42694.125</c:v>
                </c:pt>
                <c:pt idx="1313">
                  <c:v>42694.25</c:v>
                </c:pt>
                <c:pt idx="1314">
                  <c:v>42694.375</c:v>
                </c:pt>
                <c:pt idx="1315">
                  <c:v>42694.5</c:v>
                </c:pt>
                <c:pt idx="1316">
                  <c:v>42694.625</c:v>
                </c:pt>
                <c:pt idx="1317">
                  <c:v>42694.75</c:v>
                </c:pt>
                <c:pt idx="1318">
                  <c:v>42694.875</c:v>
                </c:pt>
                <c:pt idx="1319">
                  <c:v>42695</c:v>
                </c:pt>
                <c:pt idx="1320">
                  <c:v>42695.125</c:v>
                </c:pt>
                <c:pt idx="1321">
                  <c:v>42695.25</c:v>
                </c:pt>
                <c:pt idx="1322">
                  <c:v>42695.375</c:v>
                </c:pt>
                <c:pt idx="1323">
                  <c:v>42695.5</c:v>
                </c:pt>
                <c:pt idx="1324">
                  <c:v>42695.625</c:v>
                </c:pt>
                <c:pt idx="1325">
                  <c:v>42695.75</c:v>
                </c:pt>
                <c:pt idx="1326">
                  <c:v>42695.875</c:v>
                </c:pt>
                <c:pt idx="1327">
                  <c:v>42696</c:v>
                </c:pt>
                <c:pt idx="1328">
                  <c:v>42696.125</c:v>
                </c:pt>
                <c:pt idx="1329">
                  <c:v>42696.25</c:v>
                </c:pt>
                <c:pt idx="1330">
                  <c:v>42696.375</c:v>
                </c:pt>
                <c:pt idx="1331">
                  <c:v>42696.5</c:v>
                </c:pt>
                <c:pt idx="1332">
                  <c:v>42696.625</c:v>
                </c:pt>
                <c:pt idx="1333">
                  <c:v>42696.75</c:v>
                </c:pt>
                <c:pt idx="1334">
                  <c:v>42696.875</c:v>
                </c:pt>
                <c:pt idx="1335">
                  <c:v>42697</c:v>
                </c:pt>
                <c:pt idx="1336">
                  <c:v>42697.125</c:v>
                </c:pt>
                <c:pt idx="1337">
                  <c:v>42697.25</c:v>
                </c:pt>
                <c:pt idx="1338">
                  <c:v>42697.375</c:v>
                </c:pt>
                <c:pt idx="1339">
                  <c:v>42697.5</c:v>
                </c:pt>
                <c:pt idx="1340">
                  <c:v>42697.625</c:v>
                </c:pt>
                <c:pt idx="1341">
                  <c:v>42697.75</c:v>
                </c:pt>
                <c:pt idx="1342">
                  <c:v>42697.875</c:v>
                </c:pt>
                <c:pt idx="1343">
                  <c:v>42698</c:v>
                </c:pt>
                <c:pt idx="1344">
                  <c:v>42698.125</c:v>
                </c:pt>
                <c:pt idx="1345">
                  <c:v>42698.25</c:v>
                </c:pt>
                <c:pt idx="1346">
                  <c:v>42698.375</c:v>
                </c:pt>
                <c:pt idx="1347">
                  <c:v>42698.5</c:v>
                </c:pt>
                <c:pt idx="1348">
                  <c:v>42698.625</c:v>
                </c:pt>
                <c:pt idx="1349">
                  <c:v>42698.75</c:v>
                </c:pt>
                <c:pt idx="1350">
                  <c:v>42698.875</c:v>
                </c:pt>
                <c:pt idx="1351">
                  <c:v>42699</c:v>
                </c:pt>
                <c:pt idx="1352">
                  <c:v>42699.125</c:v>
                </c:pt>
                <c:pt idx="1353">
                  <c:v>42699.25</c:v>
                </c:pt>
                <c:pt idx="1354">
                  <c:v>42699.375</c:v>
                </c:pt>
                <c:pt idx="1355">
                  <c:v>42699.5</c:v>
                </c:pt>
                <c:pt idx="1356">
                  <c:v>42699.625</c:v>
                </c:pt>
                <c:pt idx="1357">
                  <c:v>42699.75</c:v>
                </c:pt>
                <c:pt idx="1358">
                  <c:v>42699.875</c:v>
                </c:pt>
                <c:pt idx="1359">
                  <c:v>42700</c:v>
                </c:pt>
                <c:pt idx="1360">
                  <c:v>42700.125</c:v>
                </c:pt>
                <c:pt idx="1361">
                  <c:v>42700.25</c:v>
                </c:pt>
                <c:pt idx="1362">
                  <c:v>42700.375</c:v>
                </c:pt>
                <c:pt idx="1363">
                  <c:v>42700.375</c:v>
                </c:pt>
                <c:pt idx="1364">
                  <c:v>42700.5</c:v>
                </c:pt>
                <c:pt idx="1365">
                  <c:v>42700.625</c:v>
                </c:pt>
                <c:pt idx="1366">
                  <c:v>42700.75</c:v>
                </c:pt>
                <c:pt idx="1367">
                  <c:v>42700.875</c:v>
                </c:pt>
                <c:pt idx="1368">
                  <c:v>42701</c:v>
                </c:pt>
                <c:pt idx="1369">
                  <c:v>42701.125</c:v>
                </c:pt>
                <c:pt idx="1370">
                  <c:v>42701.25</c:v>
                </c:pt>
                <c:pt idx="1371">
                  <c:v>42701.375</c:v>
                </c:pt>
                <c:pt idx="1372">
                  <c:v>42701.5</c:v>
                </c:pt>
                <c:pt idx="1373">
                  <c:v>42701.625</c:v>
                </c:pt>
                <c:pt idx="1374">
                  <c:v>42701.75</c:v>
                </c:pt>
                <c:pt idx="1375">
                  <c:v>42701.875</c:v>
                </c:pt>
                <c:pt idx="1376">
                  <c:v>42702</c:v>
                </c:pt>
                <c:pt idx="1377">
                  <c:v>42702.125</c:v>
                </c:pt>
                <c:pt idx="1378">
                  <c:v>42702.25</c:v>
                </c:pt>
                <c:pt idx="1379">
                  <c:v>42702.375</c:v>
                </c:pt>
                <c:pt idx="1380">
                  <c:v>42702.5</c:v>
                </c:pt>
                <c:pt idx="1381">
                  <c:v>42702.625</c:v>
                </c:pt>
                <c:pt idx="1382">
                  <c:v>42702.75</c:v>
                </c:pt>
                <c:pt idx="1383">
                  <c:v>42702.875</c:v>
                </c:pt>
                <c:pt idx="1384">
                  <c:v>42703</c:v>
                </c:pt>
                <c:pt idx="1385">
                  <c:v>42703.125</c:v>
                </c:pt>
                <c:pt idx="1386">
                  <c:v>42703.25</c:v>
                </c:pt>
                <c:pt idx="1387">
                  <c:v>42703.375</c:v>
                </c:pt>
                <c:pt idx="1388">
                  <c:v>42703.5</c:v>
                </c:pt>
                <c:pt idx="1389">
                  <c:v>42703.625</c:v>
                </c:pt>
                <c:pt idx="1390">
                  <c:v>42703.75</c:v>
                </c:pt>
                <c:pt idx="1391">
                  <c:v>42703.875</c:v>
                </c:pt>
                <c:pt idx="1392">
                  <c:v>42704</c:v>
                </c:pt>
                <c:pt idx="1393">
                  <c:v>42704.125</c:v>
                </c:pt>
                <c:pt idx="1394">
                  <c:v>42704.25</c:v>
                </c:pt>
                <c:pt idx="1395">
                  <c:v>42704.375</c:v>
                </c:pt>
                <c:pt idx="1396">
                  <c:v>42704.5</c:v>
                </c:pt>
                <c:pt idx="1397">
                  <c:v>42704.625</c:v>
                </c:pt>
                <c:pt idx="1398">
                  <c:v>42704.75</c:v>
                </c:pt>
                <c:pt idx="1399">
                  <c:v>42704.875</c:v>
                </c:pt>
                <c:pt idx="1400">
                  <c:v>42705</c:v>
                </c:pt>
                <c:pt idx="1401">
                  <c:v>42705.125</c:v>
                </c:pt>
                <c:pt idx="1402">
                  <c:v>42705.25</c:v>
                </c:pt>
                <c:pt idx="1403">
                  <c:v>42705.375</c:v>
                </c:pt>
                <c:pt idx="1404">
                  <c:v>42705.5</c:v>
                </c:pt>
                <c:pt idx="1405">
                  <c:v>42705.625</c:v>
                </c:pt>
                <c:pt idx="1406">
                  <c:v>42705.75</c:v>
                </c:pt>
                <c:pt idx="1407">
                  <c:v>42705.875</c:v>
                </c:pt>
                <c:pt idx="1408">
                  <c:v>42706</c:v>
                </c:pt>
                <c:pt idx="1409">
                  <c:v>42706.125</c:v>
                </c:pt>
                <c:pt idx="1410">
                  <c:v>42706.25</c:v>
                </c:pt>
                <c:pt idx="1411">
                  <c:v>42706.375</c:v>
                </c:pt>
                <c:pt idx="1412">
                  <c:v>42706.5</c:v>
                </c:pt>
                <c:pt idx="1413">
                  <c:v>42706.625</c:v>
                </c:pt>
                <c:pt idx="1414">
                  <c:v>42706.75</c:v>
                </c:pt>
                <c:pt idx="1415">
                  <c:v>42706.875</c:v>
                </c:pt>
                <c:pt idx="1416">
                  <c:v>42707</c:v>
                </c:pt>
                <c:pt idx="1417">
                  <c:v>42707.125</c:v>
                </c:pt>
                <c:pt idx="1418">
                  <c:v>42707.25</c:v>
                </c:pt>
                <c:pt idx="1419">
                  <c:v>42707.375</c:v>
                </c:pt>
                <c:pt idx="1420">
                  <c:v>42707.5</c:v>
                </c:pt>
                <c:pt idx="1421">
                  <c:v>42707.625</c:v>
                </c:pt>
                <c:pt idx="1422">
                  <c:v>42707.75</c:v>
                </c:pt>
                <c:pt idx="1423">
                  <c:v>42707.875</c:v>
                </c:pt>
                <c:pt idx="1424">
                  <c:v>42708</c:v>
                </c:pt>
                <c:pt idx="1425">
                  <c:v>42708.125</c:v>
                </c:pt>
                <c:pt idx="1426">
                  <c:v>42708.25</c:v>
                </c:pt>
                <c:pt idx="1427">
                  <c:v>42708.375</c:v>
                </c:pt>
                <c:pt idx="1428">
                  <c:v>42708.5</c:v>
                </c:pt>
                <c:pt idx="1429">
                  <c:v>42708.625</c:v>
                </c:pt>
                <c:pt idx="1430">
                  <c:v>42708.75</c:v>
                </c:pt>
                <c:pt idx="1431">
                  <c:v>42708.875</c:v>
                </c:pt>
                <c:pt idx="1432">
                  <c:v>42709</c:v>
                </c:pt>
                <c:pt idx="1433">
                  <c:v>42709.125</c:v>
                </c:pt>
                <c:pt idx="1434">
                  <c:v>42709.25</c:v>
                </c:pt>
                <c:pt idx="1435">
                  <c:v>42709.375</c:v>
                </c:pt>
                <c:pt idx="1436">
                  <c:v>42709.5</c:v>
                </c:pt>
                <c:pt idx="1437">
                  <c:v>42709.625</c:v>
                </c:pt>
                <c:pt idx="1438">
                  <c:v>42709.75</c:v>
                </c:pt>
                <c:pt idx="1439">
                  <c:v>42709.875</c:v>
                </c:pt>
                <c:pt idx="1440">
                  <c:v>42710</c:v>
                </c:pt>
                <c:pt idx="1441">
                  <c:v>42710.125</c:v>
                </c:pt>
                <c:pt idx="1442">
                  <c:v>42710.25</c:v>
                </c:pt>
                <c:pt idx="1443">
                  <c:v>42710.375</c:v>
                </c:pt>
                <c:pt idx="1444">
                  <c:v>42710.5</c:v>
                </c:pt>
                <c:pt idx="1445">
                  <c:v>42710.625</c:v>
                </c:pt>
                <c:pt idx="1446">
                  <c:v>42710.75</c:v>
                </c:pt>
                <c:pt idx="1447">
                  <c:v>42710.875</c:v>
                </c:pt>
                <c:pt idx="1448">
                  <c:v>42711</c:v>
                </c:pt>
                <c:pt idx="1449">
                  <c:v>42711.125</c:v>
                </c:pt>
                <c:pt idx="1450">
                  <c:v>42711.25</c:v>
                </c:pt>
                <c:pt idx="1451">
                  <c:v>42711.375</c:v>
                </c:pt>
                <c:pt idx="1452">
                  <c:v>42711.375</c:v>
                </c:pt>
                <c:pt idx="1453">
                  <c:v>42711.5</c:v>
                </c:pt>
                <c:pt idx="1454">
                  <c:v>42711.625</c:v>
                </c:pt>
                <c:pt idx="1455">
                  <c:v>42711.75</c:v>
                </c:pt>
                <c:pt idx="1456">
                  <c:v>42711.875</c:v>
                </c:pt>
                <c:pt idx="1457">
                  <c:v>42712</c:v>
                </c:pt>
                <c:pt idx="1458">
                  <c:v>42712.125</c:v>
                </c:pt>
                <c:pt idx="1459">
                  <c:v>42712.25</c:v>
                </c:pt>
                <c:pt idx="1460">
                  <c:v>42712.375</c:v>
                </c:pt>
                <c:pt idx="1461">
                  <c:v>42712.5</c:v>
                </c:pt>
                <c:pt idx="1462">
                  <c:v>42712.625</c:v>
                </c:pt>
                <c:pt idx="1463">
                  <c:v>42712.75</c:v>
                </c:pt>
                <c:pt idx="1464">
                  <c:v>42712.875</c:v>
                </c:pt>
                <c:pt idx="1465">
                  <c:v>42713</c:v>
                </c:pt>
                <c:pt idx="1466">
                  <c:v>42713.125</c:v>
                </c:pt>
                <c:pt idx="1467">
                  <c:v>42713.25</c:v>
                </c:pt>
                <c:pt idx="1468">
                  <c:v>42713.375</c:v>
                </c:pt>
                <c:pt idx="1469">
                  <c:v>42713.5</c:v>
                </c:pt>
                <c:pt idx="1470">
                  <c:v>42713.625</c:v>
                </c:pt>
                <c:pt idx="1471">
                  <c:v>42713.75</c:v>
                </c:pt>
                <c:pt idx="1472">
                  <c:v>42713.875</c:v>
                </c:pt>
                <c:pt idx="1473">
                  <c:v>42714</c:v>
                </c:pt>
                <c:pt idx="1474">
                  <c:v>42714.125</c:v>
                </c:pt>
                <c:pt idx="1475">
                  <c:v>42714.25</c:v>
                </c:pt>
                <c:pt idx="1476">
                  <c:v>42714.375</c:v>
                </c:pt>
                <c:pt idx="1477">
                  <c:v>42714.5</c:v>
                </c:pt>
                <c:pt idx="1478">
                  <c:v>42714.625</c:v>
                </c:pt>
                <c:pt idx="1479">
                  <c:v>42714.75</c:v>
                </c:pt>
                <c:pt idx="1480">
                  <c:v>42714.875</c:v>
                </c:pt>
                <c:pt idx="1481">
                  <c:v>42715</c:v>
                </c:pt>
                <c:pt idx="1482">
                  <c:v>42715.125</c:v>
                </c:pt>
                <c:pt idx="1483">
                  <c:v>42715.25</c:v>
                </c:pt>
                <c:pt idx="1484">
                  <c:v>42715.375</c:v>
                </c:pt>
                <c:pt idx="1485">
                  <c:v>42715.5</c:v>
                </c:pt>
                <c:pt idx="1486">
                  <c:v>42715.625</c:v>
                </c:pt>
                <c:pt idx="1487">
                  <c:v>42715.75</c:v>
                </c:pt>
                <c:pt idx="1488">
                  <c:v>42715.875</c:v>
                </c:pt>
                <c:pt idx="1489">
                  <c:v>42716</c:v>
                </c:pt>
                <c:pt idx="1490">
                  <c:v>42716.125</c:v>
                </c:pt>
                <c:pt idx="1491">
                  <c:v>42716.25</c:v>
                </c:pt>
                <c:pt idx="1492">
                  <c:v>42716.375</c:v>
                </c:pt>
                <c:pt idx="1493">
                  <c:v>42716.5</c:v>
                </c:pt>
                <c:pt idx="1494">
                  <c:v>42716.625</c:v>
                </c:pt>
                <c:pt idx="1495">
                  <c:v>42716.75</c:v>
                </c:pt>
                <c:pt idx="1496">
                  <c:v>42716.875</c:v>
                </c:pt>
                <c:pt idx="1497">
                  <c:v>42717</c:v>
                </c:pt>
                <c:pt idx="1498">
                  <c:v>42717.125</c:v>
                </c:pt>
                <c:pt idx="1499">
                  <c:v>42717.25</c:v>
                </c:pt>
                <c:pt idx="1500">
                  <c:v>42717.375</c:v>
                </c:pt>
                <c:pt idx="1501">
                  <c:v>42717.5</c:v>
                </c:pt>
                <c:pt idx="1502">
                  <c:v>42717.625</c:v>
                </c:pt>
                <c:pt idx="1503">
                  <c:v>42717.75</c:v>
                </c:pt>
                <c:pt idx="1504">
                  <c:v>42717.875</c:v>
                </c:pt>
                <c:pt idx="1505">
                  <c:v>42718</c:v>
                </c:pt>
                <c:pt idx="1506">
                  <c:v>42718.125</c:v>
                </c:pt>
                <c:pt idx="1507">
                  <c:v>42718.25</c:v>
                </c:pt>
                <c:pt idx="1508">
                  <c:v>42718.375</c:v>
                </c:pt>
                <c:pt idx="1509">
                  <c:v>42718.5</c:v>
                </c:pt>
                <c:pt idx="1510">
                  <c:v>42718.625</c:v>
                </c:pt>
                <c:pt idx="1511">
                  <c:v>42718.75</c:v>
                </c:pt>
                <c:pt idx="1512">
                  <c:v>42718.875</c:v>
                </c:pt>
                <c:pt idx="1513">
                  <c:v>42719</c:v>
                </c:pt>
                <c:pt idx="1514">
                  <c:v>42719.125</c:v>
                </c:pt>
                <c:pt idx="1515">
                  <c:v>42719.25</c:v>
                </c:pt>
                <c:pt idx="1516">
                  <c:v>42719.375</c:v>
                </c:pt>
                <c:pt idx="1517">
                  <c:v>42719.5</c:v>
                </c:pt>
                <c:pt idx="1518">
                  <c:v>42719.625</c:v>
                </c:pt>
                <c:pt idx="1519">
                  <c:v>42719.75</c:v>
                </c:pt>
                <c:pt idx="1520">
                  <c:v>42719.875</c:v>
                </c:pt>
                <c:pt idx="1521">
                  <c:v>42720</c:v>
                </c:pt>
                <c:pt idx="1522">
                  <c:v>42720.125</c:v>
                </c:pt>
                <c:pt idx="1523">
                  <c:v>42720.25</c:v>
                </c:pt>
                <c:pt idx="1524">
                  <c:v>42720.375</c:v>
                </c:pt>
                <c:pt idx="1525">
                  <c:v>42720.5</c:v>
                </c:pt>
                <c:pt idx="1526">
                  <c:v>42720.625</c:v>
                </c:pt>
                <c:pt idx="1527">
                  <c:v>42720.75</c:v>
                </c:pt>
                <c:pt idx="1528">
                  <c:v>42720.875</c:v>
                </c:pt>
                <c:pt idx="1529">
                  <c:v>42721</c:v>
                </c:pt>
                <c:pt idx="1530">
                  <c:v>42721.125</c:v>
                </c:pt>
                <c:pt idx="1531">
                  <c:v>42721.25</c:v>
                </c:pt>
                <c:pt idx="1532">
                  <c:v>42721.375</c:v>
                </c:pt>
                <c:pt idx="1533">
                  <c:v>42721.5</c:v>
                </c:pt>
                <c:pt idx="1534">
                  <c:v>42721.625</c:v>
                </c:pt>
                <c:pt idx="1535">
                  <c:v>42721.75</c:v>
                </c:pt>
                <c:pt idx="1536">
                  <c:v>42721.875</c:v>
                </c:pt>
                <c:pt idx="1537">
                  <c:v>42722</c:v>
                </c:pt>
                <c:pt idx="1538">
                  <c:v>42722.125</c:v>
                </c:pt>
                <c:pt idx="1539">
                  <c:v>42722.25</c:v>
                </c:pt>
                <c:pt idx="1540">
                  <c:v>42722.375</c:v>
                </c:pt>
                <c:pt idx="1541">
                  <c:v>42722.5</c:v>
                </c:pt>
                <c:pt idx="1542">
                  <c:v>42722.625</c:v>
                </c:pt>
                <c:pt idx="1543">
                  <c:v>42722.75</c:v>
                </c:pt>
                <c:pt idx="1544">
                  <c:v>42722.875</c:v>
                </c:pt>
                <c:pt idx="1545">
                  <c:v>42723</c:v>
                </c:pt>
                <c:pt idx="1546">
                  <c:v>42723.125</c:v>
                </c:pt>
                <c:pt idx="1547">
                  <c:v>42723.25</c:v>
                </c:pt>
                <c:pt idx="1548">
                  <c:v>42723.375</c:v>
                </c:pt>
                <c:pt idx="1549">
                  <c:v>42723.5</c:v>
                </c:pt>
                <c:pt idx="1550">
                  <c:v>42723.625</c:v>
                </c:pt>
                <c:pt idx="1551">
                  <c:v>42723.625</c:v>
                </c:pt>
                <c:pt idx="1552">
                  <c:v>42723.75</c:v>
                </c:pt>
                <c:pt idx="1553">
                  <c:v>42723.875</c:v>
                </c:pt>
                <c:pt idx="1554">
                  <c:v>42724</c:v>
                </c:pt>
                <c:pt idx="1555">
                  <c:v>42724.125</c:v>
                </c:pt>
                <c:pt idx="1556">
                  <c:v>42724.25</c:v>
                </c:pt>
                <c:pt idx="1557">
                  <c:v>42724.375</c:v>
                </c:pt>
                <c:pt idx="1558">
                  <c:v>42724.5</c:v>
                </c:pt>
                <c:pt idx="1559">
                  <c:v>42724.625</c:v>
                </c:pt>
                <c:pt idx="1560">
                  <c:v>42724.75</c:v>
                </c:pt>
                <c:pt idx="1561">
                  <c:v>42724.875</c:v>
                </c:pt>
                <c:pt idx="1562">
                  <c:v>42725</c:v>
                </c:pt>
                <c:pt idx="1563">
                  <c:v>42725.125</c:v>
                </c:pt>
                <c:pt idx="1564">
                  <c:v>42725.25</c:v>
                </c:pt>
                <c:pt idx="1565">
                  <c:v>42725.375</c:v>
                </c:pt>
                <c:pt idx="1566">
                  <c:v>42725.375</c:v>
                </c:pt>
                <c:pt idx="1567">
                  <c:v>42725.5</c:v>
                </c:pt>
                <c:pt idx="1568">
                  <c:v>42725.625</c:v>
                </c:pt>
                <c:pt idx="1569">
                  <c:v>42725.75</c:v>
                </c:pt>
                <c:pt idx="1570">
                  <c:v>42725.875</c:v>
                </c:pt>
                <c:pt idx="1571">
                  <c:v>42726</c:v>
                </c:pt>
                <c:pt idx="1572">
                  <c:v>42726.125</c:v>
                </c:pt>
                <c:pt idx="1573">
                  <c:v>42726.25</c:v>
                </c:pt>
                <c:pt idx="1574">
                  <c:v>42726.375</c:v>
                </c:pt>
                <c:pt idx="1575">
                  <c:v>42726.5</c:v>
                </c:pt>
                <c:pt idx="1576">
                  <c:v>42726.625</c:v>
                </c:pt>
                <c:pt idx="1577">
                  <c:v>42726.75</c:v>
                </c:pt>
                <c:pt idx="1578">
                  <c:v>42726.875</c:v>
                </c:pt>
                <c:pt idx="1579">
                  <c:v>42727</c:v>
                </c:pt>
                <c:pt idx="1580">
                  <c:v>42727.125</c:v>
                </c:pt>
                <c:pt idx="1581">
                  <c:v>42727.25</c:v>
                </c:pt>
                <c:pt idx="1582">
                  <c:v>42727.375</c:v>
                </c:pt>
                <c:pt idx="1583">
                  <c:v>42727.5</c:v>
                </c:pt>
                <c:pt idx="1584">
                  <c:v>42727.625</c:v>
                </c:pt>
                <c:pt idx="1585">
                  <c:v>42727.75</c:v>
                </c:pt>
                <c:pt idx="1586">
                  <c:v>42727.875</c:v>
                </c:pt>
                <c:pt idx="1587">
                  <c:v>42728</c:v>
                </c:pt>
                <c:pt idx="1588">
                  <c:v>42728.125</c:v>
                </c:pt>
                <c:pt idx="1589">
                  <c:v>42728.25</c:v>
                </c:pt>
                <c:pt idx="1590">
                  <c:v>42728.375</c:v>
                </c:pt>
                <c:pt idx="1591">
                  <c:v>42728.5</c:v>
                </c:pt>
                <c:pt idx="1592">
                  <c:v>42728.625</c:v>
                </c:pt>
                <c:pt idx="1593">
                  <c:v>42728.75</c:v>
                </c:pt>
                <c:pt idx="1594">
                  <c:v>42728.875</c:v>
                </c:pt>
                <c:pt idx="1595">
                  <c:v>42729</c:v>
                </c:pt>
                <c:pt idx="1596">
                  <c:v>42729.125</c:v>
                </c:pt>
                <c:pt idx="1597">
                  <c:v>42729.25</c:v>
                </c:pt>
                <c:pt idx="1598">
                  <c:v>42729.375</c:v>
                </c:pt>
                <c:pt idx="1599">
                  <c:v>42729.5</c:v>
                </c:pt>
                <c:pt idx="1600">
                  <c:v>42729.625</c:v>
                </c:pt>
                <c:pt idx="1601">
                  <c:v>42729.75</c:v>
                </c:pt>
                <c:pt idx="1602">
                  <c:v>42729.875</c:v>
                </c:pt>
                <c:pt idx="1603">
                  <c:v>42730</c:v>
                </c:pt>
                <c:pt idx="1604">
                  <c:v>42730.125</c:v>
                </c:pt>
                <c:pt idx="1605">
                  <c:v>42730.25</c:v>
                </c:pt>
                <c:pt idx="1606">
                  <c:v>42730.375</c:v>
                </c:pt>
                <c:pt idx="1607">
                  <c:v>42730.5</c:v>
                </c:pt>
                <c:pt idx="1608">
                  <c:v>42730.625</c:v>
                </c:pt>
                <c:pt idx="1609">
                  <c:v>42730.75</c:v>
                </c:pt>
                <c:pt idx="1610">
                  <c:v>42730.875</c:v>
                </c:pt>
                <c:pt idx="1611">
                  <c:v>42731</c:v>
                </c:pt>
                <c:pt idx="1612">
                  <c:v>42731.125</c:v>
                </c:pt>
                <c:pt idx="1613">
                  <c:v>42731.25</c:v>
                </c:pt>
                <c:pt idx="1614">
                  <c:v>42731.375</c:v>
                </c:pt>
                <c:pt idx="1615">
                  <c:v>42731.5</c:v>
                </c:pt>
                <c:pt idx="1616">
                  <c:v>42731.625</c:v>
                </c:pt>
                <c:pt idx="1617">
                  <c:v>42731.75</c:v>
                </c:pt>
                <c:pt idx="1618">
                  <c:v>42731.875</c:v>
                </c:pt>
                <c:pt idx="1619">
                  <c:v>42732</c:v>
                </c:pt>
                <c:pt idx="1620">
                  <c:v>42732.125</c:v>
                </c:pt>
                <c:pt idx="1621">
                  <c:v>42732.25</c:v>
                </c:pt>
                <c:pt idx="1622">
                  <c:v>42732.375</c:v>
                </c:pt>
                <c:pt idx="1623">
                  <c:v>42732.5</c:v>
                </c:pt>
                <c:pt idx="1624">
                  <c:v>42732.625</c:v>
                </c:pt>
                <c:pt idx="1625">
                  <c:v>42732.75</c:v>
                </c:pt>
                <c:pt idx="1626">
                  <c:v>42732.875</c:v>
                </c:pt>
                <c:pt idx="1627">
                  <c:v>42733</c:v>
                </c:pt>
                <c:pt idx="1628">
                  <c:v>42733.125</c:v>
                </c:pt>
                <c:pt idx="1629">
                  <c:v>42733.25</c:v>
                </c:pt>
                <c:pt idx="1630">
                  <c:v>42733.375</c:v>
                </c:pt>
                <c:pt idx="1631">
                  <c:v>42733.5</c:v>
                </c:pt>
                <c:pt idx="1632">
                  <c:v>42733.625</c:v>
                </c:pt>
                <c:pt idx="1633">
                  <c:v>42733.75</c:v>
                </c:pt>
                <c:pt idx="1634">
                  <c:v>42733.875</c:v>
                </c:pt>
                <c:pt idx="1635">
                  <c:v>42734</c:v>
                </c:pt>
                <c:pt idx="1636">
                  <c:v>42734.125</c:v>
                </c:pt>
                <c:pt idx="1637">
                  <c:v>42734.25</c:v>
                </c:pt>
                <c:pt idx="1638">
                  <c:v>42734.375</c:v>
                </c:pt>
                <c:pt idx="1639">
                  <c:v>42734.5</c:v>
                </c:pt>
                <c:pt idx="1640">
                  <c:v>42734.625</c:v>
                </c:pt>
                <c:pt idx="1641">
                  <c:v>42734.75</c:v>
                </c:pt>
                <c:pt idx="1642">
                  <c:v>42734.875</c:v>
                </c:pt>
                <c:pt idx="1643">
                  <c:v>42735</c:v>
                </c:pt>
                <c:pt idx="1644">
                  <c:v>42735.125</c:v>
                </c:pt>
                <c:pt idx="1645">
                  <c:v>42735.25</c:v>
                </c:pt>
                <c:pt idx="1646">
                  <c:v>42735.375</c:v>
                </c:pt>
                <c:pt idx="1647">
                  <c:v>42735.5</c:v>
                </c:pt>
                <c:pt idx="1648">
                  <c:v>42735.625</c:v>
                </c:pt>
                <c:pt idx="1649">
                  <c:v>42735.75</c:v>
                </c:pt>
                <c:pt idx="1650">
                  <c:v>42735.875</c:v>
                </c:pt>
              </c:numCache>
            </c:numRef>
          </c:xVal>
          <c:yVal>
            <c:numRef>
              <c:f>Kaktovik_Hr3!$O$10:$O$1660</c:f>
              <c:numCache>
                <c:formatCode>0.0</c:formatCode>
                <c:ptCount val="1651"/>
                <c:pt idx="0">
                  <c:v>22.96</c:v>
                </c:pt>
                <c:pt idx="1">
                  <c:v>22.96</c:v>
                </c:pt>
                <c:pt idx="2">
                  <c:v>24.75</c:v>
                </c:pt>
                <c:pt idx="3">
                  <c:v>23.43</c:v>
                </c:pt>
                <c:pt idx="4">
                  <c:v>23.27</c:v>
                </c:pt>
                <c:pt idx="5">
                  <c:v>23.19</c:v>
                </c:pt>
                <c:pt idx="6">
                  <c:v>23.17</c:v>
                </c:pt>
                <c:pt idx="7">
                  <c:v>23.39</c:v>
                </c:pt>
                <c:pt idx="8">
                  <c:v>23.78</c:v>
                </c:pt>
                <c:pt idx="9">
                  <c:v>23.62</c:v>
                </c:pt>
                <c:pt idx="10">
                  <c:v>23.7</c:v>
                </c:pt>
                <c:pt idx="11">
                  <c:v>23.45</c:v>
                </c:pt>
                <c:pt idx="12">
                  <c:v>23.23</c:v>
                </c:pt>
                <c:pt idx="13">
                  <c:v>23.16</c:v>
                </c:pt>
                <c:pt idx="14">
                  <c:v>23.04</c:v>
                </c:pt>
                <c:pt idx="15">
                  <c:v>23</c:v>
                </c:pt>
                <c:pt idx="16">
                  <c:v>22.96</c:v>
                </c:pt>
                <c:pt idx="17">
                  <c:v>22.92</c:v>
                </c:pt>
                <c:pt idx="18">
                  <c:v>22.92</c:v>
                </c:pt>
                <c:pt idx="19">
                  <c:v>22.93</c:v>
                </c:pt>
                <c:pt idx="20">
                  <c:v>22.93</c:v>
                </c:pt>
                <c:pt idx="21">
                  <c:v>22.98</c:v>
                </c:pt>
                <c:pt idx="22">
                  <c:v>22.98</c:v>
                </c:pt>
                <c:pt idx="23">
                  <c:v>23.02</c:v>
                </c:pt>
                <c:pt idx="24">
                  <c:v>23.02</c:v>
                </c:pt>
                <c:pt idx="25">
                  <c:v>23.06</c:v>
                </c:pt>
                <c:pt idx="26">
                  <c:v>23.07</c:v>
                </c:pt>
                <c:pt idx="27">
                  <c:v>23.1</c:v>
                </c:pt>
                <c:pt idx="28">
                  <c:v>23.15</c:v>
                </c:pt>
                <c:pt idx="29">
                  <c:v>23.19</c:v>
                </c:pt>
                <c:pt idx="30">
                  <c:v>23.23</c:v>
                </c:pt>
                <c:pt idx="31">
                  <c:v>23.3</c:v>
                </c:pt>
                <c:pt idx="32">
                  <c:v>23.34</c:v>
                </c:pt>
                <c:pt idx="33">
                  <c:v>23.53</c:v>
                </c:pt>
                <c:pt idx="34">
                  <c:v>23.84</c:v>
                </c:pt>
                <c:pt idx="35">
                  <c:v>23.88</c:v>
                </c:pt>
                <c:pt idx="36">
                  <c:v>23.98</c:v>
                </c:pt>
                <c:pt idx="37">
                  <c:v>23.68</c:v>
                </c:pt>
                <c:pt idx="38">
                  <c:v>23.64</c:v>
                </c:pt>
                <c:pt idx="39">
                  <c:v>23.64</c:v>
                </c:pt>
                <c:pt idx="40">
                  <c:v>23.64</c:v>
                </c:pt>
                <c:pt idx="41">
                  <c:v>23.59</c:v>
                </c:pt>
                <c:pt idx="42">
                  <c:v>23.55</c:v>
                </c:pt>
                <c:pt idx="43">
                  <c:v>23.51</c:v>
                </c:pt>
                <c:pt idx="44">
                  <c:v>23.51</c:v>
                </c:pt>
                <c:pt idx="45">
                  <c:v>23.55</c:v>
                </c:pt>
                <c:pt idx="46">
                  <c:v>23.58</c:v>
                </c:pt>
                <c:pt idx="47">
                  <c:v>23.56</c:v>
                </c:pt>
                <c:pt idx="48">
                  <c:v>23.55</c:v>
                </c:pt>
                <c:pt idx="49">
                  <c:v>23.51</c:v>
                </c:pt>
                <c:pt idx="50">
                  <c:v>23.51</c:v>
                </c:pt>
                <c:pt idx="51">
                  <c:v>23.51</c:v>
                </c:pt>
                <c:pt idx="52">
                  <c:v>23.51</c:v>
                </c:pt>
                <c:pt idx="53">
                  <c:v>23.58</c:v>
                </c:pt>
                <c:pt idx="54">
                  <c:v>23.59</c:v>
                </c:pt>
                <c:pt idx="55">
                  <c:v>23.59</c:v>
                </c:pt>
                <c:pt idx="56">
                  <c:v>23.63</c:v>
                </c:pt>
                <c:pt idx="57">
                  <c:v>23.59</c:v>
                </c:pt>
                <c:pt idx="58">
                  <c:v>23.58</c:v>
                </c:pt>
                <c:pt idx="59">
                  <c:v>23.58</c:v>
                </c:pt>
                <c:pt idx="60">
                  <c:v>23.51</c:v>
                </c:pt>
                <c:pt idx="61">
                  <c:v>23.59</c:v>
                </c:pt>
                <c:pt idx="62">
                  <c:v>23.59</c:v>
                </c:pt>
                <c:pt idx="63">
                  <c:v>23.59</c:v>
                </c:pt>
                <c:pt idx="64">
                  <c:v>23.64</c:v>
                </c:pt>
                <c:pt idx="65">
                  <c:v>23.71</c:v>
                </c:pt>
                <c:pt idx="66">
                  <c:v>23.7</c:v>
                </c:pt>
                <c:pt idx="67">
                  <c:v>23.74</c:v>
                </c:pt>
                <c:pt idx="68">
                  <c:v>23.78</c:v>
                </c:pt>
                <c:pt idx="69">
                  <c:v>23.82</c:v>
                </c:pt>
                <c:pt idx="70">
                  <c:v>23.86</c:v>
                </c:pt>
                <c:pt idx="71">
                  <c:v>23.83</c:v>
                </c:pt>
                <c:pt idx="72">
                  <c:v>23.9</c:v>
                </c:pt>
                <c:pt idx="73">
                  <c:v>23.84</c:v>
                </c:pt>
                <c:pt idx="74">
                  <c:v>23.82</c:v>
                </c:pt>
                <c:pt idx="75">
                  <c:v>23.86</c:v>
                </c:pt>
                <c:pt idx="76">
                  <c:v>23.86</c:v>
                </c:pt>
                <c:pt idx="77">
                  <c:v>23.87</c:v>
                </c:pt>
                <c:pt idx="78">
                  <c:v>23.87</c:v>
                </c:pt>
                <c:pt idx="79">
                  <c:v>23.91</c:v>
                </c:pt>
                <c:pt idx="80">
                  <c:v>23.9</c:v>
                </c:pt>
                <c:pt idx="81">
                  <c:v>23.91</c:v>
                </c:pt>
                <c:pt idx="82">
                  <c:v>23.95</c:v>
                </c:pt>
                <c:pt idx="83">
                  <c:v>23.95</c:v>
                </c:pt>
                <c:pt idx="84">
                  <c:v>23.99</c:v>
                </c:pt>
                <c:pt idx="85">
                  <c:v>23.99</c:v>
                </c:pt>
                <c:pt idx="86">
                  <c:v>24.03</c:v>
                </c:pt>
                <c:pt idx="87">
                  <c:v>23.99</c:v>
                </c:pt>
                <c:pt idx="88">
                  <c:v>24.02</c:v>
                </c:pt>
                <c:pt idx="89">
                  <c:v>23.98</c:v>
                </c:pt>
                <c:pt idx="90">
                  <c:v>24.02</c:v>
                </c:pt>
                <c:pt idx="91">
                  <c:v>24.02</c:v>
                </c:pt>
                <c:pt idx="92">
                  <c:v>24.07</c:v>
                </c:pt>
                <c:pt idx="93">
                  <c:v>24.07</c:v>
                </c:pt>
                <c:pt idx="94">
                  <c:v>24.11</c:v>
                </c:pt>
                <c:pt idx="95">
                  <c:v>24.11</c:v>
                </c:pt>
                <c:pt idx="96">
                  <c:v>24.14</c:v>
                </c:pt>
                <c:pt idx="97">
                  <c:v>24.61</c:v>
                </c:pt>
                <c:pt idx="98">
                  <c:v>24.56</c:v>
                </c:pt>
                <c:pt idx="99">
                  <c:v>24.88</c:v>
                </c:pt>
                <c:pt idx="100">
                  <c:v>24.92</c:v>
                </c:pt>
                <c:pt idx="101">
                  <c:v>24.9</c:v>
                </c:pt>
                <c:pt idx="102">
                  <c:v>24.79</c:v>
                </c:pt>
                <c:pt idx="103">
                  <c:v>24.6</c:v>
                </c:pt>
                <c:pt idx="104">
                  <c:v>24.79</c:v>
                </c:pt>
                <c:pt idx="105">
                  <c:v>24.52</c:v>
                </c:pt>
                <c:pt idx="106">
                  <c:v>24.42</c:v>
                </c:pt>
                <c:pt idx="107">
                  <c:v>24.32</c:v>
                </c:pt>
                <c:pt idx="108">
                  <c:v>24.33</c:v>
                </c:pt>
                <c:pt idx="109">
                  <c:v>24.37</c:v>
                </c:pt>
                <c:pt idx="110">
                  <c:v>24.35</c:v>
                </c:pt>
                <c:pt idx="111">
                  <c:v>24.36</c:v>
                </c:pt>
                <c:pt idx="112">
                  <c:v>24.36</c:v>
                </c:pt>
                <c:pt idx="113">
                  <c:v>24.35</c:v>
                </c:pt>
                <c:pt idx="114">
                  <c:v>24.29</c:v>
                </c:pt>
                <c:pt idx="115">
                  <c:v>24.32</c:v>
                </c:pt>
                <c:pt idx="116">
                  <c:v>24.38</c:v>
                </c:pt>
                <c:pt idx="117">
                  <c:v>24.46</c:v>
                </c:pt>
                <c:pt idx="118">
                  <c:v>24.46</c:v>
                </c:pt>
                <c:pt idx="119">
                  <c:v>24.46</c:v>
                </c:pt>
                <c:pt idx="120">
                  <c:v>24.5</c:v>
                </c:pt>
                <c:pt idx="121">
                  <c:v>24.5</c:v>
                </c:pt>
                <c:pt idx="122">
                  <c:v>24.58</c:v>
                </c:pt>
                <c:pt idx="123">
                  <c:v>24.62</c:v>
                </c:pt>
                <c:pt idx="124">
                  <c:v>24.7</c:v>
                </c:pt>
                <c:pt idx="125">
                  <c:v>24.82</c:v>
                </c:pt>
                <c:pt idx="126">
                  <c:v>24.91</c:v>
                </c:pt>
                <c:pt idx="127">
                  <c:v>24.99</c:v>
                </c:pt>
                <c:pt idx="128">
                  <c:v>24.98</c:v>
                </c:pt>
                <c:pt idx="129">
                  <c:v>25.29</c:v>
                </c:pt>
                <c:pt idx="130">
                  <c:v>25.25</c:v>
                </c:pt>
                <c:pt idx="131">
                  <c:v>25.23</c:v>
                </c:pt>
                <c:pt idx="132">
                  <c:v>25.23</c:v>
                </c:pt>
                <c:pt idx="133">
                  <c:v>25.13</c:v>
                </c:pt>
                <c:pt idx="134">
                  <c:v>25.05</c:v>
                </c:pt>
                <c:pt idx="135">
                  <c:v>25.07</c:v>
                </c:pt>
                <c:pt idx="136">
                  <c:v>25.05</c:v>
                </c:pt>
                <c:pt idx="137">
                  <c:v>25.09</c:v>
                </c:pt>
                <c:pt idx="138">
                  <c:v>25.13</c:v>
                </c:pt>
                <c:pt idx="139">
                  <c:v>25.08</c:v>
                </c:pt>
                <c:pt idx="140">
                  <c:v>25.05</c:v>
                </c:pt>
                <c:pt idx="141">
                  <c:v>25.05</c:v>
                </c:pt>
                <c:pt idx="142">
                  <c:v>25.56</c:v>
                </c:pt>
                <c:pt idx="143">
                  <c:v>25.6</c:v>
                </c:pt>
                <c:pt idx="144">
                  <c:v>25.52</c:v>
                </c:pt>
                <c:pt idx="145">
                  <c:v>25.4</c:v>
                </c:pt>
                <c:pt idx="146">
                  <c:v>25.31</c:v>
                </c:pt>
                <c:pt idx="147">
                  <c:v>25.28</c:v>
                </c:pt>
                <c:pt idx="148">
                  <c:v>25.2</c:v>
                </c:pt>
                <c:pt idx="149">
                  <c:v>25.2</c:v>
                </c:pt>
                <c:pt idx="150">
                  <c:v>25.12</c:v>
                </c:pt>
                <c:pt idx="151">
                  <c:v>25.12</c:v>
                </c:pt>
                <c:pt idx="152">
                  <c:v>25.08</c:v>
                </c:pt>
                <c:pt idx="153">
                  <c:v>25.08</c:v>
                </c:pt>
                <c:pt idx="154">
                  <c:v>25.08</c:v>
                </c:pt>
                <c:pt idx="155">
                  <c:v>25.1</c:v>
                </c:pt>
                <c:pt idx="156">
                  <c:v>25.15</c:v>
                </c:pt>
                <c:pt idx="157">
                  <c:v>25.21</c:v>
                </c:pt>
                <c:pt idx="158">
                  <c:v>25.26</c:v>
                </c:pt>
                <c:pt idx="159">
                  <c:v>25.38</c:v>
                </c:pt>
                <c:pt idx="160">
                  <c:v>25.7</c:v>
                </c:pt>
                <c:pt idx="161">
                  <c:v>25.58</c:v>
                </c:pt>
                <c:pt idx="162">
                  <c:v>25.53</c:v>
                </c:pt>
                <c:pt idx="163">
                  <c:v>25.53</c:v>
                </c:pt>
                <c:pt idx="164">
                  <c:v>25.53</c:v>
                </c:pt>
                <c:pt idx="165">
                  <c:v>25.49</c:v>
                </c:pt>
                <c:pt idx="166">
                  <c:v>25.44</c:v>
                </c:pt>
                <c:pt idx="167">
                  <c:v>25.48</c:v>
                </c:pt>
                <c:pt idx="168">
                  <c:v>25.52</c:v>
                </c:pt>
                <c:pt idx="169">
                  <c:v>25.53</c:v>
                </c:pt>
                <c:pt idx="170">
                  <c:v>25.6</c:v>
                </c:pt>
                <c:pt idx="171">
                  <c:v>25.64</c:v>
                </c:pt>
                <c:pt idx="172">
                  <c:v>25.68</c:v>
                </c:pt>
                <c:pt idx="173">
                  <c:v>25.72</c:v>
                </c:pt>
                <c:pt idx="174">
                  <c:v>25.72</c:v>
                </c:pt>
                <c:pt idx="175">
                  <c:v>25.68</c:v>
                </c:pt>
                <c:pt idx="176">
                  <c:v>25.72</c:v>
                </c:pt>
                <c:pt idx="177">
                  <c:v>25.72</c:v>
                </c:pt>
                <c:pt idx="178">
                  <c:v>25.72</c:v>
                </c:pt>
                <c:pt idx="179">
                  <c:v>25.76</c:v>
                </c:pt>
                <c:pt idx="180">
                  <c:v>25.8</c:v>
                </c:pt>
                <c:pt idx="181">
                  <c:v>25.8</c:v>
                </c:pt>
                <c:pt idx="182">
                  <c:v>25.84</c:v>
                </c:pt>
                <c:pt idx="183">
                  <c:v>25.84</c:v>
                </c:pt>
                <c:pt idx="184">
                  <c:v>25.76</c:v>
                </c:pt>
                <c:pt idx="185">
                  <c:v>25.76</c:v>
                </c:pt>
                <c:pt idx="186">
                  <c:v>25.68</c:v>
                </c:pt>
                <c:pt idx="187">
                  <c:v>25.72</c:v>
                </c:pt>
                <c:pt idx="188">
                  <c:v>25.69</c:v>
                </c:pt>
                <c:pt idx="189">
                  <c:v>25.68</c:v>
                </c:pt>
                <c:pt idx="190">
                  <c:v>25.72</c:v>
                </c:pt>
                <c:pt idx="191">
                  <c:v>25.71</c:v>
                </c:pt>
                <c:pt idx="192">
                  <c:v>25.72</c:v>
                </c:pt>
                <c:pt idx="193">
                  <c:v>25.68</c:v>
                </c:pt>
                <c:pt idx="194">
                  <c:v>25.68</c:v>
                </c:pt>
                <c:pt idx="195">
                  <c:v>25.64</c:v>
                </c:pt>
                <c:pt idx="196">
                  <c:v>25.72</c:v>
                </c:pt>
                <c:pt idx="197">
                  <c:v>25.8</c:v>
                </c:pt>
                <c:pt idx="198">
                  <c:v>25.8</c:v>
                </c:pt>
                <c:pt idx="199">
                  <c:v>25.8</c:v>
                </c:pt>
                <c:pt idx="200">
                  <c:v>25.8</c:v>
                </c:pt>
                <c:pt idx="201">
                  <c:v>25.83</c:v>
                </c:pt>
                <c:pt idx="202">
                  <c:v>25.84</c:v>
                </c:pt>
                <c:pt idx="203">
                  <c:v>25.76</c:v>
                </c:pt>
                <c:pt idx="204">
                  <c:v>25.76</c:v>
                </c:pt>
                <c:pt idx="205">
                  <c:v>25.8</c:v>
                </c:pt>
                <c:pt idx="206">
                  <c:v>25.8</c:v>
                </c:pt>
                <c:pt idx="207">
                  <c:v>25.8</c:v>
                </c:pt>
                <c:pt idx="208">
                  <c:v>25.8</c:v>
                </c:pt>
                <c:pt idx="209">
                  <c:v>25.76</c:v>
                </c:pt>
                <c:pt idx="210">
                  <c:v>25.76</c:v>
                </c:pt>
                <c:pt idx="211">
                  <c:v>25.76</c:v>
                </c:pt>
                <c:pt idx="212">
                  <c:v>25.76</c:v>
                </c:pt>
                <c:pt idx="213">
                  <c:v>25.84</c:v>
                </c:pt>
                <c:pt idx="214">
                  <c:v>25.88</c:v>
                </c:pt>
                <c:pt idx="215">
                  <c:v>25.92</c:v>
                </c:pt>
                <c:pt idx="216">
                  <c:v>25.88</c:v>
                </c:pt>
                <c:pt idx="217">
                  <c:v>25.84</c:v>
                </c:pt>
                <c:pt idx="218">
                  <c:v>25.84</c:v>
                </c:pt>
                <c:pt idx="219">
                  <c:v>25.8</c:v>
                </c:pt>
                <c:pt idx="220">
                  <c:v>25.8</c:v>
                </c:pt>
                <c:pt idx="221">
                  <c:v>25.88</c:v>
                </c:pt>
                <c:pt idx="222">
                  <c:v>25.84</c:v>
                </c:pt>
                <c:pt idx="223">
                  <c:v>25.84</c:v>
                </c:pt>
                <c:pt idx="224">
                  <c:v>25.76</c:v>
                </c:pt>
                <c:pt idx="225">
                  <c:v>25.76</c:v>
                </c:pt>
                <c:pt idx="226">
                  <c:v>25.84</c:v>
                </c:pt>
                <c:pt idx="227">
                  <c:v>25.84</c:v>
                </c:pt>
                <c:pt idx="228">
                  <c:v>25.92</c:v>
                </c:pt>
                <c:pt idx="229">
                  <c:v>25.88</c:v>
                </c:pt>
                <c:pt idx="230">
                  <c:v>25.88</c:v>
                </c:pt>
                <c:pt idx="231">
                  <c:v>25.92</c:v>
                </c:pt>
                <c:pt idx="232">
                  <c:v>26</c:v>
                </c:pt>
                <c:pt idx="233">
                  <c:v>25.96</c:v>
                </c:pt>
                <c:pt idx="234">
                  <c:v>26.12</c:v>
                </c:pt>
                <c:pt idx="235">
                  <c:v>26.04</c:v>
                </c:pt>
                <c:pt idx="236">
                  <c:v>26.04</c:v>
                </c:pt>
                <c:pt idx="237">
                  <c:v>26</c:v>
                </c:pt>
                <c:pt idx="238">
                  <c:v>26</c:v>
                </c:pt>
                <c:pt idx="239">
                  <c:v>26</c:v>
                </c:pt>
                <c:pt idx="240">
                  <c:v>26.04</c:v>
                </c:pt>
                <c:pt idx="241">
                  <c:v>26.04</c:v>
                </c:pt>
                <c:pt idx="242">
                  <c:v>26.08</c:v>
                </c:pt>
                <c:pt idx="243">
                  <c:v>26.12</c:v>
                </c:pt>
                <c:pt idx="244">
                  <c:v>26.08</c:v>
                </c:pt>
                <c:pt idx="245">
                  <c:v>26.12</c:v>
                </c:pt>
                <c:pt idx="246">
                  <c:v>26.16</c:v>
                </c:pt>
                <c:pt idx="247">
                  <c:v>26.2</c:v>
                </c:pt>
                <c:pt idx="248">
                  <c:v>26.2</c:v>
                </c:pt>
                <c:pt idx="249">
                  <c:v>26.24</c:v>
                </c:pt>
                <c:pt idx="250">
                  <c:v>26.2</c:v>
                </c:pt>
                <c:pt idx="251">
                  <c:v>26.2</c:v>
                </c:pt>
                <c:pt idx="252">
                  <c:v>26.24</c:v>
                </c:pt>
                <c:pt idx="253">
                  <c:v>26.24</c:v>
                </c:pt>
                <c:pt idx="254">
                  <c:v>26.28</c:v>
                </c:pt>
                <c:pt idx="255">
                  <c:v>26.28</c:v>
                </c:pt>
                <c:pt idx="256">
                  <c:v>26.36</c:v>
                </c:pt>
                <c:pt idx="257">
                  <c:v>26.44</c:v>
                </c:pt>
                <c:pt idx="258">
                  <c:v>26.4</c:v>
                </c:pt>
                <c:pt idx="259">
                  <c:v>26.63</c:v>
                </c:pt>
                <c:pt idx="260">
                  <c:v>26.44</c:v>
                </c:pt>
                <c:pt idx="261">
                  <c:v>26.4</c:v>
                </c:pt>
                <c:pt idx="262">
                  <c:v>26.36</c:v>
                </c:pt>
                <c:pt idx="263">
                  <c:v>26.36</c:v>
                </c:pt>
                <c:pt idx="264">
                  <c:v>26.36</c:v>
                </c:pt>
                <c:pt idx="265">
                  <c:v>26.36</c:v>
                </c:pt>
                <c:pt idx="266">
                  <c:v>26.36</c:v>
                </c:pt>
                <c:pt idx="267">
                  <c:v>26.4</c:v>
                </c:pt>
                <c:pt idx="268">
                  <c:v>26.4</c:v>
                </c:pt>
                <c:pt idx="269">
                  <c:v>26.45</c:v>
                </c:pt>
                <c:pt idx="270">
                  <c:v>26.53</c:v>
                </c:pt>
                <c:pt idx="271">
                  <c:v>26.57</c:v>
                </c:pt>
                <c:pt idx="272">
                  <c:v>26.57</c:v>
                </c:pt>
                <c:pt idx="273">
                  <c:v>26.57</c:v>
                </c:pt>
                <c:pt idx="274">
                  <c:v>26.57</c:v>
                </c:pt>
                <c:pt idx="275">
                  <c:v>26.61</c:v>
                </c:pt>
                <c:pt idx="276">
                  <c:v>26.65</c:v>
                </c:pt>
                <c:pt idx="277">
                  <c:v>26.69</c:v>
                </c:pt>
                <c:pt idx="278">
                  <c:v>26.73</c:v>
                </c:pt>
                <c:pt idx="279">
                  <c:v>26.82</c:v>
                </c:pt>
                <c:pt idx="280">
                  <c:v>26.85</c:v>
                </c:pt>
                <c:pt idx="281">
                  <c:v>27.1</c:v>
                </c:pt>
                <c:pt idx="282">
                  <c:v>27.1</c:v>
                </c:pt>
                <c:pt idx="283">
                  <c:v>27.1</c:v>
                </c:pt>
                <c:pt idx="284">
                  <c:v>27.14</c:v>
                </c:pt>
                <c:pt idx="285">
                  <c:v>27.21</c:v>
                </c:pt>
                <c:pt idx="286">
                  <c:v>27.27</c:v>
                </c:pt>
                <c:pt idx="287">
                  <c:v>27.31</c:v>
                </c:pt>
                <c:pt idx="288">
                  <c:v>27.39</c:v>
                </c:pt>
                <c:pt idx="289">
                  <c:v>27.46</c:v>
                </c:pt>
                <c:pt idx="290">
                  <c:v>28.11</c:v>
                </c:pt>
                <c:pt idx="291">
                  <c:v>27.91</c:v>
                </c:pt>
                <c:pt idx="292">
                  <c:v>29.22</c:v>
                </c:pt>
                <c:pt idx="293">
                  <c:v>29.64</c:v>
                </c:pt>
                <c:pt idx="294">
                  <c:v>29.34</c:v>
                </c:pt>
                <c:pt idx="295">
                  <c:v>28.84</c:v>
                </c:pt>
                <c:pt idx="296">
                  <c:v>28.56</c:v>
                </c:pt>
                <c:pt idx="297">
                  <c:v>28.26</c:v>
                </c:pt>
                <c:pt idx="298">
                  <c:v>28.18</c:v>
                </c:pt>
                <c:pt idx="299">
                  <c:v>28.02</c:v>
                </c:pt>
                <c:pt idx="300">
                  <c:v>27.94</c:v>
                </c:pt>
                <c:pt idx="301">
                  <c:v>27.82</c:v>
                </c:pt>
                <c:pt idx="302">
                  <c:v>27.78</c:v>
                </c:pt>
                <c:pt idx="303">
                  <c:v>27.82</c:v>
                </c:pt>
                <c:pt idx="304">
                  <c:v>27.78</c:v>
                </c:pt>
                <c:pt idx="305">
                  <c:v>27.74</c:v>
                </c:pt>
                <c:pt idx="306">
                  <c:v>27.78</c:v>
                </c:pt>
                <c:pt idx="307">
                  <c:v>28.39</c:v>
                </c:pt>
                <c:pt idx="308">
                  <c:v>28.3</c:v>
                </c:pt>
                <c:pt idx="309">
                  <c:v>28.1</c:v>
                </c:pt>
                <c:pt idx="310">
                  <c:v>27.94</c:v>
                </c:pt>
                <c:pt idx="311">
                  <c:v>27.77</c:v>
                </c:pt>
                <c:pt idx="312">
                  <c:v>27.69</c:v>
                </c:pt>
                <c:pt idx="313">
                  <c:v>27.69</c:v>
                </c:pt>
                <c:pt idx="314">
                  <c:v>27.97</c:v>
                </c:pt>
                <c:pt idx="315">
                  <c:v>28.29</c:v>
                </c:pt>
                <c:pt idx="316">
                  <c:v>28.42</c:v>
                </c:pt>
                <c:pt idx="317">
                  <c:v>28.29</c:v>
                </c:pt>
                <c:pt idx="318">
                  <c:v>28.37</c:v>
                </c:pt>
                <c:pt idx="319">
                  <c:v>28.41</c:v>
                </c:pt>
                <c:pt idx="320">
                  <c:v>28.43</c:v>
                </c:pt>
                <c:pt idx="321">
                  <c:v>28.26</c:v>
                </c:pt>
                <c:pt idx="322">
                  <c:v>28.57</c:v>
                </c:pt>
                <c:pt idx="323">
                  <c:v>28.57</c:v>
                </c:pt>
                <c:pt idx="324">
                  <c:v>28.49</c:v>
                </c:pt>
                <c:pt idx="325">
                  <c:v>28.16</c:v>
                </c:pt>
                <c:pt idx="326">
                  <c:v>28.07</c:v>
                </c:pt>
                <c:pt idx="327">
                  <c:v>28.14</c:v>
                </c:pt>
                <c:pt idx="328">
                  <c:v>28.07</c:v>
                </c:pt>
                <c:pt idx="329">
                  <c:v>27.83</c:v>
                </c:pt>
                <c:pt idx="330">
                  <c:v>27.65</c:v>
                </c:pt>
                <c:pt idx="331">
                  <c:v>27.71</c:v>
                </c:pt>
                <c:pt idx="332">
                  <c:v>27.67</c:v>
                </c:pt>
                <c:pt idx="333">
                  <c:v>27.58</c:v>
                </c:pt>
                <c:pt idx="334">
                  <c:v>27.63</c:v>
                </c:pt>
                <c:pt idx="335">
                  <c:v>27.46</c:v>
                </c:pt>
                <c:pt idx="336">
                  <c:v>27.42</c:v>
                </c:pt>
                <c:pt idx="337">
                  <c:v>27.38</c:v>
                </c:pt>
                <c:pt idx="338">
                  <c:v>27.3</c:v>
                </c:pt>
                <c:pt idx="339">
                  <c:v>27.34</c:v>
                </c:pt>
                <c:pt idx="340">
                  <c:v>27.32</c:v>
                </c:pt>
                <c:pt idx="341">
                  <c:v>27.26</c:v>
                </c:pt>
                <c:pt idx="342">
                  <c:v>27.26</c:v>
                </c:pt>
                <c:pt idx="343">
                  <c:v>27.26</c:v>
                </c:pt>
                <c:pt idx="344">
                  <c:v>27.26</c:v>
                </c:pt>
                <c:pt idx="345">
                  <c:v>27.14</c:v>
                </c:pt>
                <c:pt idx="346">
                  <c:v>27.14</c:v>
                </c:pt>
                <c:pt idx="347">
                  <c:v>27.1</c:v>
                </c:pt>
                <c:pt idx="348">
                  <c:v>27.02</c:v>
                </c:pt>
                <c:pt idx="349">
                  <c:v>26.97</c:v>
                </c:pt>
                <c:pt idx="350">
                  <c:v>26.9</c:v>
                </c:pt>
                <c:pt idx="351">
                  <c:v>26.88</c:v>
                </c:pt>
                <c:pt idx="352">
                  <c:v>26.89</c:v>
                </c:pt>
                <c:pt idx="353">
                  <c:v>26.91</c:v>
                </c:pt>
                <c:pt idx="354">
                  <c:v>26.91</c:v>
                </c:pt>
                <c:pt idx="355">
                  <c:v>26.9</c:v>
                </c:pt>
                <c:pt idx="356">
                  <c:v>26.88</c:v>
                </c:pt>
                <c:pt idx="357">
                  <c:v>26.87</c:v>
                </c:pt>
                <c:pt idx="358">
                  <c:v>26.82</c:v>
                </c:pt>
                <c:pt idx="359">
                  <c:v>26.86</c:v>
                </c:pt>
                <c:pt idx="360">
                  <c:v>26.86</c:v>
                </c:pt>
                <c:pt idx="361">
                  <c:v>26.86</c:v>
                </c:pt>
                <c:pt idx="362">
                  <c:v>26.9</c:v>
                </c:pt>
                <c:pt idx="363">
                  <c:v>26.94</c:v>
                </c:pt>
                <c:pt idx="364">
                  <c:v>26.94</c:v>
                </c:pt>
                <c:pt idx="365">
                  <c:v>26.94</c:v>
                </c:pt>
                <c:pt idx="366">
                  <c:v>26.9</c:v>
                </c:pt>
                <c:pt idx="367">
                  <c:v>26.95</c:v>
                </c:pt>
                <c:pt idx="368">
                  <c:v>26.91</c:v>
                </c:pt>
                <c:pt idx="369">
                  <c:v>26.95</c:v>
                </c:pt>
                <c:pt idx="370">
                  <c:v>26.95</c:v>
                </c:pt>
                <c:pt idx="371">
                  <c:v>26.91</c:v>
                </c:pt>
                <c:pt idx="372">
                  <c:v>26.88</c:v>
                </c:pt>
                <c:pt idx="373">
                  <c:v>26.91</c:v>
                </c:pt>
                <c:pt idx="374">
                  <c:v>26.99</c:v>
                </c:pt>
                <c:pt idx="375">
                  <c:v>27</c:v>
                </c:pt>
                <c:pt idx="376">
                  <c:v>27.01</c:v>
                </c:pt>
                <c:pt idx="377">
                  <c:v>26.99</c:v>
                </c:pt>
                <c:pt idx="378">
                  <c:v>27.02</c:v>
                </c:pt>
                <c:pt idx="379">
                  <c:v>26.99</c:v>
                </c:pt>
                <c:pt idx="380">
                  <c:v>26.99</c:v>
                </c:pt>
                <c:pt idx="381">
                  <c:v>26.99</c:v>
                </c:pt>
                <c:pt idx="382">
                  <c:v>27</c:v>
                </c:pt>
                <c:pt idx="383">
                  <c:v>27.04</c:v>
                </c:pt>
                <c:pt idx="384">
                  <c:v>27.04</c:v>
                </c:pt>
                <c:pt idx="385">
                  <c:v>27.12</c:v>
                </c:pt>
                <c:pt idx="386">
                  <c:v>27.12</c:v>
                </c:pt>
                <c:pt idx="387">
                  <c:v>27.2</c:v>
                </c:pt>
                <c:pt idx="388">
                  <c:v>27.18</c:v>
                </c:pt>
                <c:pt idx="389">
                  <c:v>31.98</c:v>
                </c:pt>
                <c:pt idx="390">
                  <c:v>29.69</c:v>
                </c:pt>
                <c:pt idx="391">
                  <c:v>28.81</c:v>
                </c:pt>
                <c:pt idx="392">
                  <c:v>28.66</c:v>
                </c:pt>
                <c:pt idx="393">
                  <c:v>28.57</c:v>
                </c:pt>
                <c:pt idx="394">
                  <c:v>28.47</c:v>
                </c:pt>
                <c:pt idx="395">
                  <c:v>33.06</c:v>
                </c:pt>
                <c:pt idx="396">
                  <c:v>31.32</c:v>
                </c:pt>
                <c:pt idx="397">
                  <c:v>33.31</c:v>
                </c:pt>
                <c:pt idx="398">
                  <c:v>31.59</c:v>
                </c:pt>
                <c:pt idx="399">
                  <c:v>30.92</c:v>
                </c:pt>
                <c:pt idx="400">
                  <c:v>30.93</c:v>
                </c:pt>
                <c:pt idx="401">
                  <c:v>30.24</c:v>
                </c:pt>
                <c:pt idx="402">
                  <c:v>29.74</c:v>
                </c:pt>
                <c:pt idx="403">
                  <c:v>29.74</c:v>
                </c:pt>
                <c:pt idx="404">
                  <c:v>32.01</c:v>
                </c:pt>
                <c:pt idx="405">
                  <c:v>31.8</c:v>
                </c:pt>
                <c:pt idx="406">
                  <c:v>30.7</c:v>
                </c:pt>
                <c:pt idx="407">
                  <c:v>29.98</c:v>
                </c:pt>
                <c:pt idx="408">
                  <c:v>29.69</c:v>
                </c:pt>
                <c:pt idx="409">
                  <c:v>29.49</c:v>
                </c:pt>
                <c:pt idx="410">
                  <c:v>29.36</c:v>
                </c:pt>
                <c:pt idx="411">
                  <c:v>30.06</c:v>
                </c:pt>
                <c:pt idx="412">
                  <c:v>30.36</c:v>
                </c:pt>
                <c:pt idx="413">
                  <c:v>32.950000000000003</c:v>
                </c:pt>
                <c:pt idx="414">
                  <c:v>30.37</c:v>
                </c:pt>
                <c:pt idx="415">
                  <c:v>29.87</c:v>
                </c:pt>
                <c:pt idx="416">
                  <c:v>29.7</c:v>
                </c:pt>
                <c:pt idx="417">
                  <c:v>29.64</c:v>
                </c:pt>
                <c:pt idx="418">
                  <c:v>29.47</c:v>
                </c:pt>
                <c:pt idx="419">
                  <c:v>31.71</c:v>
                </c:pt>
                <c:pt idx="420">
                  <c:v>33.61</c:v>
                </c:pt>
                <c:pt idx="421">
                  <c:v>31.41</c:v>
                </c:pt>
                <c:pt idx="422">
                  <c:v>30.83</c:v>
                </c:pt>
                <c:pt idx="423">
                  <c:v>30.45</c:v>
                </c:pt>
                <c:pt idx="424">
                  <c:v>30.24</c:v>
                </c:pt>
                <c:pt idx="425">
                  <c:v>30.28</c:v>
                </c:pt>
                <c:pt idx="426">
                  <c:v>30.07</c:v>
                </c:pt>
                <c:pt idx="427">
                  <c:v>31.03</c:v>
                </c:pt>
                <c:pt idx="428">
                  <c:v>31.79</c:v>
                </c:pt>
                <c:pt idx="429">
                  <c:v>32.58</c:v>
                </c:pt>
                <c:pt idx="430">
                  <c:v>30.91</c:v>
                </c:pt>
                <c:pt idx="431">
                  <c:v>30.73</c:v>
                </c:pt>
                <c:pt idx="432">
                  <c:v>30.46</c:v>
                </c:pt>
                <c:pt idx="433">
                  <c:v>30.36</c:v>
                </c:pt>
                <c:pt idx="434">
                  <c:v>30.21</c:v>
                </c:pt>
                <c:pt idx="435">
                  <c:v>30.1</c:v>
                </c:pt>
                <c:pt idx="436">
                  <c:v>30.7</c:v>
                </c:pt>
                <c:pt idx="437">
                  <c:v>30.66</c:v>
                </c:pt>
                <c:pt idx="438">
                  <c:v>30.44</c:v>
                </c:pt>
                <c:pt idx="439">
                  <c:v>30.23</c:v>
                </c:pt>
                <c:pt idx="440">
                  <c:v>30.05</c:v>
                </c:pt>
                <c:pt idx="441">
                  <c:v>29.73</c:v>
                </c:pt>
                <c:pt idx="442">
                  <c:v>29.54</c:v>
                </c:pt>
                <c:pt idx="443">
                  <c:v>29.44</c:v>
                </c:pt>
                <c:pt idx="444">
                  <c:v>29.27</c:v>
                </c:pt>
                <c:pt idx="445">
                  <c:v>29.19</c:v>
                </c:pt>
                <c:pt idx="446">
                  <c:v>29.11</c:v>
                </c:pt>
                <c:pt idx="447">
                  <c:v>29.02</c:v>
                </c:pt>
                <c:pt idx="448">
                  <c:v>28.98</c:v>
                </c:pt>
                <c:pt idx="449">
                  <c:v>28.94</c:v>
                </c:pt>
                <c:pt idx="450">
                  <c:v>28.85</c:v>
                </c:pt>
                <c:pt idx="451">
                  <c:v>28.77</c:v>
                </c:pt>
                <c:pt idx="452">
                  <c:v>28.73</c:v>
                </c:pt>
                <c:pt idx="453">
                  <c:v>28.65</c:v>
                </c:pt>
                <c:pt idx="454">
                  <c:v>28.61</c:v>
                </c:pt>
                <c:pt idx="455">
                  <c:v>28.57</c:v>
                </c:pt>
                <c:pt idx="456">
                  <c:v>28.53</c:v>
                </c:pt>
                <c:pt idx="457">
                  <c:v>28.49</c:v>
                </c:pt>
                <c:pt idx="458">
                  <c:v>28.44</c:v>
                </c:pt>
                <c:pt idx="459">
                  <c:v>28.44</c:v>
                </c:pt>
                <c:pt idx="460">
                  <c:v>28.48</c:v>
                </c:pt>
                <c:pt idx="461">
                  <c:v>28.44</c:v>
                </c:pt>
                <c:pt idx="462">
                  <c:v>28.5</c:v>
                </c:pt>
                <c:pt idx="463">
                  <c:v>28.53</c:v>
                </c:pt>
                <c:pt idx="464">
                  <c:v>28.53</c:v>
                </c:pt>
                <c:pt idx="465">
                  <c:v>28.57</c:v>
                </c:pt>
                <c:pt idx="466">
                  <c:v>28.49</c:v>
                </c:pt>
                <c:pt idx="467">
                  <c:v>28.45</c:v>
                </c:pt>
                <c:pt idx="468">
                  <c:v>28.41</c:v>
                </c:pt>
                <c:pt idx="469">
                  <c:v>28.42</c:v>
                </c:pt>
                <c:pt idx="470">
                  <c:v>28.43</c:v>
                </c:pt>
                <c:pt idx="471">
                  <c:v>28.44</c:v>
                </c:pt>
                <c:pt idx="472">
                  <c:v>28.46</c:v>
                </c:pt>
                <c:pt idx="473">
                  <c:v>28.46</c:v>
                </c:pt>
                <c:pt idx="474">
                  <c:v>28.43</c:v>
                </c:pt>
                <c:pt idx="475">
                  <c:v>28.42</c:v>
                </c:pt>
                <c:pt idx="476">
                  <c:v>28.42</c:v>
                </c:pt>
                <c:pt idx="477">
                  <c:v>28.42</c:v>
                </c:pt>
                <c:pt idx="478">
                  <c:v>28.42</c:v>
                </c:pt>
                <c:pt idx="479">
                  <c:v>28.43</c:v>
                </c:pt>
                <c:pt idx="480">
                  <c:v>28.45</c:v>
                </c:pt>
                <c:pt idx="481">
                  <c:v>28.44</c:v>
                </c:pt>
                <c:pt idx="482">
                  <c:v>28.42</c:v>
                </c:pt>
                <c:pt idx="483">
                  <c:v>28.42</c:v>
                </c:pt>
                <c:pt idx="484">
                  <c:v>28.46</c:v>
                </c:pt>
                <c:pt idx="485">
                  <c:v>28.42</c:v>
                </c:pt>
                <c:pt idx="486">
                  <c:v>28.43</c:v>
                </c:pt>
                <c:pt idx="487">
                  <c:v>28.47</c:v>
                </c:pt>
                <c:pt idx="488">
                  <c:v>28.43</c:v>
                </c:pt>
                <c:pt idx="489">
                  <c:v>28.42</c:v>
                </c:pt>
                <c:pt idx="490">
                  <c:v>28.42</c:v>
                </c:pt>
                <c:pt idx="491">
                  <c:v>28.42</c:v>
                </c:pt>
                <c:pt idx="492">
                  <c:v>28.42</c:v>
                </c:pt>
                <c:pt idx="493">
                  <c:v>28.42</c:v>
                </c:pt>
                <c:pt idx="494">
                  <c:v>28.38</c:v>
                </c:pt>
                <c:pt idx="495">
                  <c:v>28.34</c:v>
                </c:pt>
                <c:pt idx="496">
                  <c:v>28.33</c:v>
                </c:pt>
                <c:pt idx="497">
                  <c:v>28.3</c:v>
                </c:pt>
                <c:pt idx="498">
                  <c:v>28.29</c:v>
                </c:pt>
                <c:pt idx="499">
                  <c:v>28.66</c:v>
                </c:pt>
                <c:pt idx="500">
                  <c:v>28.25</c:v>
                </c:pt>
                <c:pt idx="501">
                  <c:v>28.25</c:v>
                </c:pt>
                <c:pt idx="502">
                  <c:v>28.25</c:v>
                </c:pt>
                <c:pt idx="503">
                  <c:v>28.21</c:v>
                </c:pt>
                <c:pt idx="504">
                  <c:v>28.21</c:v>
                </c:pt>
                <c:pt idx="505">
                  <c:v>28.17</c:v>
                </c:pt>
                <c:pt idx="506">
                  <c:v>28.16</c:v>
                </c:pt>
                <c:pt idx="507">
                  <c:v>28.16</c:v>
                </c:pt>
                <c:pt idx="508">
                  <c:v>28.18</c:v>
                </c:pt>
                <c:pt idx="509">
                  <c:v>28.19</c:v>
                </c:pt>
                <c:pt idx="510">
                  <c:v>28.21</c:v>
                </c:pt>
                <c:pt idx="511">
                  <c:v>28.21</c:v>
                </c:pt>
                <c:pt idx="512">
                  <c:v>28.25</c:v>
                </c:pt>
                <c:pt idx="513">
                  <c:v>28.24</c:v>
                </c:pt>
                <c:pt idx="514">
                  <c:v>28.2</c:v>
                </c:pt>
                <c:pt idx="515">
                  <c:v>28.18</c:v>
                </c:pt>
                <c:pt idx="516">
                  <c:v>28.16</c:v>
                </c:pt>
                <c:pt idx="517">
                  <c:v>28.16</c:v>
                </c:pt>
                <c:pt idx="518">
                  <c:v>28.16</c:v>
                </c:pt>
                <c:pt idx="519">
                  <c:v>28.16</c:v>
                </c:pt>
                <c:pt idx="520">
                  <c:v>28.16</c:v>
                </c:pt>
                <c:pt idx="521">
                  <c:v>28.16</c:v>
                </c:pt>
                <c:pt idx="522">
                  <c:v>28.12</c:v>
                </c:pt>
                <c:pt idx="523">
                  <c:v>28.16</c:v>
                </c:pt>
                <c:pt idx="524">
                  <c:v>28.12</c:v>
                </c:pt>
                <c:pt idx="525">
                  <c:v>28.12</c:v>
                </c:pt>
                <c:pt idx="526">
                  <c:v>28.08</c:v>
                </c:pt>
                <c:pt idx="527">
                  <c:v>28.09</c:v>
                </c:pt>
                <c:pt idx="528">
                  <c:v>28.1</c:v>
                </c:pt>
                <c:pt idx="529">
                  <c:v>28.1</c:v>
                </c:pt>
                <c:pt idx="530">
                  <c:v>28.09</c:v>
                </c:pt>
                <c:pt idx="531">
                  <c:v>28.08</c:v>
                </c:pt>
                <c:pt idx="532">
                  <c:v>28.08</c:v>
                </c:pt>
                <c:pt idx="533">
                  <c:v>28.09</c:v>
                </c:pt>
                <c:pt idx="534">
                  <c:v>28.13</c:v>
                </c:pt>
                <c:pt idx="535">
                  <c:v>28.13</c:v>
                </c:pt>
                <c:pt idx="536">
                  <c:v>28.13</c:v>
                </c:pt>
                <c:pt idx="537">
                  <c:v>28.17</c:v>
                </c:pt>
                <c:pt idx="538">
                  <c:v>28.17</c:v>
                </c:pt>
                <c:pt idx="539">
                  <c:v>28.17</c:v>
                </c:pt>
                <c:pt idx="540">
                  <c:v>28.2</c:v>
                </c:pt>
                <c:pt idx="541">
                  <c:v>28.21</c:v>
                </c:pt>
                <c:pt idx="542">
                  <c:v>28.19</c:v>
                </c:pt>
                <c:pt idx="543">
                  <c:v>28.21</c:v>
                </c:pt>
                <c:pt idx="544">
                  <c:v>28.21</c:v>
                </c:pt>
                <c:pt idx="545">
                  <c:v>28.25</c:v>
                </c:pt>
                <c:pt idx="546">
                  <c:v>28.29</c:v>
                </c:pt>
                <c:pt idx="547">
                  <c:v>28.25</c:v>
                </c:pt>
                <c:pt idx="548">
                  <c:v>28.65</c:v>
                </c:pt>
                <c:pt idx="549">
                  <c:v>28.5</c:v>
                </c:pt>
                <c:pt idx="550">
                  <c:v>28.4</c:v>
                </c:pt>
                <c:pt idx="551">
                  <c:v>28.38</c:v>
                </c:pt>
                <c:pt idx="552">
                  <c:v>28.33</c:v>
                </c:pt>
                <c:pt idx="553">
                  <c:v>28.33</c:v>
                </c:pt>
                <c:pt idx="554">
                  <c:v>28.29</c:v>
                </c:pt>
                <c:pt idx="555">
                  <c:v>28.29</c:v>
                </c:pt>
                <c:pt idx="556">
                  <c:v>28.24</c:v>
                </c:pt>
                <c:pt idx="557">
                  <c:v>28.24</c:v>
                </c:pt>
                <c:pt idx="558">
                  <c:v>28.21</c:v>
                </c:pt>
                <c:pt idx="559">
                  <c:v>28.24</c:v>
                </c:pt>
                <c:pt idx="560">
                  <c:v>28.25</c:v>
                </c:pt>
                <c:pt idx="561">
                  <c:v>28.25</c:v>
                </c:pt>
                <c:pt idx="562">
                  <c:v>28.25</c:v>
                </c:pt>
                <c:pt idx="563">
                  <c:v>28.34</c:v>
                </c:pt>
                <c:pt idx="564">
                  <c:v>28.34</c:v>
                </c:pt>
                <c:pt idx="565">
                  <c:v>28.46</c:v>
                </c:pt>
                <c:pt idx="566">
                  <c:v>28.92</c:v>
                </c:pt>
                <c:pt idx="567">
                  <c:v>28.67</c:v>
                </c:pt>
                <c:pt idx="568">
                  <c:v>28.72</c:v>
                </c:pt>
                <c:pt idx="569">
                  <c:v>28.92</c:v>
                </c:pt>
                <c:pt idx="570">
                  <c:v>28.75</c:v>
                </c:pt>
                <c:pt idx="571">
                  <c:v>28.72</c:v>
                </c:pt>
                <c:pt idx="572">
                  <c:v>28.76</c:v>
                </c:pt>
                <c:pt idx="573">
                  <c:v>28.75</c:v>
                </c:pt>
                <c:pt idx="574">
                  <c:v>28.71</c:v>
                </c:pt>
                <c:pt idx="575">
                  <c:v>28.7</c:v>
                </c:pt>
                <c:pt idx="576">
                  <c:v>28.66</c:v>
                </c:pt>
                <c:pt idx="577">
                  <c:v>28.7</c:v>
                </c:pt>
                <c:pt idx="578">
                  <c:v>28.7</c:v>
                </c:pt>
                <c:pt idx="579">
                  <c:v>28.83</c:v>
                </c:pt>
                <c:pt idx="580">
                  <c:v>28.99</c:v>
                </c:pt>
                <c:pt idx="581">
                  <c:v>28.99</c:v>
                </c:pt>
                <c:pt idx="582">
                  <c:v>28.91</c:v>
                </c:pt>
                <c:pt idx="583">
                  <c:v>28.91</c:v>
                </c:pt>
                <c:pt idx="584">
                  <c:v>28.91</c:v>
                </c:pt>
                <c:pt idx="585">
                  <c:v>28.95</c:v>
                </c:pt>
                <c:pt idx="586">
                  <c:v>28.99</c:v>
                </c:pt>
                <c:pt idx="587">
                  <c:v>28.9</c:v>
                </c:pt>
                <c:pt idx="588">
                  <c:v>28.94</c:v>
                </c:pt>
                <c:pt idx="589">
                  <c:v>28.9</c:v>
                </c:pt>
                <c:pt idx="590">
                  <c:v>28.9</c:v>
                </c:pt>
                <c:pt idx="591">
                  <c:v>28.82</c:v>
                </c:pt>
                <c:pt idx="592">
                  <c:v>28.85</c:v>
                </c:pt>
                <c:pt idx="593">
                  <c:v>28.82</c:v>
                </c:pt>
                <c:pt idx="594">
                  <c:v>28.9</c:v>
                </c:pt>
                <c:pt idx="595">
                  <c:v>29.17</c:v>
                </c:pt>
                <c:pt idx="596">
                  <c:v>29.06</c:v>
                </c:pt>
                <c:pt idx="597">
                  <c:v>28.98</c:v>
                </c:pt>
                <c:pt idx="598">
                  <c:v>28.98</c:v>
                </c:pt>
                <c:pt idx="599">
                  <c:v>28.9</c:v>
                </c:pt>
                <c:pt idx="600">
                  <c:v>28.88</c:v>
                </c:pt>
                <c:pt idx="601">
                  <c:v>28.9</c:v>
                </c:pt>
                <c:pt idx="602">
                  <c:v>28.98</c:v>
                </c:pt>
                <c:pt idx="603">
                  <c:v>28.98</c:v>
                </c:pt>
                <c:pt idx="604">
                  <c:v>28.98</c:v>
                </c:pt>
                <c:pt idx="605">
                  <c:v>28.93</c:v>
                </c:pt>
                <c:pt idx="606">
                  <c:v>28.94</c:v>
                </c:pt>
                <c:pt idx="607">
                  <c:v>28.94</c:v>
                </c:pt>
                <c:pt idx="608">
                  <c:v>28.98</c:v>
                </c:pt>
                <c:pt idx="609">
                  <c:v>28.98</c:v>
                </c:pt>
                <c:pt idx="610">
                  <c:v>29.02</c:v>
                </c:pt>
                <c:pt idx="611">
                  <c:v>28.98</c:v>
                </c:pt>
                <c:pt idx="612">
                  <c:v>28.98</c:v>
                </c:pt>
                <c:pt idx="613">
                  <c:v>29.02</c:v>
                </c:pt>
                <c:pt idx="614">
                  <c:v>29.03</c:v>
                </c:pt>
                <c:pt idx="615">
                  <c:v>29.03</c:v>
                </c:pt>
                <c:pt idx="616">
                  <c:v>29.03</c:v>
                </c:pt>
                <c:pt idx="617">
                  <c:v>29.07</c:v>
                </c:pt>
                <c:pt idx="618">
                  <c:v>29.03</c:v>
                </c:pt>
                <c:pt idx="619">
                  <c:v>29.03</c:v>
                </c:pt>
                <c:pt idx="620">
                  <c:v>29.18</c:v>
                </c:pt>
                <c:pt idx="621">
                  <c:v>30.03</c:v>
                </c:pt>
                <c:pt idx="622">
                  <c:v>23.29</c:v>
                </c:pt>
                <c:pt idx="623">
                  <c:v>26.04</c:v>
                </c:pt>
                <c:pt idx="624">
                  <c:v>25.12</c:v>
                </c:pt>
                <c:pt idx="625">
                  <c:v>24.89</c:v>
                </c:pt>
                <c:pt idx="626">
                  <c:v>24.77</c:v>
                </c:pt>
                <c:pt idx="627">
                  <c:v>24.73</c:v>
                </c:pt>
                <c:pt idx="628">
                  <c:v>24.75</c:v>
                </c:pt>
                <c:pt idx="629">
                  <c:v>24.69</c:v>
                </c:pt>
                <c:pt idx="630">
                  <c:v>24.65</c:v>
                </c:pt>
                <c:pt idx="631">
                  <c:v>24.62</c:v>
                </c:pt>
                <c:pt idx="632">
                  <c:v>24.58</c:v>
                </c:pt>
                <c:pt idx="633">
                  <c:v>24.58</c:v>
                </c:pt>
                <c:pt idx="634">
                  <c:v>24.54</c:v>
                </c:pt>
                <c:pt idx="635">
                  <c:v>24.54</c:v>
                </c:pt>
                <c:pt idx="636">
                  <c:v>24.54</c:v>
                </c:pt>
                <c:pt idx="637">
                  <c:v>24.5</c:v>
                </c:pt>
                <c:pt idx="638">
                  <c:v>24.5</c:v>
                </c:pt>
                <c:pt idx="639">
                  <c:v>24.5</c:v>
                </c:pt>
                <c:pt idx="640">
                  <c:v>24.5</c:v>
                </c:pt>
                <c:pt idx="641">
                  <c:v>24.5</c:v>
                </c:pt>
                <c:pt idx="642">
                  <c:v>24.49</c:v>
                </c:pt>
                <c:pt idx="643">
                  <c:v>24.48</c:v>
                </c:pt>
                <c:pt idx="644">
                  <c:v>24.46</c:v>
                </c:pt>
                <c:pt idx="645">
                  <c:v>24.46</c:v>
                </c:pt>
                <c:pt idx="646">
                  <c:v>24.46</c:v>
                </c:pt>
                <c:pt idx="647">
                  <c:v>24.46</c:v>
                </c:pt>
                <c:pt idx="648">
                  <c:v>24.5</c:v>
                </c:pt>
                <c:pt idx="649">
                  <c:v>24.46</c:v>
                </c:pt>
                <c:pt idx="650">
                  <c:v>24.46</c:v>
                </c:pt>
                <c:pt idx="651">
                  <c:v>24.5</c:v>
                </c:pt>
                <c:pt idx="652">
                  <c:v>24.54</c:v>
                </c:pt>
                <c:pt idx="653">
                  <c:v>24.54</c:v>
                </c:pt>
                <c:pt idx="654">
                  <c:v>24.55</c:v>
                </c:pt>
                <c:pt idx="655">
                  <c:v>24.57</c:v>
                </c:pt>
                <c:pt idx="656">
                  <c:v>24.57</c:v>
                </c:pt>
                <c:pt idx="657">
                  <c:v>24.57</c:v>
                </c:pt>
                <c:pt idx="658">
                  <c:v>24.57</c:v>
                </c:pt>
                <c:pt idx="659">
                  <c:v>24.57</c:v>
                </c:pt>
                <c:pt idx="660">
                  <c:v>24.57</c:v>
                </c:pt>
                <c:pt idx="661">
                  <c:v>24.57</c:v>
                </c:pt>
                <c:pt idx="662">
                  <c:v>24.59</c:v>
                </c:pt>
                <c:pt idx="663">
                  <c:v>24.59</c:v>
                </c:pt>
                <c:pt idx="664">
                  <c:v>24.59</c:v>
                </c:pt>
                <c:pt idx="665">
                  <c:v>24.58</c:v>
                </c:pt>
                <c:pt idx="666">
                  <c:v>24.59</c:v>
                </c:pt>
                <c:pt idx="667">
                  <c:v>24.59</c:v>
                </c:pt>
                <c:pt idx="668">
                  <c:v>24.65</c:v>
                </c:pt>
                <c:pt idx="669">
                  <c:v>24.81</c:v>
                </c:pt>
                <c:pt idx="670">
                  <c:v>24.94</c:v>
                </c:pt>
                <c:pt idx="671">
                  <c:v>25.05</c:v>
                </c:pt>
                <c:pt idx="672">
                  <c:v>25.08</c:v>
                </c:pt>
                <c:pt idx="673">
                  <c:v>25.15</c:v>
                </c:pt>
                <c:pt idx="674">
                  <c:v>25.16</c:v>
                </c:pt>
                <c:pt idx="675">
                  <c:v>25.18</c:v>
                </c:pt>
                <c:pt idx="676">
                  <c:v>25.2</c:v>
                </c:pt>
                <c:pt idx="677">
                  <c:v>25.2</c:v>
                </c:pt>
                <c:pt idx="678">
                  <c:v>25.16</c:v>
                </c:pt>
                <c:pt idx="679">
                  <c:v>25.16</c:v>
                </c:pt>
                <c:pt idx="680">
                  <c:v>25.16</c:v>
                </c:pt>
                <c:pt idx="681">
                  <c:v>25.16</c:v>
                </c:pt>
                <c:pt idx="682">
                  <c:v>25.12</c:v>
                </c:pt>
                <c:pt idx="683">
                  <c:v>25.12</c:v>
                </c:pt>
                <c:pt idx="684">
                  <c:v>25.12</c:v>
                </c:pt>
                <c:pt idx="685">
                  <c:v>25.07</c:v>
                </c:pt>
                <c:pt idx="686">
                  <c:v>25.08</c:v>
                </c:pt>
                <c:pt idx="687">
                  <c:v>25.08</c:v>
                </c:pt>
                <c:pt idx="688">
                  <c:v>25.07</c:v>
                </c:pt>
                <c:pt idx="689">
                  <c:v>25.05</c:v>
                </c:pt>
                <c:pt idx="690">
                  <c:v>25.03</c:v>
                </c:pt>
                <c:pt idx="691">
                  <c:v>25.03</c:v>
                </c:pt>
                <c:pt idx="692">
                  <c:v>25.03</c:v>
                </c:pt>
                <c:pt idx="693">
                  <c:v>25.04</c:v>
                </c:pt>
                <c:pt idx="694">
                  <c:v>25.04</c:v>
                </c:pt>
                <c:pt idx="695">
                  <c:v>25</c:v>
                </c:pt>
                <c:pt idx="696">
                  <c:v>24.98</c:v>
                </c:pt>
                <c:pt idx="697">
                  <c:v>24.96</c:v>
                </c:pt>
                <c:pt idx="698">
                  <c:v>24.96</c:v>
                </c:pt>
                <c:pt idx="699">
                  <c:v>24.98</c:v>
                </c:pt>
                <c:pt idx="700">
                  <c:v>25.05</c:v>
                </c:pt>
                <c:pt idx="701">
                  <c:v>25.12</c:v>
                </c:pt>
                <c:pt idx="702">
                  <c:v>25.12</c:v>
                </c:pt>
                <c:pt idx="703">
                  <c:v>25.12</c:v>
                </c:pt>
                <c:pt idx="704">
                  <c:v>25.12</c:v>
                </c:pt>
                <c:pt idx="705">
                  <c:v>25.11</c:v>
                </c:pt>
                <c:pt idx="706">
                  <c:v>25.12</c:v>
                </c:pt>
                <c:pt idx="707">
                  <c:v>25.11</c:v>
                </c:pt>
                <c:pt idx="708">
                  <c:v>25.11</c:v>
                </c:pt>
                <c:pt idx="709">
                  <c:v>25.11</c:v>
                </c:pt>
                <c:pt idx="710">
                  <c:v>25.15</c:v>
                </c:pt>
                <c:pt idx="711">
                  <c:v>25.15</c:v>
                </c:pt>
                <c:pt idx="712">
                  <c:v>25.15</c:v>
                </c:pt>
                <c:pt idx="713">
                  <c:v>25.15</c:v>
                </c:pt>
                <c:pt idx="714">
                  <c:v>25.11</c:v>
                </c:pt>
                <c:pt idx="715">
                  <c:v>25.11</c:v>
                </c:pt>
                <c:pt idx="716">
                  <c:v>25.07</c:v>
                </c:pt>
                <c:pt idx="717">
                  <c:v>25.07</c:v>
                </c:pt>
                <c:pt idx="718">
                  <c:v>25.07</c:v>
                </c:pt>
                <c:pt idx="719">
                  <c:v>25.05</c:v>
                </c:pt>
                <c:pt idx="720">
                  <c:v>25.05</c:v>
                </c:pt>
                <c:pt idx="721">
                  <c:v>25.03</c:v>
                </c:pt>
                <c:pt idx="722">
                  <c:v>25.03</c:v>
                </c:pt>
                <c:pt idx="723">
                  <c:v>24.99</c:v>
                </c:pt>
                <c:pt idx="724">
                  <c:v>24.99</c:v>
                </c:pt>
                <c:pt idx="725">
                  <c:v>25.03</c:v>
                </c:pt>
                <c:pt idx="726">
                  <c:v>25.15</c:v>
                </c:pt>
                <c:pt idx="727">
                  <c:v>25.21</c:v>
                </c:pt>
                <c:pt idx="728">
                  <c:v>25.21</c:v>
                </c:pt>
                <c:pt idx="729">
                  <c:v>25.19</c:v>
                </c:pt>
                <c:pt idx="730">
                  <c:v>25.15</c:v>
                </c:pt>
                <c:pt idx="731">
                  <c:v>25.11</c:v>
                </c:pt>
                <c:pt idx="732">
                  <c:v>25.07</c:v>
                </c:pt>
                <c:pt idx="733">
                  <c:v>25.05</c:v>
                </c:pt>
                <c:pt idx="734">
                  <c:v>25.03</c:v>
                </c:pt>
                <c:pt idx="735">
                  <c:v>25.03</c:v>
                </c:pt>
                <c:pt idx="736">
                  <c:v>24.99</c:v>
                </c:pt>
                <c:pt idx="737">
                  <c:v>24.99</c:v>
                </c:pt>
                <c:pt idx="738">
                  <c:v>24.97</c:v>
                </c:pt>
                <c:pt idx="739">
                  <c:v>24.95</c:v>
                </c:pt>
                <c:pt idx="740">
                  <c:v>24.99</c:v>
                </c:pt>
                <c:pt idx="741">
                  <c:v>24.99</c:v>
                </c:pt>
                <c:pt idx="742">
                  <c:v>25</c:v>
                </c:pt>
                <c:pt idx="743">
                  <c:v>24.99</c:v>
                </c:pt>
                <c:pt idx="744">
                  <c:v>24.96</c:v>
                </c:pt>
                <c:pt idx="745">
                  <c:v>24.96</c:v>
                </c:pt>
                <c:pt idx="746">
                  <c:v>24.96</c:v>
                </c:pt>
                <c:pt idx="747">
                  <c:v>24.95</c:v>
                </c:pt>
                <c:pt idx="748">
                  <c:v>24.94</c:v>
                </c:pt>
                <c:pt idx="749">
                  <c:v>24.99</c:v>
                </c:pt>
                <c:pt idx="750">
                  <c:v>25.07</c:v>
                </c:pt>
                <c:pt idx="751">
                  <c:v>25.11</c:v>
                </c:pt>
                <c:pt idx="752">
                  <c:v>25.15</c:v>
                </c:pt>
                <c:pt idx="753">
                  <c:v>25.15</c:v>
                </c:pt>
                <c:pt idx="754">
                  <c:v>25.15</c:v>
                </c:pt>
                <c:pt idx="755">
                  <c:v>25.15</c:v>
                </c:pt>
                <c:pt idx="756">
                  <c:v>25.15</c:v>
                </c:pt>
                <c:pt idx="757">
                  <c:v>25.11</c:v>
                </c:pt>
                <c:pt idx="758">
                  <c:v>25.11</c:v>
                </c:pt>
                <c:pt idx="759">
                  <c:v>25.07</c:v>
                </c:pt>
                <c:pt idx="760">
                  <c:v>25.07</c:v>
                </c:pt>
                <c:pt idx="761">
                  <c:v>25.04</c:v>
                </c:pt>
                <c:pt idx="762">
                  <c:v>25.03</c:v>
                </c:pt>
                <c:pt idx="763">
                  <c:v>25.03</c:v>
                </c:pt>
                <c:pt idx="764">
                  <c:v>25.03</c:v>
                </c:pt>
                <c:pt idx="765">
                  <c:v>24.99</c:v>
                </c:pt>
                <c:pt idx="766">
                  <c:v>24.99</c:v>
                </c:pt>
                <c:pt idx="767">
                  <c:v>24.99</c:v>
                </c:pt>
                <c:pt idx="768">
                  <c:v>24.99</c:v>
                </c:pt>
                <c:pt idx="769">
                  <c:v>24.99</c:v>
                </c:pt>
                <c:pt idx="770">
                  <c:v>24.97</c:v>
                </c:pt>
                <c:pt idx="771">
                  <c:v>24.97</c:v>
                </c:pt>
                <c:pt idx="772">
                  <c:v>24.95</c:v>
                </c:pt>
                <c:pt idx="773">
                  <c:v>24.95</c:v>
                </c:pt>
                <c:pt idx="774">
                  <c:v>24.95</c:v>
                </c:pt>
                <c:pt idx="775">
                  <c:v>24.95</c:v>
                </c:pt>
                <c:pt idx="776">
                  <c:v>24.95</c:v>
                </c:pt>
                <c:pt idx="777">
                  <c:v>24.95</c:v>
                </c:pt>
                <c:pt idx="778">
                  <c:v>24.95</c:v>
                </c:pt>
                <c:pt idx="779">
                  <c:v>24.95</c:v>
                </c:pt>
                <c:pt idx="780">
                  <c:v>24.91</c:v>
                </c:pt>
                <c:pt idx="781">
                  <c:v>24.91</c:v>
                </c:pt>
                <c:pt idx="782">
                  <c:v>24.91</c:v>
                </c:pt>
                <c:pt idx="783">
                  <c:v>24.91</c:v>
                </c:pt>
                <c:pt idx="784">
                  <c:v>24.91</c:v>
                </c:pt>
                <c:pt idx="785">
                  <c:v>24.9</c:v>
                </c:pt>
                <c:pt idx="786">
                  <c:v>24.91</c:v>
                </c:pt>
                <c:pt idx="787">
                  <c:v>24.9</c:v>
                </c:pt>
                <c:pt idx="788">
                  <c:v>24.89</c:v>
                </c:pt>
                <c:pt idx="789">
                  <c:v>24.89</c:v>
                </c:pt>
                <c:pt idx="790">
                  <c:v>24.89</c:v>
                </c:pt>
                <c:pt idx="791">
                  <c:v>24.88</c:v>
                </c:pt>
                <c:pt idx="792">
                  <c:v>24.88</c:v>
                </c:pt>
                <c:pt idx="793">
                  <c:v>24.87</c:v>
                </c:pt>
                <c:pt idx="794">
                  <c:v>24.87</c:v>
                </c:pt>
                <c:pt idx="795">
                  <c:v>24.87</c:v>
                </c:pt>
                <c:pt idx="796">
                  <c:v>24.87</c:v>
                </c:pt>
                <c:pt idx="797">
                  <c:v>24.87</c:v>
                </c:pt>
                <c:pt idx="798">
                  <c:v>24.87</c:v>
                </c:pt>
                <c:pt idx="799">
                  <c:v>24.87</c:v>
                </c:pt>
                <c:pt idx="800">
                  <c:v>24.89</c:v>
                </c:pt>
                <c:pt idx="801">
                  <c:v>24.89</c:v>
                </c:pt>
                <c:pt idx="802">
                  <c:v>24.89</c:v>
                </c:pt>
                <c:pt idx="803">
                  <c:v>24.89</c:v>
                </c:pt>
                <c:pt idx="804">
                  <c:v>24.87</c:v>
                </c:pt>
                <c:pt idx="805">
                  <c:v>24.87</c:v>
                </c:pt>
                <c:pt idx="806">
                  <c:v>24.87</c:v>
                </c:pt>
                <c:pt idx="807">
                  <c:v>24.88</c:v>
                </c:pt>
                <c:pt idx="808">
                  <c:v>24.89</c:v>
                </c:pt>
                <c:pt idx="809">
                  <c:v>24.89</c:v>
                </c:pt>
                <c:pt idx="810">
                  <c:v>24.87</c:v>
                </c:pt>
                <c:pt idx="811">
                  <c:v>24.89</c:v>
                </c:pt>
                <c:pt idx="812">
                  <c:v>24.9</c:v>
                </c:pt>
                <c:pt idx="813">
                  <c:v>24.91</c:v>
                </c:pt>
                <c:pt idx="814">
                  <c:v>24.91</c:v>
                </c:pt>
                <c:pt idx="815">
                  <c:v>24.95</c:v>
                </c:pt>
                <c:pt idx="816">
                  <c:v>24.95</c:v>
                </c:pt>
                <c:pt idx="817">
                  <c:v>24.95</c:v>
                </c:pt>
                <c:pt idx="818">
                  <c:v>24.95</c:v>
                </c:pt>
                <c:pt idx="819">
                  <c:v>24.94</c:v>
                </c:pt>
                <c:pt idx="820">
                  <c:v>24.95</c:v>
                </c:pt>
                <c:pt idx="821">
                  <c:v>24.92</c:v>
                </c:pt>
                <c:pt idx="822">
                  <c:v>24.91</c:v>
                </c:pt>
                <c:pt idx="823">
                  <c:v>24.91</c:v>
                </c:pt>
                <c:pt idx="824">
                  <c:v>24.91</c:v>
                </c:pt>
                <c:pt idx="825">
                  <c:v>24.91</c:v>
                </c:pt>
                <c:pt idx="826">
                  <c:v>24.91</c:v>
                </c:pt>
                <c:pt idx="827">
                  <c:v>24.91</c:v>
                </c:pt>
                <c:pt idx="828">
                  <c:v>24.91</c:v>
                </c:pt>
                <c:pt idx="829">
                  <c:v>24.92</c:v>
                </c:pt>
                <c:pt idx="830">
                  <c:v>24.9</c:v>
                </c:pt>
                <c:pt idx="831">
                  <c:v>24.91</c:v>
                </c:pt>
                <c:pt idx="832">
                  <c:v>24.91</c:v>
                </c:pt>
                <c:pt idx="833">
                  <c:v>24.91</c:v>
                </c:pt>
                <c:pt idx="834">
                  <c:v>24.9</c:v>
                </c:pt>
                <c:pt idx="835">
                  <c:v>24.9</c:v>
                </c:pt>
                <c:pt idx="836">
                  <c:v>24.91</c:v>
                </c:pt>
                <c:pt idx="837">
                  <c:v>24.91</c:v>
                </c:pt>
                <c:pt idx="838">
                  <c:v>24.91</c:v>
                </c:pt>
                <c:pt idx="839">
                  <c:v>24.91</c:v>
                </c:pt>
                <c:pt idx="840">
                  <c:v>24.91</c:v>
                </c:pt>
                <c:pt idx="841">
                  <c:v>24.91</c:v>
                </c:pt>
                <c:pt idx="842">
                  <c:v>24.9</c:v>
                </c:pt>
                <c:pt idx="843">
                  <c:v>24.92</c:v>
                </c:pt>
                <c:pt idx="844">
                  <c:v>24.92</c:v>
                </c:pt>
                <c:pt idx="845">
                  <c:v>24.92</c:v>
                </c:pt>
                <c:pt idx="846">
                  <c:v>24.92</c:v>
                </c:pt>
                <c:pt idx="847">
                  <c:v>24.92</c:v>
                </c:pt>
                <c:pt idx="848">
                  <c:v>24.92</c:v>
                </c:pt>
                <c:pt idx="849">
                  <c:v>24.92</c:v>
                </c:pt>
                <c:pt idx="850">
                  <c:v>24.92</c:v>
                </c:pt>
                <c:pt idx="851">
                  <c:v>24.92</c:v>
                </c:pt>
                <c:pt idx="852">
                  <c:v>24.96</c:v>
                </c:pt>
                <c:pt idx="853">
                  <c:v>24.96</c:v>
                </c:pt>
                <c:pt idx="854">
                  <c:v>24.96</c:v>
                </c:pt>
                <c:pt idx="855">
                  <c:v>24.96</c:v>
                </c:pt>
                <c:pt idx="856">
                  <c:v>24.95</c:v>
                </c:pt>
                <c:pt idx="857">
                  <c:v>24.95</c:v>
                </c:pt>
                <c:pt idx="858">
                  <c:v>24.97</c:v>
                </c:pt>
                <c:pt idx="859">
                  <c:v>24.95</c:v>
                </c:pt>
                <c:pt idx="860">
                  <c:v>24.95</c:v>
                </c:pt>
                <c:pt idx="861">
                  <c:v>24.95</c:v>
                </c:pt>
                <c:pt idx="862">
                  <c:v>24.95</c:v>
                </c:pt>
                <c:pt idx="863">
                  <c:v>24.95</c:v>
                </c:pt>
                <c:pt idx="864">
                  <c:v>24.95</c:v>
                </c:pt>
                <c:pt idx="865">
                  <c:v>24.95</c:v>
                </c:pt>
                <c:pt idx="866">
                  <c:v>24.95</c:v>
                </c:pt>
                <c:pt idx="867">
                  <c:v>24.95</c:v>
                </c:pt>
                <c:pt idx="868">
                  <c:v>24.95</c:v>
                </c:pt>
                <c:pt idx="869">
                  <c:v>24.95</c:v>
                </c:pt>
                <c:pt idx="870">
                  <c:v>24.95</c:v>
                </c:pt>
                <c:pt idx="871">
                  <c:v>24.95</c:v>
                </c:pt>
                <c:pt idx="872">
                  <c:v>24.95</c:v>
                </c:pt>
                <c:pt idx="873">
                  <c:v>24.95</c:v>
                </c:pt>
                <c:pt idx="874">
                  <c:v>24.95</c:v>
                </c:pt>
                <c:pt idx="875">
                  <c:v>24.95</c:v>
                </c:pt>
                <c:pt idx="876">
                  <c:v>24.95</c:v>
                </c:pt>
                <c:pt idx="877">
                  <c:v>24.95</c:v>
                </c:pt>
                <c:pt idx="878">
                  <c:v>24.97</c:v>
                </c:pt>
                <c:pt idx="879">
                  <c:v>24.99</c:v>
                </c:pt>
                <c:pt idx="880">
                  <c:v>24.99</c:v>
                </c:pt>
                <c:pt idx="881">
                  <c:v>24.99</c:v>
                </c:pt>
                <c:pt idx="882">
                  <c:v>24.99</c:v>
                </c:pt>
                <c:pt idx="883">
                  <c:v>24.99</c:v>
                </c:pt>
                <c:pt idx="884">
                  <c:v>24.99</c:v>
                </c:pt>
                <c:pt idx="885">
                  <c:v>24.99</c:v>
                </c:pt>
                <c:pt idx="886">
                  <c:v>24.99</c:v>
                </c:pt>
                <c:pt idx="887">
                  <c:v>24.99</c:v>
                </c:pt>
                <c:pt idx="888">
                  <c:v>24.99</c:v>
                </c:pt>
                <c:pt idx="889">
                  <c:v>24.98</c:v>
                </c:pt>
                <c:pt idx="890">
                  <c:v>24.98</c:v>
                </c:pt>
                <c:pt idx="891">
                  <c:v>24.97</c:v>
                </c:pt>
                <c:pt idx="892">
                  <c:v>24.98</c:v>
                </c:pt>
                <c:pt idx="893">
                  <c:v>24.98</c:v>
                </c:pt>
                <c:pt idx="894">
                  <c:v>24.98</c:v>
                </c:pt>
                <c:pt idx="895">
                  <c:v>24.99</c:v>
                </c:pt>
                <c:pt idx="896">
                  <c:v>24.99</c:v>
                </c:pt>
                <c:pt idx="897">
                  <c:v>24.99</c:v>
                </c:pt>
                <c:pt idx="898">
                  <c:v>24.99</c:v>
                </c:pt>
                <c:pt idx="899">
                  <c:v>24.99</c:v>
                </c:pt>
                <c:pt idx="900">
                  <c:v>24.99</c:v>
                </c:pt>
                <c:pt idx="901">
                  <c:v>24.99</c:v>
                </c:pt>
                <c:pt idx="902">
                  <c:v>24.99</c:v>
                </c:pt>
                <c:pt idx="903">
                  <c:v>24.99</c:v>
                </c:pt>
                <c:pt idx="904">
                  <c:v>24.99</c:v>
                </c:pt>
                <c:pt idx="905">
                  <c:v>24.99</c:v>
                </c:pt>
                <c:pt idx="906">
                  <c:v>24.99</c:v>
                </c:pt>
                <c:pt idx="907">
                  <c:v>24.99</c:v>
                </c:pt>
                <c:pt idx="908">
                  <c:v>25.03</c:v>
                </c:pt>
                <c:pt idx="909">
                  <c:v>25.03</c:v>
                </c:pt>
                <c:pt idx="910">
                  <c:v>25.03</c:v>
                </c:pt>
                <c:pt idx="911">
                  <c:v>25.03</c:v>
                </c:pt>
                <c:pt idx="912">
                  <c:v>25.03</c:v>
                </c:pt>
                <c:pt idx="913">
                  <c:v>25.03</c:v>
                </c:pt>
                <c:pt idx="914">
                  <c:v>25.03</c:v>
                </c:pt>
                <c:pt idx="915">
                  <c:v>25.03</c:v>
                </c:pt>
                <c:pt idx="916">
                  <c:v>25.05</c:v>
                </c:pt>
                <c:pt idx="917">
                  <c:v>25.05</c:v>
                </c:pt>
                <c:pt idx="918">
                  <c:v>25.06</c:v>
                </c:pt>
                <c:pt idx="919">
                  <c:v>25.05</c:v>
                </c:pt>
                <c:pt idx="920">
                  <c:v>25.05</c:v>
                </c:pt>
                <c:pt idx="921">
                  <c:v>25.06</c:v>
                </c:pt>
                <c:pt idx="922">
                  <c:v>25.07</c:v>
                </c:pt>
                <c:pt idx="923">
                  <c:v>25.07</c:v>
                </c:pt>
                <c:pt idx="924">
                  <c:v>25.07</c:v>
                </c:pt>
                <c:pt idx="925">
                  <c:v>25.07</c:v>
                </c:pt>
                <c:pt idx="926">
                  <c:v>25.07</c:v>
                </c:pt>
                <c:pt idx="927">
                  <c:v>25.07</c:v>
                </c:pt>
                <c:pt idx="928">
                  <c:v>25.07</c:v>
                </c:pt>
                <c:pt idx="929">
                  <c:v>25.07</c:v>
                </c:pt>
                <c:pt idx="930">
                  <c:v>25.07</c:v>
                </c:pt>
                <c:pt idx="931">
                  <c:v>25.07</c:v>
                </c:pt>
                <c:pt idx="932">
                  <c:v>25.07</c:v>
                </c:pt>
                <c:pt idx="933">
                  <c:v>25.07</c:v>
                </c:pt>
                <c:pt idx="934">
                  <c:v>25.07</c:v>
                </c:pt>
                <c:pt idx="935">
                  <c:v>25.07</c:v>
                </c:pt>
                <c:pt idx="936">
                  <c:v>25.07</c:v>
                </c:pt>
                <c:pt idx="937">
                  <c:v>25.07</c:v>
                </c:pt>
                <c:pt idx="938">
                  <c:v>25.07</c:v>
                </c:pt>
                <c:pt idx="939">
                  <c:v>25.07</c:v>
                </c:pt>
                <c:pt idx="940">
                  <c:v>25.07</c:v>
                </c:pt>
                <c:pt idx="941">
                  <c:v>25.07</c:v>
                </c:pt>
                <c:pt idx="942">
                  <c:v>25.07</c:v>
                </c:pt>
                <c:pt idx="943">
                  <c:v>25.07</c:v>
                </c:pt>
                <c:pt idx="944">
                  <c:v>25.07</c:v>
                </c:pt>
                <c:pt idx="945">
                  <c:v>25.07</c:v>
                </c:pt>
                <c:pt idx="946">
                  <c:v>25.07</c:v>
                </c:pt>
                <c:pt idx="947">
                  <c:v>25.08</c:v>
                </c:pt>
                <c:pt idx="948">
                  <c:v>25.11</c:v>
                </c:pt>
                <c:pt idx="949">
                  <c:v>25.11</c:v>
                </c:pt>
                <c:pt idx="950">
                  <c:v>25.11</c:v>
                </c:pt>
                <c:pt idx="951">
                  <c:v>25.11</c:v>
                </c:pt>
                <c:pt idx="952">
                  <c:v>25.11</c:v>
                </c:pt>
                <c:pt idx="953">
                  <c:v>25.11</c:v>
                </c:pt>
                <c:pt idx="954">
                  <c:v>25.11</c:v>
                </c:pt>
                <c:pt idx="955">
                  <c:v>25.11</c:v>
                </c:pt>
                <c:pt idx="956">
                  <c:v>25.11</c:v>
                </c:pt>
                <c:pt idx="957">
                  <c:v>25.11</c:v>
                </c:pt>
                <c:pt idx="958">
                  <c:v>25.11</c:v>
                </c:pt>
                <c:pt idx="959">
                  <c:v>25.11</c:v>
                </c:pt>
                <c:pt idx="960">
                  <c:v>25.11</c:v>
                </c:pt>
                <c:pt idx="961">
                  <c:v>25.11</c:v>
                </c:pt>
                <c:pt idx="962">
                  <c:v>25.11</c:v>
                </c:pt>
                <c:pt idx="963">
                  <c:v>25.11</c:v>
                </c:pt>
                <c:pt idx="964">
                  <c:v>25.11</c:v>
                </c:pt>
                <c:pt idx="965">
                  <c:v>25.13</c:v>
                </c:pt>
                <c:pt idx="966">
                  <c:v>25.13</c:v>
                </c:pt>
                <c:pt idx="967">
                  <c:v>25.13</c:v>
                </c:pt>
                <c:pt idx="968">
                  <c:v>25.15</c:v>
                </c:pt>
                <c:pt idx="969">
                  <c:v>25.15</c:v>
                </c:pt>
                <c:pt idx="970">
                  <c:v>25.15</c:v>
                </c:pt>
                <c:pt idx="971">
                  <c:v>25.15</c:v>
                </c:pt>
                <c:pt idx="972">
                  <c:v>25.15</c:v>
                </c:pt>
                <c:pt idx="973">
                  <c:v>25.15</c:v>
                </c:pt>
                <c:pt idx="974">
                  <c:v>25.15</c:v>
                </c:pt>
                <c:pt idx="975">
                  <c:v>25.15</c:v>
                </c:pt>
                <c:pt idx="976">
                  <c:v>25.15</c:v>
                </c:pt>
                <c:pt idx="977">
                  <c:v>25.16</c:v>
                </c:pt>
                <c:pt idx="978">
                  <c:v>25.19</c:v>
                </c:pt>
                <c:pt idx="979">
                  <c:v>25.19</c:v>
                </c:pt>
                <c:pt idx="980">
                  <c:v>25.19</c:v>
                </c:pt>
                <c:pt idx="981">
                  <c:v>25.19</c:v>
                </c:pt>
                <c:pt idx="982">
                  <c:v>25.19</c:v>
                </c:pt>
                <c:pt idx="983">
                  <c:v>25.15</c:v>
                </c:pt>
                <c:pt idx="984">
                  <c:v>25.15</c:v>
                </c:pt>
                <c:pt idx="985">
                  <c:v>25.16</c:v>
                </c:pt>
                <c:pt idx="986">
                  <c:v>25.17</c:v>
                </c:pt>
                <c:pt idx="987">
                  <c:v>25.16</c:v>
                </c:pt>
                <c:pt idx="988">
                  <c:v>25.15</c:v>
                </c:pt>
                <c:pt idx="989">
                  <c:v>25.15</c:v>
                </c:pt>
                <c:pt idx="990">
                  <c:v>25.15</c:v>
                </c:pt>
                <c:pt idx="991">
                  <c:v>25.16</c:v>
                </c:pt>
                <c:pt idx="992">
                  <c:v>25.18</c:v>
                </c:pt>
                <c:pt idx="993">
                  <c:v>25.18</c:v>
                </c:pt>
                <c:pt idx="994">
                  <c:v>25.18</c:v>
                </c:pt>
                <c:pt idx="995">
                  <c:v>25.18</c:v>
                </c:pt>
                <c:pt idx="996">
                  <c:v>25.18</c:v>
                </c:pt>
                <c:pt idx="997">
                  <c:v>25.19</c:v>
                </c:pt>
                <c:pt idx="998">
                  <c:v>25.19</c:v>
                </c:pt>
                <c:pt idx="999">
                  <c:v>25.2</c:v>
                </c:pt>
                <c:pt idx="1000">
                  <c:v>25.22</c:v>
                </c:pt>
                <c:pt idx="1001">
                  <c:v>25.2</c:v>
                </c:pt>
                <c:pt idx="1002">
                  <c:v>25.22</c:v>
                </c:pt>
                <c:pt idx="1003">
                  <c:v>25.23</c:v>
                </c:pt>
                <c:pt idx="1004">
                  <c:v>25.23</c:v>
                </c:pt>
                <c:pt idx="1005">
                  <c:v>25.23</c:v>
                </c:pt>
                <c:pt idx="1006">
                  <c:v>25.24</c:v>
                </c:pt>
                <c:pt idx="1007">
                  <c:v>25.25</c:v>
                </c:pt>
                <c:pt idx="1008">
                  <c:v>25.25</c:v>
                </c:pt>
                <c:pt idx="1009">
                  <c:v>25.24</c:v>
                </c:pt>
                <c:pt idx="1010">
                  <c:v>25.26</c:v>
                </c:pt>
                <c:pt idx="1011">
                  <c:v>25.26</c:v>
                </c:pt>
                <c:pt idx="1012">
                  <c:v>25.26</c:v>
                </c:pt>
                <c:pt idx="1013">
                  <c:v>25.26</c:v>
                </c:pt>
                <c:pt idx="1014">
                  <c:v>25.26</c:v>
                </c:pt>
                <c:pt idx="1015">
                  <c:v>25.25</c:v>
                </c:pt>
                <c:pt idx="1016">
                  <c:v>25.25</c:v>
                </c:pt>
                <c:pt idx="1017">
                  <c:v>25.25</c:v>
                </c:pt>
                <c:pt idx="1018">
                  <c:v>25.25</c:v>
                </c:pt>
                <c:pt idx="1019">
                  <c:v>25.24</c:v>
                </c:pt>
                <c:pt idx="1020">
                  <c:v>25.23</c:v>
                </c:pt>
                <c:pt idx="1021">
                  <c:v>25.21</c:v>
                </c:pt>
                <c:pt idx="1022">
                  <c:v>25.21</c:v>
                </c:pt>
                <c:pt idx="1023">
                  <c:v>25.21</c:v>
                </c:pt>
                <c:pt idx="1024">
                  <c:v>25.21</c:v>
                </c:pt>
                <c:pt idx="1025">
                  <c:v>25.21</c:v>
                </c:pt>
                <c:pt idx="1026">
                  <c:v>25.21</c:v>
                </c:pt>
                <c:pt idx="1027">
                  <c:v>25.21</c:v>
                </c:pt>
                <c:pt idx="1028">
                  <c:v>25.21</c:v>
                </c:pt>
                <c:pt idx="1029">
                  <c:v>25.21</c:v>
                </c:pt>
                <c:pt idx="1030">
                  <c:v>25.21</c:v>
                </c:pt>
                <c:pt idx="1031">
                  <c:v>25.21</c:v>
                </c:pt>
                <c:pt idx="1032">
                  <c:v>25.19</c:v>
                </c:pt>
                <c:pt idx="1033">
                  <c:v>25.19</c:v>
                </c:pt>
                <c:pt idx="1034">
                  <c:v>25.2</c:v>
                </c:pt>
                <c:pt idx="1035">
                  <c:v>25.2</c:v>
                </c:pt>
                <c:pt idx="1036">
                  <c:v>25.19</c:v>
                </c:pt>
                <c:pt idx="1037">
                  <c:v>25.17</c:v>
                </c:pt>
                <c:pt idx="1038">
                  <c:v>25.17</c:v>
                </c:pt>
                <c:pt idx="1039">
                  <c:v>25.17</c:v>
                </c:pt>
                <c:pt idx="1040">
                  <c:v>25.17</c:v>
                </c:pt>
                <c:pt idx="1041">
                  <c:v>25.17</c:v>
                </c:pt>
                <c:pt idx="1042">
                  <c:v>25.17</c:v>
                </c:pt>
                <c:pt idx="1043">
                  <c:v>25.17</c:v>
                </c:pt>
                <c:pt idx="1044">
                  <c:v>25.19</c:v>
                </c:pt>
                <c:pt idx="1045">
                  <c:v>25.19</c:v>
                </c:pt>
                <c:pt idx="1046">
                  <c:v>25.19</c:v>
                </c:pt>
                <c:pt idx="1047">
                  <c:v>25.19</c:v>
                </c:pt>
                <c:pt idx="1048">
                  <c:v>25.19</c:v>
                </c:pt>
                <c:pt idx="1049">
                  <c:v>25.19</c:v>
                </c:pt>
                <c:pt idx="1050">
                  <c:v>25.19</c:v>
                </c:pt>
                <c:pt idx="1051">
                  <c:v>25.19</c:v>
                </c:pt>
                <c:pt idx="1052">
                  <c:v>25.19</c:v>
                </c:pt>
                <c:pt idx="1053">
                  <c:v>25.19</c:v>
                </c:pt>
                <c:pt idx="1054">
                  <c:v>25.19</c:v>
                </c:pt>
                <c:pt idx="1055">
                  <c:v>25.19</c:v>
                </c:pt>
                <c:pt idx="1056">
                  <c:v>25.17</c:v>
                </c:pt>
                <c:pt idx="1057">
                  <c:v>25.17</c:v>
                </c:pt>
                <c:pt idx="1058">
                  <c:v>25.17</c:v>
                </c:pt>
                <c:pt idx="1059">
                  <c:v>25.16</c:v>
                </c:pt>
                <c:pt idx="1060">
                  <c:v>25.15</c:v>
                </c:pt>
                <c:pt idx="1061">
                  <c:v>25.15</c:v>
                </c:pt>
                <c:pt idx="1062">
                  <c:v>25.15</c:v>
                </c:pt>
                <c:pt idx="1063">
                  <c:v>25.15</c:v>
                </c:pt>
                <c:pt idx="1064">
                  <c:v>25.15</c:v>
                </c:pt>
                <c:pt idx="1065">
                  <c:v>25.13</c:v>
                </c:pt>
                <c:pt idx="1066">
                  <c:v>25.11</c:v>
                </c:pt>
                <c:pt idx="1067">
                  <c:v>25.11</c:v>
                </c:pt>
                <c:pt idx="1068">
                  <c:v>25.09</c:v>
                </c:pt>
                <c:pt idx="1069">
                  <c:v>25.07</c:v>
                </c:pt>
                <c:pt idx="1070">
                  <c:v>25.07</c:v>
                </c:pt>
                <c:pt idx="1071">
                  <c:v>25.08</c:v>
                </c:pt>
                <c:pt idx="1072">
                  <c:v>25.09</c:v>
                </c:pt>
                <c:pt idx="1073">
                  <c:v>25.09</c:v>
                </c:pt>
                <c:pt idx="1074">
                  <c:v>25.09</c:v>
                </c:pt>
                <c:pt idx="1075">
                  <c:v>25.09</c:v>
                </c:pt>
                <c:pt idx="1076">
                  <c:v>25.09</c:v>
                </c:pt>
                <c:pt idx="1077">
                  <c:v>25.09</c:v>
                </c:pt>
                <c:pt idx="1078">
                  <c:v>25.11</c:v>
                </c:pt>
                <c:pt idx="1079">
                  <c:v>25.13</c:v>
                </c:pt>
                <c:pt idx="1080">
                  <c:v>25.13</c:v>
                </c:pt>
                <c:pt idx="1081">
                  <c:v>25.13</c:v>
                </c:pt>
                <c:pt idx="1082">
                  <c:v>25.13</c:v>
                </c:pt>
                <c:pt idx="1083">
                  <c:v>25.13</c:v>
                </c:pt>
                <c:pt idx="1084">
                  <c:v>25.13</c:v>
                </c:pt>
                <c:pt idx="1085">
                  <c:v>25.13</c:v>
                </c:pt>
                <c:pt idx="1086">
                  <c:v>25.13</c:v>
                </c:pt>
                <c:pt idx="1087">
                  <c:v>25.13</c:v>
                </c:pt>
                <c:pt idx="1088">
                  <c:v>25.13</c:v>
                </c:pt>
                <c:pt idx="1089">
                  <c:v>25.13</c:v>
                </c:pt>
                <c:pt idx="1090">
                  <c:v>25.13</c:v>
                </c:pt>
                <c:pt idx="1091">
                  <c:v>25.13</c:v>
                </c:pt>
                <c:pt idx="1092">
                  <c:v>25.13</c:v>
                </c:pt>
                <c:pt idx="1093">
                  <c:v>25.15</c:v>
                </c:pt>
                <c:pt idx="1094">
                  <c:v>25.15</c:v>
                </c:pt>
                <c:pt idx="1095">
                  <c:v>25.15</c:v>
                </c:pt>
                <c:pt idx="1096">
                  <c:v>25.17</c:v>
                </c:pt>
                <c:pt idx="1097">
                  <c:v>25.16</c:v>
                </c:pt>
                <c:pt idx="1098">
                  <c:v>25.14</c:v>
                </c:pt>
                <c:pt idx="1099">
                  <c:v>25.14</c:v>
                </c:pt>
                <c:pt idx="1100">
                  <c:v>25.13</c:v>
                </c:pt>
                <c:pt idx="1101">
                  <c:v>25.12</c:v>
                </c:pt>
                <c:pt idx="1102">
                  <c:v>25.12</c:v>
                </c:pt>
                <c:pt idx="1103">
                  <c:v>25.11</c:v>
                </c:pt>
                <c:pt idx="1104">
                  <c:v>25.11</c:v>
                </c:pt>
                <c:pt idx="1105">
                  <c:v>25.12</c:v>
                </c:pt>
                <c:pt idx="1106">
                  <c:v>25.12</c:v>
                </c:pt>
                <c:pt idx="1107">
                  <c:v>25.13</c:v>
                </c:pt>
                <c:pt idx="1108">
                  <c:v>25.13</c:v>
                </c:pt>
                <c:pt idx="1109">
                  <c:v>25.13</c:v>
                </c:pt>
                <c:pt idx="1110">
                  <c:v>25.13</c:v>
                </c:pt>
                <c:pt idx="1111">
                  <c:v>25.13</c:v>
                </c:pt>
                <c:pt idx="1112">
                  <c:v>25.13</c:v>
                </c:pt>
                <c:pt idx="1113">
                  <c:v>25.13</c:v>
                </c:pt>
                <c:pt idx="1114">
                  <c:v>25.13</c:v>
                </c:pt>
                <c:pt idx="1115">
                  <c:v>25.13</c:v>
                </c:pt>
                <c:pt idx="1116">
                  <c:v>25.13</c:v>
                </c:pt>
                <c:pt idx="1117">
                  <c:v>25.13</c:v>
                </c:pt>
                <c:pt idx="1118">
                  <c:v>25.13</c:v>
                </c:pt>
                <c:pt idx="1119">
                  <c:v>25.13</c:v>
                </c:pt>
                <c:pt idx="1120">
                  <c:v>25.13</c:v>
                </c:pt>
                <c:pt idx="1121">
                  <c:v>25.13</c:v>
                </c:pt>
                <c:pt idx="1122">
                  <c:v>25.13</c:v>
                </c:pt>
                <c:pt idx="1123">
                  <c:v>25.13</c:v>
                </c:pt>
                <c:pt idx="1124">
                  <c:v>25.13</c:v>
                </c:pt>
                <c:pt idx="1125">
                  <c:v>25.13</c:v>
                </c:pt>
                <c:pt idx="1126">
                  <c:v>25.13</c:v>
                </c:pt>
                <c:pt idx="1127">
                  <c:v>25.14</c:v>
                </c:pt>
                <c:pt idx="1128">
                  <c:v>25.15</c:v>
                </c:pt>
                <c:pt idx="1129">
                  <c:v>25.15</c:v>
                </c:pt>
                <c:pt idx="1130">
                  <c:v>25.15</c:v>
                </c:pt>
                <c:pt idx="1131">
                  <c:v>25.15</c:v>
                </c:pt>
                <c:pt idx="1132">
                  <c:v>25.15</c:v>
                </c:pt>
                <c:pt idx="1133">
                  <c:v>25.15</c:v>
                </c:pt>
                <c:pt idx="1134">
                  <c:v>25.13</c:v>
                </c:pt>
                <c:pt idx="1135">
                  <c:v>25.14</c:v>
                </c:pt>
                <c:pt idx="1136">
                  <c:v>25.14</c:v>
                </c:pt>
                <c:pt idx="1137">
                  <c:v>25.13</c:v>
                </c:pt>
                <c:pt idx="1138">
                  <c:v>25.13</c:v>
                </c:pt>
                <c:pt idx="1139">
                  <c:v>25.13</c:v>
                </c:pt>
                <c:pt idx="1140">
                  <c:v>25.13</c:v>
                </c:pt>
                <c:pt idx="1141">
                  <c:v>25.13</c:v>
                </c:pt>
                <c:pt idx="1142">
                  <c:v>25.13</c:v>
                </c:pt>
                <c:pt idx="1143">
                  <c:v>25.13</c:v>
                </c:pt>
                <c:pt idx="1144">
                  <c:v>25.13</c:v>
                </c:pt>
                <c:pt idx="1145">
                  <c:v>25.13</c:v>
                </c:pt>
                <c:pt idx="1146">
                  <c:v>25.13</c:v>
                </c:pt>
                <c:pt idx="1147">
                  <c:v>25.15</c:v>
                </c:pt>
                <c:pt idx="1148">
                  <c:v>25.17</c:v>
                </c:pt>
                <c:pt idx="1149">
                  <c:v>25.17</c:v>
                </c:pt>
                <c:pt idx="1150">
                  <c:v>25.17</c:v>
                </c:pt>
                <c:pt idx="1151">
                  <c:v>25.17</c:v>
                </c:pt>
                <c:pt idx="1152">
                  <c:v>25.17</c:v>
                </c:pt>
                <c:pt idx="1153">
                  <c:v>25.17</c:v>
                </c:pt>
                <c:pt idx="1154">
                  <c:v>25.17</c:v>
                </c:pt>
                <c:pt idx="1155">
                  <c:v>25.17</c:v>
                </c:pt>
                <c:pt idx="1156">
                  <c:v>25.17</c:v>
                </c:pt>
                <c:pt idx="1157">
                  <c:v>25.17</c:v>
                </c:pt>
                <c:pt idx="1158">
                  <c:v>25.17</c:v>
                </c:pt>
                <c:pt idx="1159">
                  <c:v>25.19</c:v>
                </c:pt>
                <c:pt idx="1160">
                  <c:v>25.19</c:v>
                </c:pt>
                <c:pt idx="1161">
                  <c:v>25.19</c:v>
                </c:pt>
                <c:pt idx="1162">
                  <c:v>25.19</c:v>
                </c:pt>
                <c:pt idx="1163">
                  <c:v>25.19</c:v>
                </c:pt>
                <c:pt idx="1164">
                  <c:v>25.19</c:v>
                </c:pt>
                <c:pt idx="1165">
                  <c:v>25.19</c:v>
                </c:pt>
                <c:pt idx="1166">
                  <c:v>25.19</c:v>
                </c:pt>
                <c:pt idx="1167">
                  <c:v>25.19</c:v>
                </c:pt>
                <c:pt idx="1168">
                  <c:v>25.19</c:v>
                </c:pt>
                <c:pt idx="1169">
                  <c:v>25.19</c:v>
                </c:pt>
                <c:pt idx="1170">
                  <c:v>25.19</c:v>
                </c:pt>
                <c:pt idx="1171">
                  <c:v>25.19</c:v>
                </c:pt>
                <c:pt idx="1172">
                  <c:v>25.19</c:v>
                </c:pt>
                <c:pt idx="1173">
                  <c:v>25.19</c:v>
                </c:pt>
                <c:pt idx="1174">
                  <c:v>25.19</c:v>
                </c:pt>
                <c:pt idx="1175">
                  <c:v>25.19</c:v>
                </c:pt>
                <c:pt idx="1176">
                  <c:v>25.2</c:v>
                </c:pt>
                <c:pt idx="1177">
                  <c:v>25.21</c:v>
                </c:pt>
                <c:pt idx="1178">
                  <c:v>25.21</c:v>
                </c:pt>
                <c:pt idx="1179">
                  <c:v>25.19</c:v>
                </c:pt>
                <c:pt idx="1180">
                  <c:v>25.19</c:v>
                </c:pt>
                <c:pt idx="1181">
                  <c:v>25.17</c:v>
                </c:pt>
                <c:pt idx="1182">
                  <c:v>25.15</c:v>
                </c:pt>
                <c:pt idx="1183">
                  <c:v>25.13</c:v>
                </c:pt>
                <c:pt idx="1184">
                  <c:v>25.1</c:v>
                </c:pt>
                <c:pt idx="1185">
                  <c:v>25.08</c:v>
                </c:pt>
                <c:pt idx="1186">
                  <c:v>25.04</c:v>
                </c:pt>
                <c:pt idx="1187">
                  <c:v>25.02</c:v>
                </c:pt>
                <c:pt idx="1188">
                  <c:v>25</c:v>
                </c:pt>
                <c:pt idx="1189">
                  <c:v>24.95</c:v>
                </c:pt>
                <c:pt idx="1190">
                  <c:v>24.91</c:v>
                </c:pt>
                <c:pt idx="1191">
                  <c:v>24.91</c:v>
                </c:pt>
                <c:pt idx="1192">
                  <c:v>24.89</c:v>
                </c:pt>
                <c:pt idx="1193">
                  <c:v>24.91</c:v>
                </c:pt>
                <c:pt idx="1194">
                  <c:v>24.91</c:v>
                </c:pt>
                <c:pt idx="1195">
                  <c:v>24.93</c:v>
                </c:pt>
                <c:pt idx="1196">
                  <c:v>24.93</c:v>
                </c:pt>
                <c:pt idx="1197">
                  <c:v>24.93</c:v>
                </c:pt>
                <c:pt idx="1198">
                  <c:v>24.92</c:v>
                </c:pt>
                <c:pt idx="1199">
                  <c:v>24.91</c:v>
                </c:pt>
                <c:pt idx="1200">
                  <c:v>24.91</c:v>
                </c:pt>
                <c:pt idx="1201">
                  <c:v>24.91</c:v>
                </c:pt>
                <c:pt idx="1202">
                  <c:v>24.9</c:v>
                </c:pt>
                <c:pt idx="1203">
                  <c:v>24.91</c:v>
                </c:pt>
                <c:pt idx="1204">
                  <c:v>24.91</c:v>
                </c:pt>
                <c:pt idx="1205">
                  <c:v>24.91</c:v>
                </c:pt>
                <c:pt idx="1206">
                  <c:v>24.91</c:v>
                </c:pt>
                <c:pt idx="1207">
                  <c:v>24.93</c:v>
                </c:pt>
                <c:pt idx="1208">
                  <c:v>24.93</c:v>
                </c:pt>
                <c:pt idx="1209">
                  <c:v>24.96</c:v>
                </c:pt>
                <c:pt idx="1210">
                  <c:v>24.95</c:v>
                </c:pt>
                <c:pt idx="1211">
                  <c:v>24.97</c:v>
                </c:pt>
                <c:pt idx="1212">
                  <c:v>24.99</c:v>
                </c:pt>
                <c:pt idx="1213">
                  <c:v>24.97</c:v>
                </c:pt>
                <c:pt idx="1214">
                  <c:v>24.95</c:v>
                </c:pt>
                <c:pt idx="1215">
                  <c:v>24.94</c:v>
                </c:pt>
                <c:pt idx="1216">
                  <c:v>24.96</c:v>
                </c:pt>
                <c:pt idx="1217">
                  <c:v>24.97</c:v>
                </c:pt>
                <c:pt idx="1218">
                  <c:v>24.97</c:v>
                </c:pt>
                <c:pt idx="1219">
                  <c:v>24.97</c:v>
                </c:pt>
                <c:pt idx="1220">
                  <c:v>24.97</c:v>
                </c:pt>
                <c:pt idx="1221">
                  <c:v>24.97</c:v>
                </c:pt>
                <c:pt idx="1222">
                  <c:v>24.97</c:v>
                </c:pt>
                <c:pt idx="1223">
                  <c:v>24.97</c:v>
                </c:pt>
                <c:pt idx="1224">
                  <c:v>24.97</c:v>
                </c:pt>
                <c:pt idx="1225">
                  <c:v>24.99</c:v>
                </c:pt>
                <c:pt idx="1226">
                  <c:v>25.01</c:v>
                </c:pt>
                <c:pt idx="1227">
                  <c:v>25.01</c:v>
                </c:pt>
                <c:pt idx="1228">
                  <c:v>25.01</c:v>
                </c:pt>
                <c:pt idx="1229">
                  <c:v>25.02</c:v>
                </c:pt>
                <c:pt idx="1230">
                  <c:v>25.03</c:v>
                </c:pt>
                <c:pt idx="1231">
                  <c:v>25.03</c:v>
                </c:pt>
                <c:pt idx="1232">
                  <c:v>25.03</c:v>
                </c:pt>
                <c:pt idx="1233">
                  <c:v>25.05</c:v>
                </c:pt>
                <c:pt idx="1234">
                  <c:v>25.05</c:v>
                </c:pt>
                <c:pt idx="1235">
                  <c:v>25.05</c:v>
                </c:pt>
                <c:pt idx="1236">
                  <c:v>25.05</c:v>
                </c:pt>
                <c:pt idx="1237">
                  <c:v>25.05</c:v>
                </c:pt>
                <c:pt idx="1238">
                  <c:v>25.05</c:v>
                </c:pt>
                <c:pt idx="1239">
                  <c:v>25.05</c:v>
                </c:pt>
                <c:pt idx="1240">
                  <c:v>25.05</c:v>
                </c:pt>
                <c:pt idx="1241">
                  <c:v>25.05</c:v>
                </c:pt>
                <c:pt idx="1242">
                  <c:v>25.05</c:v>
                </c:pt>
                <c:pt idx="1243">
                  <c:v>25.05</c:v>
                </c:pt>
                <c:pt idx="1244">
                  <c:v>25.07</c:v>
                </c:pt>
                <c:pt idx="1245">
                  <c:v>25.07</c:v>
                </c:pt>
                <c:pt idx="1246">
                  <c:v>25.07</c:v>
                </c:pt>
                <c:pt idx="1247">
                  <c:v>25.09</c:v>
                </c:pt>
                <c:pt idx="1248">
                  <c:v>25.09</c:v>
                </c:pt>
                <c:pt idx="1249">
                  <c:v>25.09</c:v>
                </c:pt>
                <c:pt idx="1250">
                  <c:v>25.09</c:v>
                </c:pt>
                <c:pt idx="1251">
                  <c:v>25.09</c:v>
                </c:pt>
                <c:pt idx="1252">
                  <c:v>25.1</c:v>
                </c:pt>
                <c:pt idx="1253">
                  <c:v>25.11</c:v>
                </c:pt>
                <c:pt idx="1254">
                  <c:v>25.11</c:v>
                </c:pt>
                <c:pt idx="1255">
                  <c:v>25.11</c:v>
                </c:pt>
                <c:pt idx="1256">
                  <c:v>25.13</c:v>
                </c:pt>
                <c:pt idx="1257">
                  <c:v>25.13</c:v>
                </c:pt>
                <c:pt idx="1258">
                  <c:v>25.13</c:v>
                </c:pt>
                <c:pt idx="1259">
                  <c:v>25.13</c:v>
                </c:pt>
                <c:pt idx="1260">
                  <c:v>25.13</c:v>
                </c:pt>
                <c:pt idx="1261">
                  <c:v>25.13</c:v>
                </c:pt>
                <c:pt idx="1262">
                  <c:v>25.13</c:v>
                </c:pt>
                <c:pt idx="1263">
                  <c:v>25.13</c:v>
                </c:pt>
                <c:pt idx="1264">
                  <c:v>25.13</c:v>
                </c:pt>
                <c:pt idx="1265">
                  <c:v>25.13</c:v>
                </c:pt>
                <c:pt idx="1266">
                  <c:v>25.14</c:v>
                </c:pt>
                <c:pt idx="1267">
                  <c:v>25.15</c:v>
                </c:pt>
                <c:pt idx="1268">
                  <c:v>25.15</c:v>
                </c:pt>
                <c:pt idx="1269">
                  <c:v>25.16</c:v>
                </c:pt>
                <c:pt idx="1270">
                  <c:v>25.17</c:v>
                </c:pt>
                <c:pt idx="1271">
                  <c:v>25.17</c:v>
                </c:pt>
                <c:pt idx="1272">
                  <c:v>25.17</c:v>
                </c:pt>
                <c:pt idx="1273">
                  <c:v>25.17</c:v>
                </c:pt>
                <c:pt idx="1274">
                  <c:v>25.17</c:v>
                </c:pt>
                <c:pt idx="1275">
                  <c:v>25.17</c:v>
                </c:pt>
                <c:pt idx="1276">
                  <c:v>25.16</c:v>
                </c:pt>
                <c:pt idx="1277">
                  <c:v>25.15</c:v>
                </c:pt>
                <c:pt idx="1278">
                  <c:v>25.15</c:v>
                </c:pt>
                <c:pt idx="1279">
                  <c:v>25.15</c:v>
                </c:pt>
                <c:pt idx="1280">
                  <c:v>25.15</c:v>
                </c:pt>
                <c:pt idx="1281">
                  <c:v>25.15</c:v>
                </c:pt>
                <c:pt idx="1282">
                  <c:v>25.13</c:v>
                </c:pt>
                <c:pt idx="1283">
                  <c:v>25.11</c:v>
                </c:pt>
                <c:pt idx="1284">
                  <c:v>25.11</c:v>
                </c:pt>
                <c:pt idx="1285">
                  <c:v>25.09</c:v>
                </c:pt>
                <c:pt idx="1286">
                  <c:v>25.07</c:v>
                </c:pt>
                <c:pt idx="1287">
                  <c:v>25.07</c:v>
                </c:pt>
                <c:pt idx="1288">
                  <c:v>25.07</c:v>
                </c:pt>
                <c:pt idx="1289">
                  <c:v>25.07</c:v>
                </c:pt>
                <c:pt idx="1290">
                  <c:v>25.07</c:v>
                </c:pt>
                <c:pt idx="1291">
                  <c:v>25.07</c:v>
                </c:pt>
                <c:pt idx="1292">
                  <c:v>25.09</c:v>
                </c:pt>
                <c:pt idx="1293">
                  <c:v>25.09</c:v>
                </c:pt>
                <c:pt idx="1294">
                  <c:v>25.09</c:v>
                </c:pt>
                <c:pt idx="1295">
                  <c:v>25.09</c:v>
                </c:pt>
                <c:pt idx="1296">
                  <c:v>25.09</c:v>
                </c:pt>
                <c:pt idx="1297">
                  <c:v>25.09</c:v>
                </c:pt>
                <c:pt idx="1298">
                  <c:v>25.1</c:v>
                </c:pt>
                <c:pt idx="1299">
                  <c:v>25.08</c:v>
                </c:pt>
                <c:pt idx="1300">
                  <c:v>25.08</c:v>
                </c:pt>
                <c:pt idx="1301">
                  <c:v>25.08</c:v>
                </c:pt>
                <c:pt idx="1302">
                  <c:v>25.09</c:v>
                </c:pt>
                <c:pt idx="1303">
                  <c:v>25.09</c:v>
                </c:pt>
                <c:pt idx="1304">
                  <c:v>25.09</c:v>
                </c:pt>
                <c:pt idx="1305">
                  <c:v>25.08</c:v>
                </c:pt>
                <c:pt idx="1306">
                  <c:v>25.07</c:v>
                </c:pt>
                <c:pt idx="1307">
                  <c:v>25.07</c:v>
                </c:pt>
                <c:pt idx="1308">
                  <c:v>25.05</c:v>
                </c:pt>
                <c:pt idx="1309">
                  <c:v>25.02</c:v>
                </c:pt>
                <c:pt idx="1310">
                  <c:v>25</c:v>
                </c:pt>
                <c:pt idx="1311">
                  <c:v>25</c:v>
                </c:pt>
                <c:pt idx="1312">
                  <c:v>24.98</c:v>
                </c:pt>
                <c:pt idx="1313">
                  <c:v>24.96</c:v>
                </c:pt>
                <c:pt idx="1314">
                  <c:v>24.94</c:v>
                </c:pt>
                <c:pt idx="1315">
                  <c:v>24.92</c:v>
                </c:pt>
                <c:pt idx="1316">
                  <c:v>24.9</c:v>
                </c:pt>
                <c:pt idx="1317">
                  <c:v>24.87</c:v>
                </c:pt>
                <c:pt idx="1318">
                  <c:v>24.84</c:v>
                </c:pt>
                <c:pt idx="1319">
                  <c:v>24.82</c:v>
                </c:pt>
                <c:pt idx="1320">
                  <c:v>24.78</c:v>
                </c:pt>
                <c:pt idx="1321">
                  <c:v>24.77</c:v>
                </c:pt>
                <c:pt idx="1322">
                  <c:v>24.76</c:v>
                </c:pt>
                <c:pt idx="1323">
                  <c:v>24.75</c:v>
                </c:pt>
                <c:pt idx="1324">
                  <c:v>24.75</c:v>
                </c:pt>
                <c:pt idx="1325">
                  <c:v>24.76</c:v>
                </c:pt>
                <c:pt idx="1326">
                  <c:v>24.77</c:v>
                </c:pt>
                <c:pt idx="1327">
                  <c:v>24.79</c:v>
                </c:pt>
                <c:pt idx="1328">
                  <c:v>24.79</c:v>
                </c:pt>
                <c:pt idx="1329">
                  <c:v>24.82</c:v>
                </c:pt>
                <c:pt idx="1330">
                  <c:v>24.83</c:v>
                </c:pt>
                <c:pt idx="1331">
                  <c:v>24.83</c:v>
                </c:pt>
                <c:pt idx="1332">
                  <c:v>24.85</c:v>
                </c:pt>
                <c:pt idx="1333">
                  <c:v>24.85</c:v>
                </c:pt>
                <c:pt idx="1334">
                  <c:v>24.87</c:v>
                </c:pt>
                <c:pt idx="1335">
                  <c:v>24.87</c:v>
                </c:pt>
                <c:pt idx="1336">
                  <c:v>24.87</c:v>
                </c:pt>
                <c:pt idx="1337">
                  <c:v>24.87</c:v>
                </c:pt>
                <c:pt idx="1338">
                  <c:v>24.87</c:v>
                </c:pt>
                <c:pt idx="1339">
                  <c:v>24.87</c:v>
                </c:pt>
                <c:pt idx="1340">
                  <c:v>24.87</c:v>
                </c:pt>
                <c:pt idx="1341">
                  <c:v>24.85</c:v>
                </c:pt>
                <c:pt idx="1342">
                  <c:v>24.85</c:v>
                </c:pt>
                <c:pt idx="1343">
                  <c:v>24.84</c:v>
                </c:pt>
                <c:pt idx="1344">
                  <c:v>24.81</c:v>
                </c:pt>
                <c:pt idx="1345">
                  <c:v>24.79</c:v>
                </c:pt>
                <c:pt idx="1346">
                  <c:v>24.77</c:v>
                </c:pt>
                <c:pt idx="1347">
                  <c:v>24.75</c:v>
                </c:pt>
                <c:pt idx="1348">
                  <c:v>24.73</c:v>
                </c:pt>
                <c:pt idx="1349">
                  <c:v>24.71</c:v>
                </c:pt>
                <c:pt idx="1350">
                  <c:v>24.67</c:v>
                </c:pt>
                <c:pt idx="1351">
                  <c:v>24.61</c:v>
                </c:pt>
                <c:pt idx="1352">
                  <c:v>24.57</c:v>
                </c:pt>
                <c:pt idx="1353">
                  <c:v>24.55</c:v>
                </c:pt>
                <c:pt idx="1354">
                  <c:v>24.53</c:v>
                </c:pt>
                <c:pt idx="1355">
                  <c:v>24.53</c:v>
                </c:pt>
                <c:pt idx="1356">
                  <c:v>24.53</c:v>
                </c:pt>
                <c:pt idx="1357">
                  <c:v>24.53</c:v>
                </c:pt>
                <c:pt idx="1358">
                  <c:v>24.51</c:v>
                </c:pt>
                <c:pt idx="1359">
                  <c:v>24.47</c:v>
                </c:pt>
                <c:pt idx="1360">
                  <c:v>24.47</c:v>
                </c:pt>
                <c:pt idx="1361">
                  <c:v>24.43</c:v>
                </c:pt>
                <c:pt idx="1362">
                  <c:v>24.45</c:v>
                </c:pt>
                <c:pt idx="1363">
                  <c:v>24.45</c:v>
                </c:pt>
                <c:pt idx="1364">
                  <c:v>24.43</c:v>
                </c:pt>
                <c:pt idx="1365">
                  <c:v>24.43</c:v>
                </c:pt>
                <c:pt idx="1366">
                  <c:v>24.45</c:v>
                </c:pt>
                <c:pt idx="1367">
                  <c:v>24.45</c:v>
                </c:pt>
                <c:pt idx="1368">
                  <c:v>24.45</c:v>
                </c:pt>
                <c:pt idx="1369">
                  <c:v>24.45</c:v>
                </c:pt>
                <c:pt idx="1370">
                  <c:v>24.45</c:v>
                </c:pt>
                <c:pt idx="1371">
                  <c:v>24.45</c:v>
                </c:pt>
                <c:pt idx="1372">
                  <c:v>24.45</c:v>
                </c:pt>
                <c:pt idx="1373">
                  <c:v>24.44</c:v>
                </c:pt>
                <c:pt idx="1374">
                  <c:v>24.42</c:v>
                </c:pt>
                <c:pt idx="1375">
                  <c:v>24.39</c:v>
                </c:pt>
                <c:pt idx="1376">
                  <c:v>24.35</c:v>
                </c:pt>
                <c:pt idx="1377">
                  <c:v>24.35</c:v>
                </c:pt>
                <c:pt idx="1378">
                  <c:v>24.33</c:v>
                </c:pt>
                <c:pt idx="1379">
                  <c:v>24.32</c:v>
                </c:pt>
                <c:pt idx="1380">
                  <c:v>24.28</c:v>
                </c:pt>
                <c:pt idx="1381">
                  <c:v>24.23</c:v>
                </c:pt>
                <c:pt idx="1382">
                  <c:v>24.21</c:v>
                </c:pt>
                <c:pt idx="1383">
                  <c:v>24.2</c:v>
                </c:pt>
                <c:pt idx="1384">
                  <c:v>24.2</c:v>
                </c:pt>
                <c:pt idx="1385">
                  <c:v>24.2</c:v>
                </c:pt>
                <c:pt idx="1386">
                  <c:v>24.18</c:v>
                </c:pt>
                <c:pt idx="1387">
                  <c:v>24.17</c:v>
                </c:pt>
                <c:pt idx="1388">
                  <c:v>24.16</c:v>
                </c:pt>
                <c:pt idx="1389">
                  <c:v>24.14</c:v>
                </c:pt>
                <c:pt idx="1390">
                  <c:v>24.12</c:v>
                </c:pt>
                <c:pt idx="1391">
                  <c:v>24.07</c:v>
                </c:pt>
                <c:pt idx="1392">
                  <c:v>24.05</c:v>
                </c:pt>
                <c:pt idx="1393">
                  <c:v>24.03</c:v>
                </c:pt>
                <c:pt idx="1394">
                  <c:v>24</c:v>
                </c:pt>
                <c:pt idx="1395">
                  <c:v>23.98</c:v>
                </c:pt>
                <c:pt idx="1396">
                  <c:v>23.94</c:v>
                </c:pt>
                <c:pt idx="1397">
                  <c:v>23.94</c:v>
                </c:pt>
                <c:pt idx="1398">
                  <c:v>23.92</c:v>
                </c:pt>
                <c:pt idx="1399">
                  <c:v>23.91</c:v>
                </c:pt>
                <c:pt idx="1400">
                  <c:v>23.89</c:v>
                </c:pt>
                <c:pt idx="1401">
                  <c:v>23.88</c:v>
                </c:pt>
                <c:pt idx="1402">
                  <c:v>23.87</c:v>
                </c:pt>
                <c:pt idx="1403">
                  <c:v>23.87</c:v>
                </c:pt>
                <c:pt idx="1404">
                  <c:v>23.83</c:v>
                </c:pt>
                <c:pt idx="1405">
                  <c:v>23.83</c:v>
                </c:pt>
                <c:pt idx="1406">
                  <c:v>23.79</c:v>
                </c:pt>
                <c:pt idx="1407">
                  <c:v>23.77</c:v>
                </c:pt>
                <c:pt idx="1408">
                  <c:v>23.79</c:v>
                </c:pt>
                <c:pt idx="1409">
                  <c:v>23.77</c:v>
                </c:pt>
                <c:pt idx="1410">
                  <c:v>23.77</c:v>
                </c:pt>
                <c:pt idx="1411">
                  <c:v>23.74</c:v>
                </c:pt>
                <c:pt idx="1412">
                  <c:v>23.73</c:v>
                </c:pt>
                <c:pt idx="1413">
                  <c:v>23.7</c:v>
                </c:pt>
                <c:pt idx="1414">
                  <c:v>23.68</c:v>
                </c:pt>
                <c:pt idx="1415">
                  <c:v>23.68</c:v>
                </c:pt>
                <c:pt idx="1416">
                  <c:v>23.7</c:v>
                </c:pt>
                <c:pt idx="1417">
                  <c:v>23.71</c:v>
                </c:pt>
                <c:pt idx="1418">
                  <c:v>23.73</c:v>
                </c:pt>
                <c:pt idx="1419">
                  <c:v>23.73</c:v>
                </c:pt>
                <c:pt idx="1420">
                  <c:v>23.73</c:v>
                </c:pt>
                <c:pt idx="1421">
                  <c:v>23.73</c:v>
                </c:pt>
                <c:pt idx="1422">
                  <c:v>23.75</c:v>
                </c:pt>
                <c:pt idx="1423">
                  <c:v>23.74</c:v>
                </c:pt>
                <c:pt idx="1424">
                  <c:v>23.75</c:v>
                </c:pt>
                <c:pt idx="1425">
                  <c:v>23.74</c:v>
                </c:pt>
                <c:pt idx="1426">
                  <c:v>23.74</c:v>
                </c:pt>
                <c:pt idx="1427">
                  <c:v>23.73</c:v>
                </c:pt>
                <c:pt idx="1428">
                  <c:v>23.73</c:v>
                </c:pt>
                <c:pt idx="1429">
                  <c:v>23.71</c:v>
                </c:pt>
                <c:pt idx="1430">
                  <c:v>23.68</c:v>
                </c:pt>
                <c:pt idx="1431">
                  <c:v>23.66</c:v>
                </c:pt>
                <c:pt idx="1432">
                  <c:v>23.62</c:v>
                </c:pt>
                <c:pt idx="1433">
                  <c:v>23.56</c:v>
                </c:pt>
                <c:pt idx="1434">
                  <c:v>23.52</c:v>
                </c:pt>
                <c:pt idx="1435">
                  <c:v>23.47</c:v>
                </c:pt>
                <c:pt idx="1436">
                  <c:v>23.39</c:v>
                </c:pt>
                <c:pt idx="1437">
                  <c:v>23.35</c:v>
                </c:pt>
                <c:pt idx="1438">
                  <c:v>23.34</c:v>
                </c:pt>
                <c:pt idx="1439">
                  <c:v>23.32</c:v>
                </c:pt>
                <c:pt idx="1440">
                  <c:v>23.3</c:v>
                </c:pt>
                <c:pt idx="1441">
                  <c:v>23.26</c:v>
                </c:pt>
                <c:pt idx="1442">
                  <c:v>23.26</c:v>
                </c:pt>
                <c:pt idx="1443">
                  <c:v>23.26</c:v>
                </c:pt>
                <c:pt idx="1444">
                  <c:v>23.26</c:v>
                </c:pt>
                <c:pt idx="1445">
                  <c:v>23.24</c:v>
                </c:pt>
                <c:pt idx="1446">
                  <c:v>23.22</c:v>
                </c:pt>
                <c:pt idx="1447">
                  <c:v>23.19</c:v>
                </c:pt>
                <c:pt idx="1448">
                  <c:v>23.17</c:v>
                </c:pt>
                <c:pt idx="1449">
                  <c:v>23.17</c:v>
                </c:pt>
                <c:pt idx="1450">
                  <c:v>23.19</c:v>
                </c:pt>
                <c:pt idx="1451">
                  <c:v>23.21</c:v>
                </c:pt>
                <c:pt idx="1452">
                  <c:v>23.21</c:v>
                </c:pt>
                <c:pt idx="1453">
                  <c:v>23.22</c:v>
                </c:pt>
                <c:pt idx="1454">
                  <c:v>23.22</c:v>
                </c:pt>
                <c:pt idx="1455">
                  <c:v>23.21</c:v>
                </c:pt>
                <c:pt idx="1456">
                  <c:v>23.2</c:v>
                </c:pt>
                <c:pt idx="1457">
                  <c:v>23.19</c:v>
                </c:pt>
                <c:pt idx="1458">
                  <c:v>23.17</c:v>
                </c:pt>
                <c:pt idx="1459">
                  <c:v>23.17</c:v>
                </c:pt>
                <c:pt idx="1460">
                  <c:v>23.13</c:v>
                </c:pt>
                <c:pt idx="1461">
                  <c:v>23.13</c:v>
                </c:pt>
                <c:pt idx="1462">
                  <c:v>23.09</c:v>
                </c:pt>
                <c:pt idx="1463">
                  <c:v>23.09</c:v>
                </c:pt>
                <c:pt idx="1464">
                  <c:v>23.07</c:v>
                </c:pt>
                <c:pt idx="1465">
                  <c:v>23.05</c:v>
                </c:pt>
                <c:pt idx="1466">
                  <c:v>23.05</c:v>
                </c:pt>
                <c:pt idx="1467">
                  <c:v>23.01</c:v>
                </c:pt>
                <c:pt idx="1468">
                  <c:v>23.01</c:v>
                </c:pt>
                <c:pt idx="1469">
                  <c:v>22.98</c:v>
                </c:pt>
                <c:pt idx="1470">
                  <c:v>22.97</c:v>
                </c:pt>
                <c:pt idx="1471">
                  <c:v>22.94</c:v>
                </c:pt>
                <c:pt idx="1472">
                  <c:v>22.93</c:v>
                </c:pt>
                <c:pt idx="1473">
                  <c:v>22.91</c:v>
                </c:pt>
                <c:pt idx="1474">
                  <c:v>22.92</c:v>
                </c:pt>
                <c:pt idx="1475">
                  <c:v>22.92</c:v>
                </c:pt>
                <c:pt idx="1476">
                  <c:v>22.94</c:v>
                </c:pt>
                <c:pt idx="1477">
                  <c:v>22.97</c:v>
                </c:pt>
                <c:pt idx="1478">
                  <c:v>22.97</c:v>
                </c:pt>
                <c:pt idx="1479">
                  <c:v>22.97</c:v>
                </c:pt>
                <c:pt idx="1480">
                  <c:v>22.97</c:v>
                </c:pt>
                <c:pt idx="1481">
                  <c:v>22.97</c:v>
                </c:pt>
                <c:pt idx="1482">
                  <c:v>22.97</c:v>
                </c:pt>
                <c:pt idx="1483">
                  <c:v>22.99</c:v>
                </c:pt>
                <c:pt idx="1484">
                  <c:v>23.01</c:v>
                </c:pt>
                <c:pt idx="1485">
                  <c:v>23.02</c:v>
                </c:pt>
                <c:pt idx="1486">
                  <c:v>23.03</c:v>
                </c:pt>
                <c:pt idx="1487">
                  <c:v>23.03</c:v>
                </c:pt>
                <c:pt idx="1488">
                  <c:v>23.02</c:v>
                </c:pt>
                <c:pt idx="1489">
                  <c:v>23</c:v>
                </c:pt>
                <c:pt idx="1490">
                  <c:v>22.99</c:v>
                </c:pt>
                <c:pt idx="1491">
                  <c:v>22.96</c:v>
                </c:pt>
                <c:pt idx="1492">
                  <c:v>22.96</c:v>
                </c:pt>
                <c:pt idx="1493">
                  <c:v>22.95</c:v>
                </c:pt>
                <c:pt idx="1494">
                  <c:v>22.94</c:v>
                </c:pt>
                <c:pt idx="1495">
                  <c:v>22.92</c:v>
                </c:pt>
                <c:pt idx="1496">
                  <c:v>22.91</c:v>
                </c:pt>
                <c:pt idx="1497">
                  <c:v>22.9</c:v>
                </c:pt>
                <c:pt idx="1498">
                  <c:v>22.9</c:v>
                </c:pt>
                <c:pt idx="1499">
                  <c:v>22.92</c:v>
                </c:pt>
                <c:pt idx="1500">
                  <c:v>22.92</c:v>
                </c:pt>
                <c:pt idx="1501">
                  <c:v>22.92</c:v>
                </c:pt>
                <c:pt idx="1502">
                  <c:v>22.94</c:v>
                </c:pt>
                <c:pt idx="1503">
                  <c:v>22.94</c:v>
                </c:pt>
                <c:pt idx="1504">
                  <c:v>22.96</c:v>
                </c:pt>
                <c:pt idx="1505">
                  <c:v>22.96</c:v>
                </c:pt>
                <c:pt idx="1506">
                  <c:v>22.96</c:v>
                </c:pt>
                <c:pt idx="1507">
                  <c:v>22.95</c:v>
                </c:pt>
                <c:pt idx="1508">
                  <c:v>22.93</c:v>
                </c:pt>
                <c:pt idx="1509">
                  <c:v>22.92</c:v>
                </c:pt>
                <c:pt idx="1510">
                  <c:v>22.87</c:v>
                </c:pt>
                <c:pt idx="1511">
                  <c:v>22.82</c:v>
                </c:pt>
                <c:pt idx="1512">
                  <c:v>22.77</c:v>
                </c:pt>
                <c:pt idx="1513">
                  <c:v>22.72</c:v>
                </c:pt>
                <c:pt idx="1514">
                  <c:v>22.68</c:v>
                </c:pt>
                <c:pt idx="1515">
                  <c:v>22.63</c:v>
                </c:pt>
                <c:pt idx="1516">
                  <c:v>22.57</c:v>
                </c:pt>
                <c:pt idx="1517">
                  <c:v>22.51</c:v>
                </c:pt>
                <c:pt idx="1518">
                  <c:v>22.47</c:v>
                </c:pt>
                <c:pt idx="1519">
                  <c:v>22.44</c:v>
                </c:pt>
                <c:pt idx="1520">
                  <c:v>22.43</c:v>
                </c:pt>
                <c:pt idx="1521">
                  <c:v>22.44</c:v>
                </c:pt>
                <c:pt idx="1522">
                  <c:v>22.44</c:v>
                </c:pt>
                <c:pt idx="1523">
                  <c:v>22.43</c:v>
                </c:pt>
                <c:pt idx="1524">
                  <c:v>22.43</c:v>
                </c:pt>
                <c:pt idx="1525">
                  <c:v>22.43</c:v>
                </c:pt>
                <c:pt idx="1526">
                  <c:v>22.43</c:v>
                </c:pt>
                <c:pt idx="1527">
                  <c:v>22.45</c:v>
                </c:pt>
                <c:pt idx="1528">
                  <c:v>22.45</c:v>
                </c:pt>
                <c:pt idx="1529">
                  <c:v>22.45</c:v>
                </c:pt>
                <c:pt idx="1530">
                  <c:v>22.45</c:v>
                </c:pt>
                <c:pt idx="1531">
                  <c:v>22.45</c:v>
                </c:pt>
                <c:pt idx="1532">
                  <c:v>22.46</c:v>
                </c:pt>
                <c:pt idx="1533">
                  <c:v>22.46</c:v>
                </c:pt>
                <c:pt idx="1534">
                  <c:v>22.46</c:v>
                </c:pt>
                <c:pt idx="1535">
                  <c:v>22.46</c:v>
                </c:pt>
                <c:pt idx="1536">
                  <c:v>22.46</c:v>
                </c:pt>
                <c:pt idx="1537">
                  <c:v>22.46</c:v>
                </c:pt>
                <c:pt idx="1538">
                  <c:v>22.44</c:v>
                </c:pt>
                <c:pt idx="1539">
                  <c:v>22.44</c:v>
                </c:pt>
                <c:pt idx="1540">
                  <c:v>22.43</c:v>
                </c:pt>
                <c:pt idx="1541">
                  <c:v>22.42</c:v>
                </c:pt>
                <c:pt idx="1542">
                  <c:v>22.41</c:v>
                </c:pt>
                <c:pt idx="1543">
                  <c:v>22.4</c:v>
                </c:pt>
                <c:pt idx="1544">
                  <c:v>22.4</c:v>
                </c:pt>
                <c:pt idx="1545">
                  <c:v>22.36</c:v>
                </c:pt>
                <c:pt idx="1546">
                  <c:v>22.36</c:v>
                </c:pt>
                <c:pt idx="1547">
                  <c:v>22.34</c:v>
                </c:pt>
                <c:pt idx="1548">
                  <c:v>22.32</c:v>
                </c:pt>
                <c:pt idx="1549">
                  <c:v>22.3</c:v>
                </c:pt>
                <c:pt idx="1550">
                  <c:v>22.28</c:v>
                </c:pt>
                <c:pt idx="1551">
                  <c:v>22.28</c:v>
                </c:pt>
                <c:pt idx="1552">
                  <c:v>22.28</c:v>
                </c:pt>
                <c:pt idx="1553">
                  <c:v>22.26</c:v>
                </c:pt>
                <c:pt idx="1554">
                  <c:v>22.24</c:v>
                </c:pt>
                <c:pt idx="1555">
                  <c:v>22.22</c:v>
                </c:pt>
                <c:pt idx="1556">
                  <c:v>22.21</c:v>
                </c:pt>
                <c:pt idx="1557">
                  <c:v>22.2</c:v>
                </c:pt>
                <c:pt idx="1558">
                  <c:v>22.18</c:v>
                </c:pt>
                <c:pt idx="1559">
                  <c:v>22.16</c:v>
                </c:pt>
                <c:pt idx="1560">
                  <c:v>22.12</c:v>
                </c:pt>
                <c:pt idx="1561">
                  <c:v>22.1</c:v>
                </c:pt>
                <c:pt idx="1562">
                  <c:v>22.06</c:v>
                </c:pt>
                <c:pt idx="1563">
                  <c:v>22.05</c:v>
                </c:pt>
                <c:pt idx="1564">
                  <c:v>22.03</c:v>
                </c:pt>
                <c:pt idx="1565">
                  <c:v>22.01</c:v>
                </c:pt>
                <c:pt idx="1566">
                  <c:v>22.01</c:v>
                </c:pt>
                <c:pt idx="1567">
                  <c:v>21.99</c:v>
                </c:pt>
                <c:pt idx="1568">
                  <c:v>21.97</c:v>
                </c:pt>
                <c:pt idx="1569">
                  <c:v>21.95</c:v>
                </c:pt>
                <c:pt idx="1570">
                  <c:v>21.95</c:v>
                </c:pt>
                <c:pt idx="1571">
                  <c:v>21.94</c:v>
                </c:pt>
                <c:pt idx="1572">
                  <c:v>21.93</c:v>
                </c:pt>
                <c:pt idx="1573">
                  <c:v>21.91</c:v>
                </c:pt>
                <c:pt idx="1574">
                  <c:v>21.89</c:v>
                </c:pt>
                <c:pt idx="1575">
                  <c:v>21.86</c:v>
                </c:pt>
                <c:pt idx="1576">
                  <c:v>21.82</c:v>
                </c:pt>
                <c:pt idx="1577">
                  <c:v>21.8</c:v>
                </c:pt>
                <c:pt idx="1578">
                  <c:v>21.76</c:v>
                </c:pt>
                <c:pt idx="1579">
                  <c:v>21.73</c:v>
                </c:pt>
                <c:pt idx="1580">
                  <c:v>21.71</c:v>
                </c:pt>
                <c:pt idx="1581">
                  <c:v>21.67</c:v>
                </c:pt>
                <c:pt idx="1582">
                  <c:v>21.65</c:v>
                </c:pt>
                <c:pt idx="1583">
                  <c:v>21.63</c:v>
                </c:pt>
                <c:pt idx="1584">
                  <c:v>21.61</c:v>
                </c:pt>
                <c:pt idx="1585">
                  <c:v>21.57</c:v>
                </c:pt>
                <c:pt idx="1586">
                  <c:v>21.55</c:v>
                </c:pt>
                <c:pt idx="1587">
                  <c:v>21.54</c:v>
                </c:pt>
                <c:pt idx="1588">
                  <c:v>21.53</c:v>
                </c:pt>
                <c:pt idx="1589">
                  <c:v>21.52</c:v>
                </c:pt>
                <c:pt idx="1590">
                  <c:v>21.52</c:v>
                </c:pt>
                <c:pt idx="1591">
                  <c:v>21.51</c:v>
                </c:pt>
                <c:pt idx="1592">
                  <c:v>21.5</c:v>
                </c:pt>
                <c:pt idx="1593">
                  <c:v>21.48</c:v>
                </c:pt>
                <c:pt idx="1594">
                  <c:v>21.48</c:v>
                </c:pt>
                <c:pt idx="1595">
                  <c:v>21.43</c:v>
                </c:pt>
                <c:pt idx="1596">
                  <c:v>21.43</c:v>
                </c:pt>
                <c:pt idx="1597">
                  <c:v>21.4</c:v>
                </c:pt>
                <c:pt idx="1598">
                  <c:v>21.38</c:v>
                </c:pt>
                <c:pt idx="1599">
                  <c:v>21.34</c:v>
                </c:pt>
                <c:pt idx="1600">
                  <c:v>21.31</c:v>
                </c:pt>
                <c:pt idx="1601">
                  <c:v>21.27</c:v>
                </c:pt>
                <c:pt idx="1602">
                  <c:v>21.24</c:v>
                </c:pt>
                <c:pt idx="1603">
                  <c:v>21.2</c:v>
                </c:pt>
                <c:pt idx="1604">
                  <c:v>21.18</c:v>
                </c:pt>
                <c:pt idx="1605">
                  <c:v>21.14</c:v>
                </c:pt>
                <c:pt idx="1606">
                  <c:v>21.11</c:v>
                </c:pt>
                <c:pt idx="1607">
                  <c:v>21.11</c:v>
                </c:pt>
                <c:pt idx="1608">
                  <c:v>21.07</c:v>
                </c:pt>
                <c:pt idx="1609">
                  <c:v>21.05</c:v>
                </c:pt>
                <c:pt idx="1610">
                  <c:v>21</c:v>
                </c:pt>
                <c:pt idx="1611">
                  <c:v>20.96</c:v>
                </c:pt>
                <c:pt idx="1612">
                  <c:v>20.93</c:v>
                </c:pt>
                <c:pt idx="1613">
                  <c:v>20.9</c:v>
                </c:pt>
                <c:pt idx="1614">
                  <c:v>20.86</c:v>
                </c:pt>
                <c:pt idx="1615">
                  <c:v>20.79</c:v>
                </c:pt>
                <c:pt idx="1616">
                  <c:v>20.77</c:v>
                </c:pt>
                <c:pt idx="1617">
                  <c:v>20.72</c:v>
                </c:pt>
                <c:pt idx="1618">
                  <c:v>20.67</c:v>
                </c:pt>
                <c:pt idx="1619">
                  <c:v>20.63</c:v>
                </c:pt>
                <c:pt idx="1620">
                  <c:v>20.58</c:v>
                </c:pt>
                <c:pt idx="1621">
                  <c:v>20.55</c:v>
                </c:pt>
                <c:pt idx="1622">
                  <c:v>20.51</c:v>
                </c:pt>
                <c:pt idx="1623">
                  <c:v>20.47</c:v>
                </c:pt>
                <c:pt idx="1624">
                  <c:v>20.43</c:v>
                </c:pt>
                <c:pt idx="1625">
                  <c:v>20.399999999999999</c:v>
                </c:pt>
                <c:pt idx="1626">
                  <c:v>20.36</c:v>
                </c:pt>
                <c:pt idx="1627">
                  <c:v>20.3</c:v>
                </c:pt>
                <c:pt idx="1628">
                  <c:v>20.3</c:v>
                </c:pt>
                <c:pt idx="1629">
                  <c:v>20.29</c:v>
                </c:pt>
                <c:pt idx="1630">
                  <c:v>20.260000000000002</c:v>
                </c:pt>
                <c:pt idx="1631">
                  <c:v>20.260000000000002</c:v>
                </c:pt>
                <c:pt idx="1632">
                  <c:v>20.21</c:v>
                </c:pt>
                <c:pt idx="1633">
                  <c:v>20.190000000000001</c:v>
                </c:pt>
                <c:pt idx="1634">
                  <c:v>20.149999999999999</c:v>
                </c:pt>
                <c:pt idx="1635">
                  <c:v>20.13</c:v>
                </c:pt>
                <c:pt idx="1636">
                  <c:v>20.11</c:v>
                </c:pt>
                <c:pt idx="1637">
                  <c:v>20.12</c:v>
                </c:pt>
                <c:pt idx="1638">
                  <c:v>20.13</c:v>
                </c:pt>
                <c:pt idx="1639">
                  <c:v>20.13</c:v>
                </c:pt>
                <c:pt idx="1640">
                  <c:v>20.16</c:v>
                </c:pt>
                <c:pt idx="1641">
                  <c:v>20.190000000000001</c:v>
                </c:pt>
                <c:pt idx="1642">
                  <c:v>20.21</c:v>
                </c:pt>
                <c:pt idx="1643">
                  <c:v>20.239999999999998</c:v>
                </c:pt>
                <c:pt idx="1644">
                  <c:v>20.28</c:v>
                </c:pt>
                <c:pt idx="1645">
                  <c:v>20.29</c:v>
                </c:pt>
                <c:pt idx="1646">
                  <c:v>20.309999999999999</c:v>
                </c:pt>
                <c:pt idx="1647">
                  <c:v>20.309999999999999</c:v>
                </c:pt>
                <c:pt idx="1648">
                  <c:v>20.309999999999999</c:v>
                </c:pt>
                <c:pt idx="1649">
                  <c:v>20.329999999999998</c:v>
                </c:pt>
                <c:pt idx="1650">
                  <c:v>20.350000000000001</c:v>
                </c:pt>
              </c:numCache>
            </c:numRef>
          </c:yVal>
          <c:smooth val="0"/>
          <c:extLst>
            <c:ext xmlns:c16="http://schemas.microsoft.com/office/drawing/2014/chart" uri="{C3380CC4-5D6E-409C-BE32-E72D297353CC}">
              <c16:uniqueId val="{00000005-21FE-40C2-B55D-2B820547AA9E}"/>
            </c:ext>
          </c:extLst>
        </c:ser>
        <c:ser>
          <c:idx val="7"/>
          <c:order val="7"/>
          <c:tx>
            <c:strRef>
              <c:f>Kaktovik_Hr3!$R$7</c:f>
              <c:strCache>
                <c:ptCount val="1"/>
                <c:pt idx="0">
                  <c:v>CavAir1</c:v>
                </c:pt>
              </c:strCache>
            </c:strRef>
          </c:tx>
          <c:marker>
            <c:symbol val="none"/>
          </c:marker>
          <c:xVal>
            <c:numRef>
              <c:f>Kaktovik_Hr3!$A$10:$A$1660</c:f>
              <c:numCache>
                <c:formatCode>mm/dd/yy\ hh:mm</c:formatCode>
                <c:ptCount val="1651"/>
                <c:pt idx="0">
                  <c:v>42530.334027777775</c:v>
                </c:pt>
                <c:pt idx="1">
                  <c:v>42530.375</c:v>
                </c:pt>
                <c:pt idx="2">
                  <c:v>42530.5</c:v>
                </c:pt>
                <c:pt idx="3">
                  <c:v>42530.625</c:v>
                </c:pt>
                <c:pt idx="4">
                  <c:v>42530.75</c:v>
                </c:pt>
                <c:pt idx="5">
                  <c:v>42530.875</c:v>
                </c:pt>
                <c:pt idx="6">
                  <c:v>42531</c:v>
                </c:pt>
                <c:pt idx="7">
                  <c:v>42531.125</c:v>
                </c:pt>
                <c:pt idx="8">
                  <c:v>42531.25</c:v>
                </c:pt>
                <c:pt idx="9">
                  <c:v>42531.375</c:v>
                </c:pt>
                <c:pt idx="10">
                  <c:v>42531.5</c:v>
                </c:pt>
                <c:pt idx="11">
                  <c:v>42531.625</c:v>
                </c:pt>
                <c:pt idx="12">
                  <c:v>42531.75</c:v>
                </c:pt>
                <c:pt idx="13">
                  <c:v>42531.875</c:v>
                </c:pt>
                <c:pt idx="14">
                  <c:v>42532</c:v>
                </c:pt>
                <c:pt idx="15">
                  <c:v>42532.125</c:v>
                </c:pt>
                <c:pt idx="16">
                  <c:v>42532.25</c:v>
                </c:pt>
                <c:pt idx="17">
                  <c:v>42532.375</c:v>
                </c:pt>
                <c:pt idx="18">
                  <c:v>42532.5</c:v>
                </c:pt>
                <c:pt idx="19">
                  <c:v>42532.625</c:v>
                </c:pt>
                <c:pt idx="20">
                  <c:v>42532.75</c:v>
                </c:pt>
                <c:pt idx="21">
                  <c:v>42532.875</c:v>
                </c:pt>
                <c:pt idx="22">
                  <c:v>42533</c:v>
                </c:pt>
                <c:pt idx="23">
                  <c:v>42533.125</c:v>
                </c:pt>
                <c:pt idx="24">
                  <c:v>42533.25</c:v>
                </c:pt>
                <c:pt idx="25">
                  <c:v>42533.375</c:v>
                </c:pt>
                <c:pt idx="26">
                  <c:v>42533.5</c:v>
                </c:pt>
                <c:pt idx="27">
                  <c:v>42533.625</c:v>
                </c:pt>
                <c:pt idx="28">
                  <c:v>42533.75</c:v>
                </c:pt>
                <c:pt idx="29">
                  <c:v>42533.875</c:v>
                </c:pt>
                <c:pt idx="30">
                  <c:v>42534</c:v>
                </c:pt>
                <c:pt idx="31">
                  <c:v>42534.125</c:v>
                </c:pt>
                <c:pt idx="32">
                  <c:v>42534.25</c:v>
                </c:pt>
                <c:pt idx="33">
                  <c:v>42534.375</c:v>
                </c:pt>
                <c:pt idx="34">
                  <c:v>42534.5</c:v>
                </c:pt>
                <c:pt idx="35">
                  <c:v>42534.625</c:v>
                </c:pt>
                <c:pt idx="36">
                  <c:v>42534.75</c:v>
                </c:pt>
                <c:pt idx="37">
                  <c:v>42534.875</c:v>
                </c:pt>
                <c:pt idx="38">
                  <c:v>42535</c:v>
                </c:pt>
                <c:pt idx="39">
                  <c:v>42535.125</c:v>
                </c:pt>
                <c:pt idx="40">
                  <c:v>42535.25</c:v>
                </c:pt>
                <c:pt idx="41">
                  <c:v>42535.375</c:v>
                </c:pt>
                <c:pt idx="42">
                  <c:v>42535.5</c:v>
                </c:pt>
                <c:pt idx="43">
                  <c:v>42535.625</c:v>
                </c:pt>
                <c:pt idx="44">
                  <c:v>42535.75</c:v>
                </c:pt>
                <c:pt idx="45">
                  <c:v>42535.875</c:v>
                </c:pt>
                <c:pt idx="46">
                  <c:v>42536</c:v>
                </c:pt>
                <c:pt idx="47">
                  <c:v>42536.125</c:v>
                </c:pt>
                <c:pt idx="48">
                  <c:v>42536.25</c:v>
                </c:pt>
                <c:pt idx="49">
                  <c:v>42536.375</c:v>
                </c:pt>
                <c:pt idx="50">
                  <c:v>42536.5</c:v>
                </c:pt>
                <c:pt idx="51">
                  <c:v>42536.625</c:v>
                </c:pt>
                <c:pt idx="52">
                  <c:v>42536.75</c:v>
                </c:pt>
                <c:pt idx="53">
                  <c:v>42536.875</c:v>
                </c:pt>
                <c:pt idx="54">
                  <c:v>42537</c:v>
                </c:pt>
                <c:pt idx="55">
                  <c:v>42537.125</c:v>
                </c:pt>
                <c:pt idx="56">
                  <c:v>42537.25</c:v>
                </c:pt>
                <c:pt idx="57">
                  <c:v>42537.375</c:v>
                </c:pt>
                <c:pt idx="58">
                  <c:v>42537.5</c:v>
                </c:pt>
                <c:pt idx="59">
                  <c:v>42537.625</c:v>
                </c:pt>
                <c:pt idx="60">
                  <c:v>42537.75</c:v>
                </c:pt>
                <c:pt idx="61">
                  <c:v>42537.875</c:v>
                </c:pt>
                <c:pt idx="62">
                  <c:v>42538</c:v>
                </c:pt>
                <c:pt idx="63">
                  <c:v>42538.125</c:v>
                </c:pt>
                <c:pt idx="64">
                  <c:v>42538.25</c:v>
                </c:pt>
                <c:pt idx="65">
                  <c:v>42538.375</c:v>
                </c:pt>
                <c:pt idx="66">
                  <c:v>42538.5</c:v>
                </c:pt>
                <c:pt idx="67">
                  <c:v>42538.625</c:v>
                </c:pt>
                <c:pt idx="68">
                  <c:v>42538.75</c:v>
                </c:pt>
                <c:pt idx="69">
                  <c:v>42538.875</c:v>
                </c:pt>
                <c:pt idx="70">
                  <c:v>42539</c:v>
                </c:pt>
                <c:pt idx="71">
                  <c:v>42539.125</c:v>
                </c:pt>
                <c:pt idx="72">
                  <c:v>42539.25</c:v>
                </c:pt>
                <c:pt idx="73">
                  <c:v>42539.375</c:v>
                </c:pt>
                <c:pt idx="74">
                  <c:v>42539.5</c:v>
                </c:pt>
                <c:pt idx="75">
                  <c:v>42539.625</c:v>
                </c:pt>
                <c:pt idx="76">
                  <c:v>42539.75</c:v>
                </c:pt>
                <c:pt idx="77">
                  <c:v>42539.875</c:v>
                </c:pt>
                <c:pt idx="78">
                  <c:v>42540</c:v>
                </c:pt>
                <c:pt idx="79">
                  <c:v>42540.125</c:v>
                </c:pt>
                <c:pt idx="80">
                  <c:v>42540.25</c:v>
                </c:pt>
                <c:pt idx="81">
                  <c:v>42540.375</c:v>
                </c:pt>
                <c:pt idx="82">
                  <c:v>42540.5</c:v>
                </c:pt>
                <c:pt idx="83">
                  <c:v>42540.625</c:v>
                </c:pt>
                <c:pt idx="84">
                  <c:v>42540.75</c:v>
                </c:pt>
                <c:pt idx="85">
                  <c:v>42541</c:v>
                </c:pt>
                <c:pt idx="86">
                  <c:v>42541.125</c:v>
                </c:pt>
                <c:pt idx="87">
                  <c:v>42541.25</c:v>
                </c:pt>
                <c:pt idx="88">
                  <c:v>42541.375</c:v>
                </c:pt>
                <c:pt idx="89">
                  <c:v>42541.5</c:v>
                </c:pt>
                <c:pt idx="90">
                  <c:v>42541.625</c:v>
                </c:pt>
                <c:pt idx="91">
                  <c:v>42541.75</c:v>
                </c:pt>
                <c:pt idx="92">
                  <c:v>42541.875</c:v>
                </c:pt>
                <c:pt idx="93">
                  <c:v>42542</c:v>
                </c:pt>
                <c:pt idx="94">
                  <c:v>42542.125</c:v>
                </c:pt>
                <c:pt idx="95">
                  <c:v>42542.25</c:v>
                </c:pt>
                <c:pt idx="96">
                  <c:v>42542.375</c:v>
                </c:pt>
                <c:pt idx="97">
                  <c:v>42542.5</c:v>
                </c:pt>
                <c:pt idx="98">
                  <c:v>42542.625</c:v>
                </c:pt>
                <c:pt idx="99">
                  <c:v>42542.75</c:v>
                </c:pt>
                <c:pt idx="100">
                  <c:v>42542.875</c:v>
                </c:pt>
                <c:pt idx="101">
                  <c:v>42543</c:v>
                </c:pt>
                <c:pt idx="102">
                  <c:v>42543.125</c:v>
                </c:pt>
                <c:pt idx="103">
                  <c:v>42543.25</c:v>
                </c:pt>
                <c:pt idx="104">
                  <c:v>42543.375</c:v>
                </c:pt>
                <c:pt idx="105">
                  <c:v>42543.5</c:v>
                </c:pt>
                <c:pt idx="106">
                  <c:v>42543.625</c:v>
                </c:pt>
                <c:pt idx="107">
                  <c:v>42543.75</c:v>
                </c:pt>
                <c:pt idx="108">
                  <c:v>42543.875</c:v>
                </c:pt>
                <c:pt idx="109">
                  <c:v>42544</c:v>
                </c:pt>
                <c:pt idx="110">
                  <c:v>42544.125</c:v>
                </c:pt>
                <c:pt idx="111">
                  <c:v>42544.25</c:v>
                </c:pt>
                <c:pt idx="112">
                  <c:v>42544.25</c:v>
                </c:pt>
                <c:pt idx="113">
                  <c:v>42544.375</c:v>
                </c:pt>
                <c:pt idx="114">
                  <c:v>42544.5</c:v>
                </c:pt>
                <c:pt idx="115">
                  <c:v>42544.625</c:v>
                </c:pt>
                <c:pt idx="116">
                  <c:v>42544.75</c:v>
                </c:pt>
                <c:pt idx="117">
                  <c:v>42544.875</c:v>
                </c:pt>
                <c:pt idx="118">
                  <c:v>42545</c:v>
                </c:pt>
                <c:pt idx="119">
                  <c:v>42545.125</c:v>
                </c:pt>
                <c:pt idx="120">
                  <c:v>42545.25</c:v>
                </c:pt>
                <c:pt idx="121">
                  <c:v>42545.375</c:v>
                </c:pt>
                <c:pt idx="122">
                  <c:v>42545.5</c:v>
                </c:pt>
                <c:pt idx="123">
                  <c:v>42545.625</c:v>
                </c:pt>
                <c:pt idx="124">
                  <c:v>42545.75</c:v>
                </c:pt>
                <c:pt idx="125">
                  <c:v>42545.875</c:v>
                </c:pt>
                <c:pt idx="126">
                  <c:v>42546</c:v>
                </c:pt>
                <c:pt idx="127">
                  <c:v>42546.125</c:v>
                </c:pt>
                <c:pt idx="128">
                  <c:v>42546.25</c:v>
                </c:pt>
                <c:pt idx="129">
                  <c:v>42546.375</c:v>
                </c:pt>
                <c:pt idx="130">
                  <c:v>42546.5</c:v>
                </c:pt>
                <c:pt idx="131">
                  <c:v>42546.625</c:v>
                </c:pt>
                <c:pt idx="132">
                  <c:v>42546.75</c:v>
                </c:pt>
                <c:pt idx="133">
                  <c:v>42546.875</c:v>
                </c:pt>
                <c:pt idx="134">
                  <c:v>42547</c:v>
                </c:pt>
                <c:pt idx="135">
                  <c:v>42547.125</c:v>
                </c:pt>
                <c:pt idx="136">
                  <c:v>42547.25</c:v>
                </c:pt>
                <c:pt idx="137">
                  <c:v>42547.375</c:v>
                </c:pt>
                <c:pt idx="138">
                  <c:v>42547.5</c:v>
                </c:pt>
                <c:pt idx="139">
                  <c:v>42547.625</c:v>
                </c:pt>
                <c:pt idx="140">
                  <c:v>42547.75</c:v>
                </c:pt>
                <c:pt idx="141">
                  <c:v>42547.875</c:v>
                </c:pt>
                <c:pt idx="142">
                  <c:v>42548</c:v>
                </c:pt>
                <c:pt idx="143">
                  <c:v>42548.125</c:v>
                </c:pt>
                <c:pt idx="144">
                  <c:v>42548.25</c:v>
                </c:pt>
                <c:pt idx="145">
                  <c:v>42548.375</c:v>
                </c:pt>
                <c:pt idx="146">
                  <c:v>42548.5</c:v>
                </c:pt>
                <c:pt idx="147">
                  <c:v>42548.625</c:v>
                </c:pt>
                <c:pt idx="148">
                  <c:v>42548.75</c:v>
                </c:pt>
                <c:pt idx="149">
                  <c:v>42548.875</c:v>
                </c:pt>
                <c:pt idx="150">
                  <c:v>42549</c:v>
                </c:pt>
                <c:pt idx="151">
                  <c:v>42549.125</c:v>
                </c:pt>
                <c:pt idx="152">
                  <c:v>42549.25</c:v>
                </c:pt>
                <c:pt idx="153">
                  <c:v>42549.375</c:v>
                </c:pt>
                <c:pt idx="154">
                  <c:v>42549.5</c:v>
                </c:pt>
                <c:pt idx="155">
                  <c:v>42549.625</c:v>
                </c:pt>
                <c:pt idx="156">
                  <c:v>42549.75</c:v>
                </c:pt>
                <c:pt idx="157">
                  <c:v>42549.875</c:v>
                </c:pt>
                <c:pt idx="158">
                  <c:v>42550</c:v>
                </c:pt>
                <c:pt idx="159">
                  <c:v>42550.125</c:v>
                </c:pt>
                <c:pt idx="160">
                  <c:v>42550.25</c:v>
                </c:pt>
                <c:pt idx="161">
                  <c:v>42550.375</c:v>
                </c:pt>
                <c:pt idx="162">
                  <c:v>42550.5</c:v>
                </c:pt>
                <c:pt idx="163">
                  <c:v>42550.625</c:v>
                </c:pt>
                <c:pt idx="164">
                  <c:v>42550.75</c:v>
                </c:pt>
                <c:pt idx="165">
                  <c:v>42550.875</c:v>
                </c:pt>
                <c:pt idx="166">
                  <c:v>42551</c:v>
                </c:pt>
                <c:pt idx="167">
                  <c:v>42551.125</c:v>
                </c:pt>
                <c:pt idx="168">
                  <c:v>42551.25</c:v>
                </c:pt>
                <c:pt idx="169">
                  <c:v>42551.375</c:v>
                </c:pt>
                <c:pt idx="170">
                  <c:v>42551.5</c:v>
                </c:pt>
                <c:pt idx="171">
                  <c:v>42551.625</c:v>
                </c:pt>
                <c:pt idx="172">
                  <c:v>42551.75</c:v>
                </c:pt>
                <c:pt idx="173">
                  <c:v>42551.875</c:v>
                </c:pt>
                <c:pt idx="174">
                  <c:v>42552</c:v>
                </c:pt>
                <c:pt idx="175">
                  <c:v>42552.125</c:v>
                </c:pt>
                <c:pt idx="176">
                  <c:v>42552.25</c:v>
                </c:pt>
                <c:pt idx="177">
                  <c:v>42552.375</c:v>
                </c:pt>
                <c:pt idx="178">
                  <c:v>42552.5</c:v>
                </c:pt>
                <c:pt idx="179">
                  <c:v>42552.625</c:v>
                </c:pt>
                <c:pt idx="180">
                  <c:v>42552.75</c:v>
                </c:pt>
                <c:pt idx="181">
                  <c:v>42552.875</c:v>
                </c:pt>
                <c:pt idx="182">
                  <c:v>42553</c:v>
                </c:pt>
                <c:pt idx="183">
                  <c:v>42553.125</c:v>
                </c:pt>
                <c:pt idx="184">
                  <c:v>42553.25</c:v>
                </c:pt>
                <c:pt idx="185">
                  <c:v>42553.375</c:v>
                </c:pt>
                <c:pt idx="186">
                  <c:v>42553.5</c:v>
                </c:pt>
                <c:pt idx="187">
                  <c:v>42553.625</c:v>
                </c:pt>
                <c:pt idx="188">
                  <c:v>42553.75</c:v>
                </c:pt>
                <c:pt idx="189">
                  <c:v>42553.875</c:v>
                </c:pt>
                <c:pt idx="190">
                  <c:v>42554</c:v>
                </c:pt>
                <c:pt idx="191">
                  <c:v>42554.125</c:v>
                </c:pt>
                <c:pt idx="192">
                  <c:v>42554.25</c:v>
                </c:pt>
                <c:pt idx="193">
                  <c:v>42554.375</c:v>
                </c:pt>
                <c:pt idx="194">
                  <c:v>42554.5</c:v>
                </c:pt>
                <c:pt idx="195">
                  <c:v>42554.625</c:v>
                </c:pt>
                <c:pt idx="196">
                  <c:v>42554.75</c:v>
                </c:pt>
                <c:pt idx="197">
                  <c:v>42554.875</c:v>
                </c:pt>
                <c:pt idx="198">
                  <c:v>42555</c:v>
                </c:pt>
                <c:pt idx="199">
                  <c:v>42555.125</c:v>
                </c:pt>
                <c:pt idx="200">
                  <c:v>42555.25</c:v>
                </c:pt>
                <c:pt idx="201">
                  <c:v>42555.375</c:v>
                </c:pt>
                <c:pt idx="202">
                  <c:v>42555.5</c:v>
                </c:pt>
                <c:pt idx="203">
                  <c:v>42555.625</c:v>
                </c:pt>
                <c:pt idx="204">
                  <c:v>42555.75</c:v>
                </c:pt>
                <c:pt idx="205">
                  <c:v>42555.875</c:v>
                </c:pt>
                <c:pt idx="206">
                  <c:v>42556</c:v>
                </c:pt>
                <c:pt idx="207">
                  <c:v>42556.125</c:v>
                </c:pt>
                <c:pt idx="208">
                  <c:v>42556.25</c:v>
                </c:pt>
                <c:pt idx="209">
                  <c:v>42556.375</c:v>
                </c:pt>
                <c:pt idx="210">
                  <c:v>42556.5</c:v>
                </c:pt>
                <c:pt idx="211">
                  <c:v>42556.625</c:v>
                </c:pt>
                <c:pt idx="212">
                  <c:v>42556.75</c:v>
                </c:pt>
                <c:pt idx="213">
                  <c:v>42556.875</c:v>
                </c:pt>
                <c:pt idx="214">
                  <c:v>42557</c:v>
                </c:pt>
                <c:pt idx="215">
                  <c:v>42557.125</c:v>
                </c:pt>
                <c:pt idx="216">
                  <c:v>42557.25</c:v>
                </c:pt>
                <c:pt idx="217">
                  <c:v>42557.375</c:v>
                </c:pt>
                <c:pt idx="218">
                  <c:v>42557.5</c:v>
                </c:pt>
                <c:pt idx="219">
                  <c:v>42557.625</c:v>
                </c:pt>
                <c:pt idx="220">
                  <c:v>42557.75</c:v>
                </c:pt>
                <c:pt idx="221">
                  <c:v>42557.875</c:v>
                </c:pt>
                <c:pt idx="222">
                  <c:v>42558</c:v>
                </c:pt>
                <c:pt idx="223">
                  <c:v>42558.125</c:v>
                </c:pt>
                <c:pt idx="224">
                  <c:v>42558.25</c:v>
                </c:pt>
                <c:pt idx="225">
                  <c:v>42558.375</c:v>
                </c:pt>
                <c:pt idx="226">
                  <c:v>42558.5</c:v>
                </c:pt>
                <c:pt idx="227">
                  <c:v>42558.625</c:v>
                </c:pt>
                <c:pt idx="228">
                  <c:v>42558.75</c:v>
                </c:pt>
                <c:pt idx="229">
                  <c:v>42558.875</c:v>
                </c:pt>
                <c:pt idx="230">
                  <c:v>42559</c:v>
                </c:pt>
                <c:pt idx="231">
                  <c:v>42559.125</c:v>
                </c:pt>
                <c:pt idx="232">
                  <c:v>42559.25</c:v>
                </c:pt>
                <c:pt idx="233">
                  <c:v>42559.375</c:v>
                </c:pt>
                <c:pt idx="234">
                  <c:v>42559.5</c:v>
                </c:pt>
                <c:pt idx="235">
                  <c:v>42559.625</c:v>
                </c:pt>
                <c:pt idx="236">
                  <c:v>42559.75</c:v>
                </c:pt>
                <c:pt idx="237">
                  <c:v>42559.875</c:v>
                </c:pt>
                <c:pt idx="238">
                  <c:v>42560</c:v>
                </c:pt>
                <c:pt idx="239">
                  <c:v>42560.125</c:v>
                </c:pt>
                <c:pt idx="240">
                  <c:v>42560.25</c:v>
                </c:pt>
                <c:pt idx="241">
                  <c:v>42560.375</c:v>
                </c:pt>
                <c:pt idx="242">
                  <c:v>42560.5</c:v>
                </c:pt>
                <c:pt idx="243">
                  <c:v>42560.625</c:v>
                </c:pt>
                <c:pt idx="244">
                  <c:v>42560.75</c:v>
                </c:pt>
                <c:pt idx="245">
                  <c:v>42560.875</c:v>
                </c:pt>
                <c:pt idx="246">
                  <c:v>42561</c:v>
                </c:pt>
                <c:pt idx="247">
                  <c:v>42561.125</c:v>
                </c:pt>
                <c:pt idx="248">
                  <c:v>42561.25</c:v>
                </c:pt>
                <c:pt idx="249">
                  <c:v>42561.375</c:v>
                </c:pt>
                <c:pt idx="250">
                  <c:v>42561.5</c:v>
                </c:pt>
                <c:pt idx="251">
                  <c:v>42561.625</c:v>
                </c:pt>
                <c:pt idx="252">
                  <c:v>42561.75</c:v>
                </c:pt>
                <c:pt idx="253">
                  <c:v>42561.875</c:v>
                </c:pt>
                <c:pt idx="254">
                  <c:v>42562</c:v>
                </c:pt>
                <c:pt idx="255">
                  <c:v>42562.125</c:v>
                </c:pt>
                <c:pt idx="256">
                  <c:v>42562.25</c:v>
                </c:pt>
                <c:pt idx="257">
                  <c:v>42562.375</c:v>
                </c:pt>
                <c:pt idx="258">
                  <c:v>42562.5</c:v>
                </c:pt>
                <c:pt idx="259">
                  <c:v>42562.625</c:v>
                </c:pt>
                <c:pt idx="260">
                  <c:v>42562.75</c:v>
                </c:pt>
                <c:pt idx="261">
                  <c:v>42562.875</c:v>
                </c:pt>
                <c:pt idx="262">
                  <c:v>42563</c:v>
                </c:pt>
                <c:pt idx="263">
                  <c:v>42563.125</c:v>
                </c:pt>
                <c:pt idx="264">
                  <c:v>42563.25</c:v>
                </c:pt>
                <c:pt idx="265">
                  <c:v>42563.375</c:v>
                </c:pt>
                <c:pt idx="266">
                  <c:v>42563.5</c:v>
                </c:pt>
                <c:pt idx="267">
                  <c:v>42563.625</c:v>
                </c:pt>
                <c:pt idx="268">
                  <c:v>42563.75</c:v>
                </c:pt>
                <c:pt idx="269">
                  <c:v>42563.875</c:v>
                </c:pt>
                <c:pt idx="270">
                  <c:v>42564</c:v>
                </c:pt>
                <c:pt idx="271">
                  <c:v>42564.125</c:v>
                </c:pt>
                <c:pt idx="272">
                  <c:v>42564.25</c:v>
                </c:pt>
                <c:pt idx="273">
                  <c:v>42564.375</c:v>
                </c:pt>
                <c:pt idx="274">
                  <c:v>42564.5</c:v>
                </c:pt>
                <c:pt idx="275">
                  <c:v>42564.625</c:v>
                </c:pt>
                <c:pt idx="276">
                  <c:v>42564.75</c:v>
                </c:pt>
                <c:pt idx="277">
                  <c:v>42564.875</c:v>
                </c:pt>
                <c:pt idx="278">
                  <c:v>42565</c:v>
                </c:pt>
                <c:pt idx="279">
                  <c:v>42565.125</c:v>
                </c:pt>
                <c:pt idx="280">
                  <c:v>42565.25</c:v>
                </c:pt>
                <c:pt idx="281">
                  <c:v>42565.375</c:v>
                </c:pt>
                <c:pt idx="282">
                  <c:v>42565.5</c:v>
                </c:pt>
                <c:pt idx="283">
                  <c:v>42565.625</c:v>
                </c:pt>
                <c:pt idx="284">
                  <c:v>42565.75</c:v>
                </c:pt>
                <c:pt idx="285">
                  <c:v>42565.875</c:v>
                </c:pt>
                <c:pt idx="286">
                  <c:v>42566</c:v>
                </c:pt>
                <c:pt idx="287">
                  <c:v>42566.125</c:v>
                </c:pt>
                <c:pt idx="288">
                  <c:v>42566.25</c:v>
                </c:pt>
                <c:pt idx="289">
                  <c:v>42566.375</c:v>
                </c:pt>
                <c:pt idx="290">
                  <c:v>42566.5</c:v>
                </c:pt>
                <c:pt idx="291">
                  <c:v>42566.625</c:v>
                </c:pt>
                <c:pt idx="292">
                  <c:v>42566.75</c:v>
                </c:pt>
                <c:pt idx="293">
                  <c:v>42566.875</c:v>
                </c:pt>
                <c:pt idx="294">
                  <c:v>42567</c:v>
                </c:pt>
                <c:pt idx="295">
                  <c:v>42567.125</c:v>
                </c:pt>
                <c:pt idx="296">
                  <c:v>42567.25</c:v>
                </c:pt>
                <c:pt idx="297">
                  <c:v>42567.375</c:v>
                </c:pt>
                <c:pt idx="298">
                  <c:v>42567.5</c:v>
                </c:pt>
                <c:pt idx="299">
                  <c:v>42567.625</c:v>
                </c:pt>
                <c:pt idx="300">
                  <c:v>42567.75</c:v>
                </c:pt>
                <c:pt idx="301">
                  <c:v>42567.875</c:v>
                </c:pt>
                <c:pt idx="302">
                  <c:v>42568</c:v>
                </c:pt>
                <c:pt idx="303">
                  <c:v>42568.125</c:v>
                </c:pt>
                <c:pt idx="304">
                  <c:v>42568.25</c:v>
                </c:pt>
                <c:pt idx="305">
                  <c:v>42568.375</c:v>
                </c:pt>
                <c:pt idx="306">
                  <c:v>42568.5</c:v>
                </c:pt>
                <c:pt idx="307">
                  <c:v>42568.625</c:v>
                </c:pt>
                <c:pt idx="308">
                  <c:v>42568.75</c:v>
                </c:pt>
                <c:pt idx="309">
                  <c:v>42568.875</c:v>
                </c:pt>
                <c:pt idx="310">
                  <c:v>42569</c:v>
                </c:pt>
                <c:pt idx="311">
                  <c:v>42569.125</c:v>
                </c:pt>
                <c:pt idx="312">
                  <c:v>42569.25</c:v>
                </c:pt>
                <c:pt idx="313">
                  <c:v>42569.25</c:v>
                </c:pt>
                <c:pt idx="314">
                  <c:v>42569.375</c:v>
                </c:pt>
                <c:pt idx="315">
                  <c:v>42569.5</c:v>
                </c:pt>
                <c:pt idx="316">
                  <c:v>42569.625</c:v>
                </c:pt>
                <c:pt idx="317">
                  <c:v>42569.75</c:v>
                </c:pt>
                <c:pt idx="318">
                  <c:v>42569.875</c:v>
                </c:pt>
                <c:pt idx="319">
                  <c:v>42570</c:v>
                </c:pt>
                <c:pt idx="320">
                  <c:v>42570.125</c:v>
                </c:pt>
                <c:pt idx="321">
                  <c:v>42570.25</c:v>
                </c:pt>
                <c:pt idx="322">
                  <c:v>42570.375</c:v>
                </c:pt>
                <c:pt idx="323">
                  <c:v>42570.375</c:v>
                </c:pt>
                <c:pt idx="324">
                  <c:v>42570.5</c:v>
                </c:pt>
                <c:pt idx="325">
                  <c:v>42570.625</c:v>
                </c:pt>
                <c:pt idx="326">
                  <c:v>42570.75</c:v>
                </c:pt>
                <c:pt idx="327">
                  <c:v>42570.875</c:v>
                </c:pt>
                <c:pt idx="328">
                  <c:v>42571</c:v>
                </c:pt>
                <c:pt idx="329">
                  <c:v>42571.125</c:v>
                </c:pt>
                <c:pt idx="330">
                  <c:v>42571.25</c:v>
                </c:pt>
                <c:pt idx="331">
                  <c:v>42571.375</c:v>
                </c:pt>
                <c:pt idx="332">
                  <c:v>42571.5</c:v>
                </c:pt>
                <c:pt idx="333">
                  <c:v>42571.625</c:v>
                </c:pt>
                <c:pt idx="334">
                  <c:v>42571.75</c:v>
                </c:pt>
                <c:pt idx="335">
                  <c:v>42571.875</c:v>
                </c:pt>
                <c:pt idx="336">
                  <c:v>42572</c:v>
                </c:pt>
                <c:pt idx="337">
                  <c:v>42572.125</c:v>
                </c:pt>
                <c:pt idx="338">
                  <c:v>42572.25</c:v>
                </c:pt>
                <c:pt idx="339">
                  <c:v>42572.375</c:v>
                </c:pt>
                <c:pt idx="340">
                  <c:v>42572.5</c:v>
                </c:pt>
                <c:pt idx="341">
                  <c:v>42572.625</c:v>
                </c:pt>
                <c:pt idx="342">
                  <c:v>42572.75</c:v>
                </c:pt>
                <c:pt idx="343">
                  <c:v>42572.75</c:v>
                </c:pt>
                <c:pt idx="344">
                  <c:v>42572.875</c:v>
                </c:pt>
                <c:pt idx="345">
                  <c:v>42573</c:v>
                </c:pt>
                <c:pt idx="346">
                  <c:v>42573.125</c:v>
                </c:pt>
                <c:pt idx="347">
                  <c:v>42573.25</c:v>
                </c:pt>
                <c:pt idx="348">
                  <c:v>42573.375</c:v>
                </c:pt>
                <c:pt idx="349">
                  <c:v>42573.5</c:v>
                </c:pt>
                <c:pt idx="350">
                  <c:v>42573.625</c:v>
                </c:pt>
                <c:pt idx="351">
                  <c:v>42573.75</c:v>
                </c:pt>
                <c:pt idx="352">
                  <c:v>42573.875</c:v>
                </c:pt>
                <c:pt idx="353">
                  <c:v>42574</c:v>
                </c:pt>
                <c:pt idx="354">
                  <c:v>42574.125</c:v>
                </c:pt>
                <c:pt idx="355">
                  <c:v>42574.25</c:v>
                </c:pt>
                <c:pt idx="356">
                  <c:v>42574.375</c:v>
                </c:pt>
                <c:pt idx="357">
                  <c:v>42574.5</c:v>
                </c:pt>
                <c:pt idx="358">
                  <c:v>42574.625</c:v>
                </c:pt>
                <c:pt idx="359">
                  <c:v>42574.75</c:v>
                </c:pt>
                <c:pt idx="360">
                  <c:v>42574.875</c:v>
                </c:pt>
                <c:pt idx="361">
                  <c:v>42575</c:v>
                </c:pt>
                <c:pt idx="362">
                  <c:v>42575.25</c:v>
                </c:pt>
                <c:pt idx="363">
                  <c:v>42575.375</c:v>
                </c:pt>
                <c:pt idx="364">
                  <c:v>42575.5</c:v>
                </c:pt>
                <c:pt idx="365">
                  <c:v>42575.625</c:v>
                </c:pt>
                <c:pt idx="366">
                  <c:v>42575.75</c:v>
                </c:pt>
                <c:pt idx="367">
                  <c:v>42575.875</c:v>
                </c:pt>
                <c:pt idx="368">
                  <c:v>42576</c:v>
                </c:pt>
                <c:pt idx="369">
                  <c:v>42576.125</c:v>
                </c:pt>
                <c:pt idx="370">
                  <c:v>42576.25</c:v>
                </c:pt>
                <c:pt idx="371">
                  <c:v>42576.375</c:v>
                </c:pt>
                <c:pt idx="372">
                  <c:v>42576.5</c:v>
                </c:pt>
                <c:pt idx="373">
                  <c:v>42576.625</c:v>
                </c:pt>
                <c:pt idx="374">
                  <c:v>42576.75</c:v>
                </c:pt>
                <c:pt idx="375">
                  <c:v>42576.875</c:v>
                </c:pt>
                <c:pt idx="376">
                  <c:v>42577</c:v>
                </c:pt>
                <c:pt idx="377">
                  <c:v>42577.125</c:v>
                </c:pt>
                <c:pt idx="378">
                  <c:v>42577.25</c:v>
                </c:pt>
                <c:pt idx="379">
                  <c:v>42577.375</c:v>
                </c:pt>
                <c:pt idx="380">
                  <c:v>42577.5</c:v>
                </c:pt>
                <c:pt idx="381">
                  <c:v>42577.625</c:v>
                </c:pt>
                <c:pt idx="382">
                  <c:v>42577.75</c:v>
                </c:pt>
                <c:pt idx="383">
                  <c:v>42577.875</c:v>
                </c:pt>
                <c:pt idx="384">
                  <c:v>42578</c:v>
                </c:pt>
                <c:pt idx="385">
                  <c:v>42578.125</c:v>
                </c:pt>
                <c:pt idx="386">
                  <c:v>42578.25</c:v>
                </c:pt>
                <c:pt idx="387">
                  <c:v>42578.375</c:v>
                </c:pt>
                <c:pt idx="388">
                  <c:v>42578.5</c:v>
                </c:pt>
                <c:pt idx="389">
                  <c:v>42578.625</c:v>
                </c:pt>
                <c:pt idx="390">
                  <c:v>42578.75</c:v>
                </c:pt>
                <c:pt idx="391">
                  <c:v>42578.875</c:v>
                </c:pt>
                <c:pt idx="392">
                  <c:v>42579</c:v>
                </c:pt>
                <c:pt idx="393">
                  <c:v>42579.125</c:v>
                </c:pt>
                <c:pt idx="394">
                  <c:v>42579.25</c:v>
                </c:pt>
                <c:pt idx="395">
                  <c:v>42579.375</c:v>
                </c:pt>
                <c:pt idx="396">
                  <c:v>42579.5</c:v>
                </c:pt>
                <c:pt idx="397">
                  <c:v>42579.625</c:v>
                </c:pt>
                <c:pt idx="398">
                  <c:v>42579.75</c:v>
                </c:pt>
                <c:pt idx="399">
                  <c:v>42579.875</c:v>
                </c:pt>
                <c:pt idx="400">
                  <c:v>42580</c:v>
                </c:pt>
                <c:pt idx="401">
                  <c:v>42580.125</c:v>
                </c:pt>
                <c:pt idx="402">
                  <c:v>42580.25</c:v>
                </c:pt>
                <c:pt idx="403">
                  <c:v>42580.375</c:v>
                </c:pt>
                <c:pt idx="404">
                  <c:v>42580.5</c:v>
                </c:pt>
                <c:pt idx="405">
                  <c:v>42580.625</c:v>
                </c:pt>
                <c:pt idx="406">
                  <c:v>42580.75</c:v>
                </c:pt>
                <c:pt idx="407">
                  <c:v>42580.875</c:v>
                </c:pt>
                <c:pt idx="408">
                  <c:v>42581</c:v>
                </c:pt>
                <c:pt idx="409">
                  <c:v>42581.125</c:v>
                </c:pt>
                <c:pt idx="410">
                  <c:v>42581.25</c:v>
                </c:pt>
                <c:pt idx="411">
                  <c:v>42581.375</c:v>
                </c:pt>
                <c:pt idx="412">
                  <c:v>42581.5</c:v>
                </c:pt>
                <c:pt idx="413">
                  <c:v>42581.625</c:v>
                </c:pt>
                <c:pt idx="414">
                  <c:v>42581.75</c:v>
                </c:pt>
                <c:pt idx="415">
                  <c:v>42581.875</c:v>
                </c:pt>
                <c:pt idx="416">
                  <c:v>42582</c:v>
                </c:pt>
                <c:pt idx="417">
                  <c:v>42582.125</c:v>
                </c:pt>
                <c:pt idx="418">
                  <c:v>42582.25</c:v>
                </c:pt>
                <c:pt idx="419">
                  <c:v>42582.375</c:v>
                </c:pt>
                <c:pt idx="420">
                  <c:v>42582.5</c:v>
                </c:pt>
                <c:pt idx="421">
                  <c:v>42582.625</c:v>
                </c:pt>
                <c:pt idx="422">
                  <c:v>42582.75</c:v>
                </c:pt>
                <c:pt idx="423">
                  <c:v>42582.875</c:v>
                </c:pt>
                <c:pt idx="424">
                  <c:v>42583</c:v>
                </c:pt>
                <c:pt idx="425">
                  <c:v>42583.125</c:v>
                </c:pt>
                <c:pt idx="426">
                  <c:v>42583.25</c:v>
                </c:pt>
                <c:pt idx="427">
                  <c:v>42583.375</c:v>
                </c:pt>
                <c:pt idx="428">
                  <c:v>42583.5</c:v>
                </c:pt>
                <c:pt idx="429">
                  <c:v>42583.625</c:v>
                </c:pt>
                <c:pt idx="430">
                  <c:v>42583.75</c:v>
                </c:pt>
                <c:pt idx="431">
                  <c:v>42583.875</c:v>
                </c:pt>
                <c:pt idx="432">
                  <c:v>42584</c:v>
                </c:pt>
                <c:pt idx="433">
                  <c:v>42584.125</c:v>
                </c:pt>
                <c:pt idx="434">
                  <c:v>42584.25</c:v>
                </c:pt>
                <c:pt idx="435">
                  <c:v>42584.375</c:v>
                </c:pt>
                <c:pt idx="436">
                  <c:v>42584.5</c:v>
                </c:pt>
                <c:pt idx="437">
                  <c:v>42584.625</c:v>
                </c:pt>
                <c:pt idx="438">
                  <c:v>42584.75</c:v>
                </c:pt>
                <c:pt idx="439">
                  <c:v>42584.875</c:v>
                </c:pt>
                <c:pt idx="440">
                  <c:v>42585</c:v>
                </c:pt>
                <c:pt idx="441">
                  <c:v>42585.125</c:v>
                </c:pt>
                <c:pt idx="442">
                  <c:v>42585.25</c:v>
                </c:pt>
                <c:pt idx="443">
                  <c:v>42585.375</c:v>
                </c:pt>
                <c:pt idx="444">
                  <c:v>42585.5</c:v>
                </c:pt>
                <c:pt idx="445">
                  <c:v>42585.625</c:v>
                </c:pt>
                <c:pt idx="446">
                  <c:v>42585.75</c:v>
                </c:pt>
                <c:pt idx="447">
                  <c:v>42585.875</c:v>
                </c:pt>
                <c:pt idx="448">
                  <c:v>42586</c:v>
                </c:pt>
                <c:pt idx="449">
                  <c:v>42586.125</c:v>
                </c:pt>
                <c:pt idx="450">
                  <c:v>42586.25</c:v>
                </c:pt>
                <c:pt idx="451">
                  <c:v>42586.375</c:v>
                </c:pt>
                <c:pt idx="452">
                  <c:v>42586.5</c:v>
                </c:pt>
                <c:pt idx="453">
                  <c:v>42586.625</c:v>
                </c:pt>
                <c:pt idx="454">
                  <c:v>42586.75</c:v>
                </c:pt>
                <c:pt idx="455">
                  <c:v>42586.875</c:v>
                </c:pt>
                <c:pt idx="456">
                  <c:v>42587</c:v>
                </c:pt>
                <c:pt idx="457">
                  <c:v>42587.125</c:v>
                </c:pt>
                <c:pt idx="458">
                  <c:v>42587.25</c:v>
                </c:pt>
                <c:pt idx="459">
                  <c:v>42587.375</c:v>
                </c:pt>
                <c:pt idx="460">
                  <c:v>42587.5</c:v>
                </c:pt>
                <c:pt idx="461">
                  <c:v>42587.625</c:v>
                </c:pt>
                <c:pt idx="462">
                  <c:v>42587.75</c:v>
                </c:pt>
                <c:pt idx="463">
                  <c:v>42587.875</c:v>
                </c:pt>
                <c:pt idx="464">
                  <c:v>42588</c:v>
                </c:pt>
                <c:pt idx="465">
                  <c:v>42588.125</c:v>
                </c:pt>
                <c:pt idx="466">
                  <c:v>42588.25</c:v>
                </c:pt>
                <c:pt idx="467">
                  <c:v>42588.375</c:v>
                </c:pt>
                <c:pt idx="468">
                  <c:v>42588.5</c:v>
                </c:pt>
                <c:pt idx="469">
                  <c:v>42588.625</c:v>
                </c:pt>
                <c:pt idx="470">
                  <c:v>42588.75</c:v>
                </c:pt>
                <c:pt idx="471">
                  <c:v>42588.875</c:v>
                </c:pt>
                <c:pt idx="472">
                  <c:v>42589</c:v>
                </c:pt>
                <c:pt idx="473">
                  <c:v>42589.125</c:v>
                </c:pt>
                <c:pt idx="474">
                  <c:v>42589.25</c:v>
                </c:pt>
                <c:pt idx="475">
                  <c:v>42589.375</c:v>
                </c:pt>
                <c:pt idx="476">
                  <c:v>42589.5</c:v>
                </c:pt>
                <c:pt idx="477">
                  <c:v>42589.625</c:v>
                </c:pt>
                <c:pt idx="478">
                  <c:v>42589.75</c:v>
                </c:pt>
                <c:pt idx="479">
                  <c:v>42589.875</c:v>
                </c:pt>
                <c:pt idx="480">
                  <c:v>42590</c:v>
                </c:pt>
                <c:pt idx="481">
                  <c:v>42590.125</c:v>
                </c:pt>
                <c:pt idx="482">
                  <c:v>42590.25</c:v>
                </c:pt>
                <c:pt idx="483">
                  <c:v>42590.375</c:v>
                </c:pt>
                <c:pt idx="484">
                  <c:v>42590.5</c:v>
                </c:pt>
                <c:pt idx="485">
                  <c:v>42590.625</c:v>
                </c:pt>
                <c:pt idx="486">
                  <c:v>42590.75</c:v>
                </c:pt>
                <c:pt idx="487">
                  <c:v>42590.875</c:v>
                </c:pt>
                <c:pt idx="488">
                  <c:v>42591</c:v>
                </c:pt>
                <c:pt idx="489">
                  <c:v>42591.125</c:v>
                </c:pt>
                <c:pt idx="490">
                  <c:v>42591.25</c:v>
                </c:pt>
                <c:pt idx="491">
                  <c:v>42591.375</c:v>
                </c:pt>
                <c:pt idx="492">
                  <c:v>42591.5</c:v>
                </c:pt>
                <c:pt idx="493">
                  <c:v>42591.625</c:v>
                </c:pt>
                <c:pt idx="494">
                  <c:v>42591.75</c:v>
                </c:pt>
                <c:pt idx="495">
                  <c:v>42591.875</c:v>
                </c:pt>
                <c:pt idx="496">
                  <c:v>42592</c:v>
                </c:pt>
                <c:pt idx="497">
                  <c:v>42592.125</c:v>
                </c:pt>
                <c:pt idx="498">
                  <c:v>42592.25</c:v>
                </c:pt>
                <c:pt idx="499">
                  <c:v>42592.375</c:v>
                </c:pt>
                <c:pt idx="500">
                  <c:v>42592.5</c:v>
                </c:pt>
                <c:pt idx="501">
                  <c:v>42592.625</c:v>
                </c:pt>
                <c:pt idx="502">
                  <c:v>42592.75</c:v>
                </c:pt>
                <c:pt idx="503">
                  <c:v>42592.875</c:v>
                </c:pt>
                <c:pt idx="504">
                  <c:v>42593</c:v>
                </c:pt>
                <c:pt idx="505">
                  <c:v>42593.125</c:v>
                </c:pt>
                <c:pt idx="506">
                  <c:v>42593.25</c:v>
                </c:pt>
                <c:pt idx="507">
                  <c:v>42593.375</c:v>
                </c:pt>
                <c:pt idx="508">
                  <c:v>42593.5</c:v>
                </c:pt>
                <c:pt idx="509">
                  <c:v>42593.625</c:v>
                </c:pt>
                <c:pt idx="510">
                  <c:v>42593.75</c:v>
                </c:pt>
                <c:pt idx="511">
                  <c:v>42593.875</c:v>
                </c:pt>
                <c:pt idx="512">
                  <c:v>42594</c:v>
                </c:pt>
                <c:pt idx="513">
                  <c:v>42594.125</c:v>
                </c:pt>
                <c:pt idx="514">
                  <c:v>42594.25</c:v>
                </c:pt>
                <c:pt idx="515">
                  <c:v>42594.375</c:v>
                </c:pt>
                <c:pt idx="516">
                  <c:v>42594.5</c:v>
                </c:pt>
                <c:pt idx="517">
                  <c:v>42594.625</c:v>
                </c:pt>
                <c:pt idx="518">
                  <c:v>42594.75</c:v>
                </c:pt>
                <c:pt idx="519">
                  <c:v>42594.875</c:v>
                </c:pt>
                <c:pt idx="520">
                  <c:v>42595</c:v>
                </c:pt>
                <c:pt idx="521">
                  <c:v>42595.125</c:v>
                </c:pt>
                <c:pt idx="522">
                  <c:v>42595.25</c:v>
                </c:pt>
                <c:pt idx="523">
                  <c:v>42595.375</c:v>
                </c:pt>
                <c:pt idx="524">
                  <c:v>42595.5</c:v>
                </c:pt>
                <c:pt idx="525">
                  <c:v>42595.625</c:v>
                </c:pt>
                <c:pt idx="526">
                  <c:v>42595.75</c:v>
                </c:pt>
                <c:pt idx="527">
                  <c:v>42595.875</c:v>
                </c:pt>
                <c:pt idx="528">
                  <c:v>42596</c:v>
                </c:pt>
                <c:pt idx="529">
                  <c:v>42596.125</c:v>
                </c:pt>
                <c:pt idx="530">
                  <c:v>42596.25</c:v>
                </c:pt>
                <c:pt idx="531">
                  <c:v>42596.375</c:v>
                </c:pt>
                <c:pt idx="532">
                  <c:v>42596.5</c:v>
                </c:pt>
                <c:pt idx="533">
                  <c:v>42596.625</c:v>
                </c:pt>
                <c:pt idx="534">
                  <c:v>42596.75</c:v>
                </c:pt>
                <c:pt idx="535">
                  <c:v>42596.875</c:v>
                </c:pt>
                <c:pt idx="536">
                  <c:v>42597</c:v>
                </c:pt>
                <c:pt idx="537">
                  <c:v>42597.125</c:v>
                </c:pt>
                <c:pt idx="538">
                  <c:v>42597.25</c:v>
                </c:pt>
                <c:pt idx="539">
                  <c:v>42597.375</c:v>
                </c:pt>
                <c:pt idx="540">
                  <c:v>42597.5</c:v>
                </c:pt>
                <c:pt idx="541">
                  <c:v>42597.625</c:v>
                </c:pt>
                <c:pt idx="542">
                  <c:v>42597.75</c:v>
                </c:pt>
                <c:pt idx="543">
                  <c:v>42597.875</c:v>
                </c:pt>
                <c:pt idx="544">
                  <c:v>42598</c:v>
                </c:pt>
                <c:pt idx="545">
                  <c:v>42598.125</c:v>
                </c:pt>
                <c:pt idx="546">
                  <c:v>42598.25</c:v>
                </c:pt>
                <c:pt idx="547">
                  <c:v>42598.375</c:v>
                </c:pt>
                <c:pt idx="548">
                  <c:v>42598.5</c:v>
                </c:pt>
                <c:pt idx="549">
                  <c:v>42598.625</c:v>
                </c:pt>
                <c:pt idx="550">
                  <c:v>42598.75</c:v>
                </c:pt>
                <c:pt idx="551">
                  <c:v>42598.875</c:v>
                </c:pt>
                <c:pt idx="552">
                  <c:v>42599</c:v>
                </c:pt>
                <c:pt idx="553">
                  <c:v>42599.125</c:v>
                </c:pt>
                <c:pt idx="554">
                  <c:v>42599.25</c:v>
                </c:pt>
                <c:pt idx="555">
                  <c:v>42599.375</c:v>
                </c:pt>
                <c:pt idx="556">
                  <c:v>42599.5</c:v>
                </c:pt>
                <c:pt idx="557">
                  <c:v>42599.625</c:v>
                </c:pt>
                <c:pt idx="558">
                  <c:v>42599.75</c:v>
                </c:pt>
                <c:pt idx="559">
                  <c:v>42599.875</c:v>
                </c:pt>
                <c:pt idx="560">
                  <c:v>42600</c:v>
                </c:pt>
                <c:pt idx="561">
                  <c:v>42600.125</c:v>
                </c:pt>
                <c:pt idx="562">
                  <c:v>42600.25</c:v>
                </c:pt>
                <c:pt idx="563">
                  <c:v>42600.375</c:v>
                </c:pt>
                <c:pt idx="564">
                  <c:v>42600.5</c:v>
                </c:pt>
                <c:pt idx="565">
                  <c:v>42600.625</c:v>
                </c:pt>
                <c:pt idx="566">
                  <c:v>42600.75</c:v>
                </c:pt>
                <c:pt idx="567">
                  <c:v>42600.875</c:v>
                </c:pt>
                <c:pt idx="568">
                  <c:v>42601</c:v>
                </c:pt>
                <c:pt idx="569">
                  <c:v>42601.125</c:v>
                </c:pt>
                <c:pt idx="570">
                  <c:v>42601.25</c:v>
                </c:pt>
                <c:pt idx="571">
                  <c:v>42601.375</c:v>
                </c:pt>
                <c:pt idx="572">
                  <c:v>42601.5</c:v>
                </c:pt>
                <c:pt idx="573">
                  <c:v>42601.625</c:v>
                </c:pt>
                <c:pt idx="574">
                  <c:v>42601.75</c:v>
                </c:pt>
                <c:pt idx="575">
                  <c:v>42601.875</c:v>
                </c:pt>
                <c:pt idx="576">
                  <c:v>42602</c:v>
                </c:pt>
                <c:pt idx="577">
                  <c:v>42602.125</c:v>
                </c:pt>
                <c:pt idx="578">
                  <c:v>42602.25</c:v>
                </c:pt>
                <c:pt idx="579">
                  <c:v>42602.375</c:v>
                </c:pt>
                <c:pt idx="580">
                  <c:v>42602.5</c:v>
                </c:pt>
                <c:pt idx="581">
                  <c:v>42602.625</c:v>
                </c:pt>
                <c:pt idx="582">
                  <c:v>42602.75</c:v>
                </c:pt>
                <c:pt idx="583">
                  <c:v>42602.875</c:v>
                </c:pt>
                <c:pt idx="584">
                  <c:v>42603</c:v>
                </c:pt>
                <c:pt idx="585">
                  <c:v>42603.125</c:v>
                </c:pt>
                <c:pt idx="586">
                  <c:v>42603.25</c:v>
                </c:pt>
                <c:pt idx="587">
                  <c:v>42603.375</c:v>
                </c:pt>
                <c:pt idx="588">
                  <c:v>42603.5</c:v>
                </c:pt>
                <c:pt idx="589">
                  <c:v>42603.625</c:v>
                </c:pt>
                <c:pt idx="590">
                  <c:v>42603.75</c:v>
                </c:pt>
                <c:pt idx="591">
                  <c:v>42603.875</c:v>
                </c:pt>
                <c:pt idx="592">
                  <c:v>42604</c:v>
                </c:pt>
                <c:pt idx="593">
                  <c:v>42604.125</c:v>
                </c:pt>
                <c:pt idx="594">
                  <c:v>42604.25</c:v>
                </c:pt>
                <c:pt idx="595">
                  <c:v>42604.375</c:v>
                </c:pt>
                <c:pt idx="596">
                  <c:v>42604.5</c:v>
                </c:pt>
                <c:pt idx="597">
                  <c:v>42604.625</c:v>
                </c:pt>
                <c:pt idx="598">
                  <c:v>42604.75</c:v>
                </c:pt>
                <c:pt idx="599">
                  <c:v>42604.875</c:v>
                </c:pt>
                <c:pt idx="600">
                  <c:v>42605</c:v>
                </c:pt>
                <c:pt idx="601">
                  <c:v>42605.125</c:v>
                </c:pt>
                <c:pt idx="602">
                  <c:v>42605.25</c:v>
                </c:pt>
                <c:pt idx="603">
                  <c:v>42605.375</c:v>
                </c:pt>
                <c:pt idx="604">
                  <c:v>42605.5</c:v>
                </c:pt>
                <c:pt idx="605">
                  <c:v>42605.625</c:v>
                </c:pt>
                <c:pt idx="606">
                  <c:v>42605.75</c:v>
                </c:pt>
                <c:pt idx="607">
                  <c:v>42605.875</c:v>
                </c:pt>
                <c:pt idx="608">
                  <c:v>42606</c:v>
                </c:pt>
                <c:pt idx="609">
                  <c:v>42606.125</c:v>
                </c:pt>
                <c:pt idx="610">
                  <c:v>42606.25</c:v>
                </c:pt>
                <c:pt idx="611">
                  <c:v>42606.375</c:v>
                </c:pt>
                <c:pt idx="612">
                  <c:v>42606.5</c:v>
                </c:pt>
                <c:pt idx="613">
                  <c:v>42606.625</c:v>
                </c:pt>
                <c:pt idx="614">
                  <c:v>42606.75</c:v>
                </c:pt>
                <c:pt idx="615">
                  <c:v>42606.875</c:v>
                </c:pt>
                <c:pt idx="616">
                  <c:v>42607</c:v>
                </c:pt>
                <c:pt idx="617">
                  <c:v>42607.125</c:v>
                </c:pt>
                <c:pt idx="618">
                  <c:v>42607.25</c:v>
                </c:pt>
                <c:pt idx="619">
                  <c:v>42607.375</c:v>
                </c:pt>
                <c:pt idx="620">
                  <c:v>42607.5</c:v>
                </c:pt>
                <c:pt idx="621">
                  <c:v>42607.625</c:v>
                </c:pt>
                <c:pt idx="622">
                  <c:v>42607.75</c:v>
                </c:pt>
                <c:pt idx="623">
                  <c:v>42607.875</c:v>
                </c:pt>
                <c:pt idx="624">
                  <c:v>42608</c:v>
                </c:pt>
                <c:pt idx="625">
                  <c:v>42608.125</c:v>
                </c:pt>
                <c:pt idx="626">
                  <c:v>42608.25</c:v>
                </c:pt>
                <c:pt idx="627">
                  <c:v>42608.375</c:v>
                </c:pt>
                <c:pt idx="628">
                  <c:v>42608.5</c:v>
                </c:pt>
                <c:pt idx="629">
                  <c:v>42608.625</c:v>
                </c:pt>
                <c:pt idx="630">
                  <c:v>42608.75</c:v>
                </c:pt>
                <c:pt idx="631">
                  <c:v>42608.875</c:v>
                </c:pt>
                <c:pt idx="632">
                  <c:v>42609</c:v>
                </c:pt>
                <c:pt idx="633">
                  <c:v>42609.125</c:v>
                </c:pt>
                <c:pt idx="634">
                  <c:v>42609.25</c:v>
                </c:pt>
                <c:pt idx="635">
                  <c:v>42609.375</c:v>
                </c:pt>
                <c:pt idx="636">
                  <c:v>42609.5</c:v>
                </c:pt>
                <c:pt idx="637">
                  <c:v>42609.625</c:v>
                </c:pt>
                <c:pt idx="638">
                  <c:v>42609.75</c:v>
                </c:pt>
                <c:pt idx="639">
                  <c:v>42609.875</c:v>
                </c:pt>
                <c:pt idx="640">
                  <c:v>42610</c:v>
                </c:pt>
                <c:pt idx="641">
                  <c:v>42610.125</c:v>
                </c:pt>
                <c:pt idx="642">
                  <c:v>42610.25</c:v>
                </c:pt>
                <c:pt idx="643">
                  <c:v>42610.375</c:v>
                </c:pt>
                <c:pt idx="644">
                  <c:v>42610.5</c:v>
                </c:pt>
                <c:pt idx="645">
                  <c:v>42610.625</c:v>
                </c:pt>
                <c:pt idx="646">
                  <c:v>42610.75</c:v>
                </c:pt>
                <c:pt idx="647">
                  <c:v>42610.875</c:v>
                </c:pt>
                <c:pt idx="648">
                  <c:v>42611</c:v>
                </c:pt>
                <c:pt idx="649">
                  <c:v>42611.125</c:v>
                </c:pt>
                <c:pt idx="650">
                  <c:v>42611.25</c:v>
                </c:pt>
                <c:pt idx="651">
                  <c:v>42611.375</c:v>
                </c:pt>
                <c:pt idx="652">
                  <c:v>42611.5</c:v>
                </c:pt>
                <c:pt idx="653">
                  <c:v>42611.625</c:v>
                </c:pt>
                <c:pt idx="654">
                  <c:v>42611.75</c:v>
                </c:pt>
                <c:pt idx="655">
                  <c:v>42611.875</c:v>
                </c:pt>
                <c:pt idx="656">
                  <c:v>42612</c:v>
                </c:pt>
                <c:pt idx="657">
                  <c:v>42612.125</c:v>
                </c:pt>
                <c:pt idx="658">
                  <c:v>42612.25</c:v>
                </c:pt>
                <c:pt idx="659">
                  <c:v>42612.375</c:v>
                </c:pt>
                <c:pt idx="660">
                  <c:v>42612.5</c:v>
                </c:pt>
                <c:pt idx="661">
                  <c:v>42612.625</c:v>
                </c:pt>
                <c:pt idx="662">
                  <c:v>42612.75</c:v>
                </c:pt>
                <c:pt idx="663">
                  <c:v>42612.875</c:v>
                </c:pt>
                <c:pt idx="664">
                  <c:v>42613</c:v>
                </c:pt>
                <c:pt idx="665">
                  <c:v>42613.125</c:v>
                </c:pt>
                <c:pt idx="666">
                  <c:v>42613.25</c:v>
                </c:pt>
                <c:pt idx="667">
                  <c:v>42613.375</c:v>
                </c:pt>
                <c:pt idx="668">
                  <c:v>42613.5</c:v>
                </c:pt>
                <c:pt idx="669">
                  <c:v>42613.625</c:v>
                </c:pt>
                <c:pt idx="670">
                  <c:v>42613.75</c:v>
                </c:pt>
                <c:pt idx="671">
                  <c:v>42613.875</c:v>
                </c:pt>
                <c:pt idx="672">
                  <c:v>42614</c:v>
                </c:pt>
                <c:pt idx="673">
                  <c:v>42614.125</c:v>
                </c:pt>
                <c:pt idx="674">
                  <c:v>42614.25</c:v>
                </c:pt>
                <c:pt idx="675">
                  <c:v>42614.375</c:v>
                </c:pt>
                <c:pt idx="676">
                  <c:v>42614.5</c:v>
                </c:pt>
                <c:pt idx="677">
                  <c:v>42614.625</c:v>
                </c:pt>
                <c:pt idx="678">
                  <c:v>42614.75</c:v>
                </c:pt>
                <c:pt idx="679">
                  <c:v>42614.875</c:v>
                </c:pt>
                <c:pt idx="680">
                  <c:v>42615</c:v>
                </c:pt>
                <c:pt idx="681">
                  <c:v>42615.125</c:v>
                </c:pt>
                <c:pt idx="682">
                  <c:v>42615.25</c:v>
                </c:pt>
                <c:pt idx="683">
                  <c:v>42615.375</c:v>
                </c:pt>
                <c:pt idx="684">
                  <c:v>42615.5</c:v>
                </c:pt>
                <c:pt idx="685">
                  <c:v>42615.625</c:v>
                </c:pt>
                <c:pt idx="686">
                  <c:v>42615.75</c:v>
                </c:pt>
                <c:pt idx="687">
                  <c:v>42615.875</c:v>
                </c:pt>
                <c:pt idx="688">
                  <c:v>42616</c:v>
                </c:pt>
                <c:pt idx="689">
                  <c:v>42616.125</c:v>
                </c:pt>
                <c:pt idx="690">
                  <c:v>42616.25</c:v>
                </c:pt>
                <c:pt idx="691">
                  <c:v>42616.375</c:v>
                </c:pt>
                <c:pt idx="692">
                  <c:v>42616.5</c:v>
                </c:pt>
                <c:pt idx="693">
                  <c:v>42616.625</c:v>
                </c:pt>
                <c:pt idx="694">
                  <c:v>42616.75</c:v>
                </c:pt>
                <c:pt idx="695">
                  <c:v>42616.875</c:v>
                </c:pt>
                <c:pt idx="696">
                  <c:v>42617</c:v>
                </c:pt>
                <c:pt idx="697">
                  <c:v>42617.125</c:v>
                </c:pt>
                <c:pt idx="698">
                  <c:v>42617.25</c:v>
                </c:pt>
                <c:pt idx="699">
                  <c:v>42617.375</c:v>
                </c:pt>
                <c:pt idx="700">
                  <c:v>42617.5</c:v>
                </c:pt>
                <c:pt idx="701">
                  <c:v>42617.625</c:v>
                </c:pt>
                <c:pt idx="702">
                  <c:v>42617.75</c:v>
                </c:pt>
                <c:pt idx="703">
                  <c:v>42617.875</c:v>
                </c:pt>
                <c:pt idx="704">
                  <c:v>42618</c:v>
                </c:pt>
                <c:pt idx="705">
                  <c:v>42618.125</c:v>
                </c:pt>
                <c:pt idx="706">
                  <c:v>42618.25</c:v>
                </c:pt>
                <c:pt idx="707">
                  <c:v>42618.375</c:v>
                </c:pt>
                <c:pt idx="708">
                  <c:v>42618.5</c:v>
                </c:pt>
                <c:pt idx="709">
                  <c:v>42618.625</c:v>
                </c:pt>
                <c:pt idx="710">
                  <c:v>42618.75</c:v>
                </c:pt>
                <c:pt idx="711">
                  <c:v>42618.875</c:v>
                </c:pt>
                <c:pt idx="712">
                  <c:v>42619</c:v>
                </c:pt>
                <c:pt idx="713">
                  <c:v>42619.125</c:v>
                </c:pt>
                <c:pt idx="714">
                  <c:v>42619.25</c:v>
                </c:pt>
                <c:pt idx="715">
                  <c:v>42619.375</c:v>
                </c:pt>
                <c:pt idx="716">
                  <c:v>42619.5</c:v>
                </c:pt>
                <c:pt idx="717">
                  <c:v>42619.625</c:v>
                </c:pt>
                <c:pt idx="718">
                  <c:v>42619.75</c:v>
                </c:pt>
                <c:pt idx="719">
                  <c:v>42619.875</c:v>
                </c:pt>
                <c:pt idx="720">
                  <c:v>42620</c:v>
                </c:pt>
                <c:pt idx="721">
                  <c:v>42620.125</c:v>
                </c:pt>
                <c:pt idx="722">
                  <c:v>42620.25</c:v>
                </c:pt>
                <c:pt idx="723">
                  <c:v>42620.375</c:v>
                </c:pt>
                <c:pt idx="724">
                  <c:v>42620.5</c:v>
                </c:pt>
                <c:pt idx="725">
                  <c:v>42620.625</c:v>
                </c:pt>
                <c:pt idx="726">
                  <c:v>42620.75</c:v>
                </c:pt>
                <c:pt idx="727">
                  <c:v>42620.875</c:v>
                </c:pt>
                <c:pt idx="728">
                  <c:v>42621</c:v>
                </c:pt>
                <c:pt idx="729">
                  <c:v>42621.125</c:v>
                </c:pt>
                <c:pt idx="730">
                  <c:v>42621.25</c:v>
                </c:pt>
                <c:pt idx="731">
                  <c:v>42621.375</c:v>
                </c:pt>
                <c:pt idx="732">
                  <c:v>42621.5</c:v>
                </c:pt>
                <c:pt idx="733">
                  <c:v>42621.625</c:v>
                </c:pt>
                <c:pt idx="734">
                  <c:v>42621.75</c:v>
                </c:pt>
                <c:pt idx="735">
                  <c:v>42621.875</c:v>
                </c:pt>
                <c:pt idx="736">
                  <c:v>42622</c:v>
                </c:pt>
                <c:pt idx="737">
                  <c:v>42622.125</c:v>
                </c:pt>
                <c:pt idx="738">
                  <c:v>42622.25</c:v>
                </c:pt>
                <c:pt idx="739">
                  <c:v>42622.375</c:v>
                </c:pt>
                <c:pt idx="740">
                  <c:v>42622.5</c:v>
                </c:pt>
                <c:pt idx="741">
                  <c:v>42622.625</c:v>
                </c:pt>
                <c:pt idx="742">
                  <c:v>42622.75</c:v>
                </c:pt>
                <c:pt idx="743">
                  <c:v>42622.875</c:v>
                </c:pt>
                <c:pt idx="744">
                  <c:v>42623</c:v>
                </c:pt>
                <c:pt idx="745">
                  <c:v>42623.125</c:v>
                </c:pt>
                <c:pt idx="746">
                  <c:v>42623.25</c:v>
                </c:pt>
                <c:pt idx="747">
                  <c:v>42623.375</c:v>
                </c:pt>
                <c:pt idx="748">
                  <c:v>42623.5</c:v>
                </c:pt>
                <c:pt idx="749">
                  <c:v>42623.625</c:v>
                </c:pt>
                <c:pt idx="750">
                  <c:v>42623.75</c:v>
                </c:pt>
                <c:pt idx="751">
                  <c:v>42623.875</c:v>
                </c:pt>
                <c:pt idx="752">
                  <c:v>42624</c:v>
                </c:pt>
                <c:pt idx="753">
                  <c:v>42624.125</c:v>
                </c:pt>
                <c:pt idx="754">
                  <c:v>42624.25</c:v>
                </c:pt>
                <c:pt idx="755">
                  <c:v>42624.375</c:v>
                </c:pt>
                <c:pt idx="756">
                  <c:v>42624.5</c:v>
                </c:pt>
                <c:pt idx="757">
                  <c:v>42624.625</c:v>
                </c:pt>
                <c:pt idx="758">
                  <c:v>42624.75</c:v>
                </c:pt>
                <c:pt idx="759">
                  <c:v>42624.875</c:v>
                </c:pt>
                <c:pt idx="760">
                  <c:v>42625</c:v>
                </c:pt>
                <c:pt idx="761">
                  <c:v>42625.125</c:v>
                </c:pt>
                <c:pt idx="762">
                  <c:v>42625.25</c:v>
                </c:pt>
                <c:pt idx="763">
                  <c:v>42625.375</c:v>
                </c:pt>
                <c:pt idx="764">
                  <c:v>42625.5</c:v>
                </c:pt>
                <c:pt idx="765">
                  <c:v>42625.625</c:v>
                </c:pt>
                <c:pt idx="766">
                  <c:v>42625.75</c:v>
                </c:pt>
                <c:pt idx="767">
                  <c:v>42625.875</c:v>
                </c:pt>
                <c:pt idx="768">
                  <c:v>42626</c:v>
                </c:pt>
                <c:pt idx="769">
                  <c:v>42626.125</c:v>
                </c:pt>
                <c:pt idx="770">
                  <c:v>42626.25</c:v>
                </c:pt>
                <c:pt idx="771">
                  <c:v>42626.375</c:v>
                </c:pt>
                <c:pt idx="772">
                  <c:v>42626.5</c:v>
                </c:pt>
                <c:pt idx="773">
                  <c:v>42626.625</c:v>
                </c:pt>
                <c:pt idx="774">
                  <c:v>42626.75</c:v>
                </c:pt>
                <c:pt idx="775">
                  <c:v>42626.875</c:v>
                </c:pt>
                <c:pt idx="776">
                  <c:v>42627</c:v>
                </c:pt>
                <c:pt idx="777">
                  <c:v>42627.125</c:v>
                </c:pt>
                <c:pt idx="778">
                  <c:v>42627.25</c:v>
                </c:pt>
                <c:pt idx="779">
                  <c:v>42627.375</c:v>
                </c:pt>
                <c:pt idx="780">
                  <c:v>42627.5</c:v>
                </c:pt>
                <c:pt idx="781">
                  <c:v>42627.625</c:v>
                </c:pt>
                <c:pt idx="782">
                  <c:v>42627.75</c:v>
                </c:pt>
                <c:pt idx="783">
                  <c:v>42627.875</c:v>
                </c:pt>
                <c:pt idx="784">
                  <c:v>42628</c:v>
                </c:pt>
                <c:pt idx="785">
                  <c:v>42628.125</c:v>
                </c:pt>
                <c:pt idx="786">
                  <c:v>42628.25</c:v>
                </c:pt>
                <c:pt idx="787">
                  <c:v>42628.375</c:v>
                </c:pt>
                <c:pt idx="788">
                  <c:v>42628.5</c:v>
                </c:pt>
                <c:pt idx="789">
                  <c:v>42628.625</c:v>
                </c:pt>
                <c:pt idx="790">
                  <c:v>42628.75</c:v>
                </c:pt>
                <c:pt idx="791">
                  <c:v>42628.875</c:v>
                </c:pt>
                <c:pt idx="792">
                  <c:v>42629</c:v>
                </c:pt>
                <c:pt idx="793">
                  <c:v>42629.125</c:v>
                </c:pt>
                <c:pt idx="794">
                  <c:v>42629.25</c:v>
                </c:pt>
                <c:pt idx="795">
                  <c:v>42629.375</c:v>
                </c:pt>
                <c:pt idx="796">
                  <c:v>42629.5</c:v>
                </c:pt>
                <c:pt idx="797">
                  <c:v>42629.625</c:v>
                </c:pt>
                <c:pt idx="798">
                  <c:v>42629.75</c:v>
                </c:pt>
                <c:pt idx="799">
                  <c:v>42629.875</c:v>
                </c:pt>
                <c:pt idx="800">
                  <c:v>42630.125</c:v>
                </c:pt>
                <c:pt idx="801">
                  <c:v>42630.25</c:v>
                </c:pt>
                <c:pt idx="802">
                  <c:v>42630.375</c:v>
                </c:pt>
                <c:pt idx="803">
                  <c:v>42630.5</c:v>
                </c:pt>
                <c:pt idx="804">
                  <c:v>42630.625</c:v>
                </c:pt>
                <c:pt idx="805">
                  <c:v>42630.75</c:v>
                </c:pt>
                <c:pt idx="806">
                  <c:v>42630.875</c:v>
                </c:pt>
                <c:pt idx="807">
                  <c:v>42631</c:v>
                </c:pt>
                <c:pt idx="808">
                  <c:v>42631.125</c:v>
                </c:pt>
                <c:pt idx="809">
                  <c:v>42631.25</c:v>
                </c:pt>
                <c:pt idx="810">
                  <c:v>42631.375</c:v>
                </c:pt>
                <c:pt idx="811">
                  <c:v>42631.5</c:v>
                </c:pt>
                <c:pt idx="812">
                  <c:v>42631.625</c:v>
                </c:pt>
                <c:pt idx="813">
                  <c:v>42631.75</c:v>
                </c:pt>
                <c:pt idx="814">
                  <c:v>42631.875</c:v>
                </c:pt>
                <c:pt idx="815">
                  <c:v>42632</c:v>
                </c:pt>
                <c:pt idx="816">
                  <c:v>42632.125</c:v>
                </c:pt>
                <c:pt idx="817">
                  <c:v>42632.25</c:v>
                </c:pt>
                <c:pt idx="818">
                  <c:v>42632.375</c:v>
                </c:pt>
                <c:pt idx="819">
                  <c:v>42632.5</c:v>
                </c:pt>
                <c:pt idx="820">
                  <c:v>42632.625</c:v>
                </c:pt>
                <c:pt idx="821">
                  <c:v>42632.75</c:v>
                </c:pt>
                <c:pt idx="822">
                  <c:v>42632.875</c:v>
                </c:pt>
                <c:pt idx="823">
                  <c:v>42633</c:v>
                </c:pt>
                <c:pt idx="824">
                  <c:v>42633.125</c:v>
                </c:pt>
                <c:pt idx="825">
                  <c:v>42633.25</c:v>
                </c:pt>
                <c:pt idx="826">
                  <c:v>42633.375</c:v>
                </c:pt>
                <c:pt idx="827">
                  <c:v>42633.5</c:v>
                </c:pt>
                <c:pt idx="828">
                  <c:v>42633.625</c:v>
                </c:pt>
                <c:pt idx="829">
                  <c:v>42633.75</c:v>
                </c:pt>
                <c:pt idx="830">
                  <c:v>42633.875</c:v>
                </c:pt>
                <c:pt idx="831">
                  <c:v>42634</c:v>
                </c:pt>
                <c:pt idx="832">
                  <c:v>42634.125</c:v>
                </c:pt>
                <c:pt idx="833">
                  <c:v>42634.25</c:v>
                </c:pt>
                <c:pt idx="834">
                  <c:v>42634.375</c:v>
                </c:pt>
                <c:pt idx="835">
                  <c:v>42634.5</c:v>
                </c:pt>
                <c:pt idx="836">
                  <c:v>42634.625</c:v>
                </c:pt>
                <c:pt idx="837">
                  <c:v>42634.75</c:v>
                </c:pt>
                <c:pt idx="838">
                  <c:v>42634.875</c:v>
                </c:pt>
                <c:pt idx="839">
                  <c:v>42635</c:v>
                </c:pt>
                <c:pt idx="840">
                  <c:v>42635.125</c:v>
                </c:pt>
                <c:pt idx="841">
                  <c:v>42635.25</c:v>
                </c:pt>
                <c:pt idx="842">
                  <c:v>42635.375</c:v>
                </c:pt>
                <c:pt idx="843">
                  <c:v>42635.5</c:v>
                </c:pt>
                <c:pt idx="844">
                  <c:v>42635.625</c:v>
                </c:pt>
                <c:pt idx="845">
                  <c:v>42635.75</c:v>
                </c:pt>
                <c:pt idx="846">
                  <c:v>42635.875</c:v>
                </c:pt>
                <c:pt idx="847">
                  <c:v>42636</c:v>
                </c:pt>
                <c:pt idx="848">
                  <c:v>42636.125</c:v>
                </c:pt>
                <c:pt idx="849">
                  <c:v>42636.25</c:v>
                </c:pt>
                <c:pt idx="850">
                  <c:v>42636.375</c:v>
                </c:pt>
                <c:pt idx="851">
                  <c:v>42636.5</c:v>
                </c:pt>
                <c:pt idx="852">
                  <c:v>42636.625</c:v>
                </c:pt>
                <c:pt idx="853">
                  <c:v>42636.75</c:v>
                </c:pt>
                <c:pt idx="854">
                  <c:v>42636.875</c:v>
                </c:pt>
                <c:pt idx="855">
                  <c:v>42637</c:v>
                </c:pt>
                <c:pt idx="856">
                  <c:v>42637.125</c:v>
                </c:pt>
                <c:pt idx="857">
                  <c:v>42637.25</c:v>
                </c:pt>
                <c:pt idx="858">
                  <c:v>42637.375</c:v>
                </c:pt>
                <c:pt idx="859">
                  <c:v>42637.5</c:v>
                </c:pt>
                <c:pt idx="860">
                  <c:v>42637.625</c:v>
                </c:pt>
                <c:pt idx="861">
                  <c:v>42637.75</c:v>
                </c:pt>
                <c:pt idx="862">
                  <c:v>42637.875</c:v>
                </c:pt>
                <c:pt idx="863">
                  <c:v>42638</c:v>
                </c:pt>
                <c:pt idx="864">
                  <c:v>42638.125</c:v>
                </c:pt>
                <c:pt idx="865">
                  <c:v>42638.25</c:v>
                </c:pt>
                <c:pt idx="866">
                  <c:v>42638.375</c:v>
                </c:pt>
                <c:pt idx="867">
                  <c:v>42638.5</c:v>
                </c:pt>
                <c:pt idx="868">
                  <c:v>42638.625</c:v>
                </c:pt>
                <c:pt idx="869">
                  <c:v>42638.75</c:v>
                </c:pt>
                <c:pt idx="870">
                  <c:v>42638.875</c:v>
                </c:pt>
                <c:pt idx="871">
                  <c:v>42639</c:v>
                </c:pt>
                <c:pt idx="872">
                  <c:v>42639.125</c:v>
                </c:pt>
                <c:pt idx="873">
                  <c:v>42639.25</c:v>
                </c:pt>
                <c:pt idx="874">
                  <c:v>42639.375</c:v>
                </c:pt>
                <c:pt idx="875">
                  <c:v>42639.5</c:v>
                </c:pt>
                <c:pt idx="876">
                  <c:v>42639.625</c:v>
                </c:pt>
                <c:pt idx="877">
                  <c:v>42639.75</c:v>
                </c:pt>
                <c:pt idx="878">
                  <c:v>42639.875</c:v>
                </c:pt>
                <c:pt idx="879">
                  <c:v>42640</c:v>
                </c:pt>
                <c:pt idx="880">
                  <c:v>42640.125</c:v>
                </c:pt>
                <c:pt idx="881">
                  <c:v>42640.25</c:v>
                </c:pt>
                <c:pt idx="882">
                  <c:v>42640.375</c:v>
                </c:pt>
                <c:pt idx="883">
                  <c:v>42640.5</c:v>
                </c:pt>
                <c:pt idx="884">
                  <c:v>42640.625</c:v>
                </c:pt>
                <c:pt idx="885">
                  <c:v>42640.75</c:v>
                </c:pt>
                <c:pt idx="886">
                  <c:v>42640.875</c:v>
                </c:pt>
                <c:pt idx="887">
                  <c:v>42641</c:v>
                </c:pt>
                <c:pt idx="888">
                  <c:v>42641.125</c:v>
                </c:pt>
                <c:pt idx="889">
                  <c:v>42641.25</c:v>
                </c:pt>
                <c:pt idx="890">
                  <c:v>42641.375</c:v>
                </c:pt>
                <c:pt idx="891">
                  <c:v>42641.5</c:v>
                </c:pt>
                <c:pt idx="892">
                  <c:v>42641.625</c:v>
                </c:pt>
                <c:pt idx="893">
                  <c:v>42641.75</c:v>
                </c:pt>
                <c:pt idx="894">
                  <c:v>42641.875</c:v>
                </c:pt>
                <c:pt idx="895">
                  <c:v>42642</c:v>
                </c:pt>
                <c:pt idx="896">
                  <c:v>42642.125</c:v>
                </c:pt>
                <c:pt idx="897">
                  <c:v>42642.25</c:v>
                </c:pt>
                <c:pt idx="898">
                  <c:v>42642.375</c:v>
                </c:pt>
                <c:pt idx="899">
                  <c:v>42642.5</c:v>
                </c:pt>
                <c:pt idx="900">
                  <c:v>42642.625</c:v>
                </c:pt>
                <c:pt idx="901">
                  <c:v>42642.75</c:v>
                </c:pt>
                <c:pt idx="902">
                  <c:v>42642.875</c:v>
                </c:pt>
                <c:pt idx="903">
                  <c:v>42643</c:v>
                </c:pt>
                <c:pt idx="904">
                  <c:v>42643.125</c:v>
                </c:pt>
                <c:pt idx="905">
                  <c:v>42643.25</c:v>
                </c:pt>
                <c:pt idx="906">
                  <c:v>42643.375</c:v>
                </c:pt>
                <c:pt idx="907">
                  <c:v>42643.5</c:v>
                </c:pt>
                <c:pt idx="908">
                  <c:v>42643.625</c:v>
                </c:pt>
                <c:pt idx="909">
                  <c:v>42643.75</c:v>
                </c:pt>
                <c:pt idx="910">
                  <c:v>42643.875</c:v>
                </c:pt>
                <c:pt idx="911">
                  <c:v>42644</c:v>
                </c:pt>
                <c:pt idx="912">
                  <c:v>42644.125</c:v>
                </c:pt>
                <c:pt idx="913">
                  <c:v>42644.25</c:v>
                </c:pt>
                <c:pt idx="914">
                  <c:v>42644.375</c:v>
                </c:pt>
                <c:pt idx="915">
                  <c:v>42644.5</c:v>
                </c:pt>
                <c:pt idx="916">
                  <c:v>42644.625</c:v>
                </c:pt>
                <c:pt idx="917">
                  <c:v>42644.75</c:v>
                </c:pt>
                <c:pt idx="918">
                  <c:v>42644.875</c:v>
                </c:pt>
                <c:pt idx="919">
                  <c:v>42645</c:v>
                </c:pt>
                <c:pt idx="920">
                  <c:v>42645.125</c:v>
                </c:pt>
                <c:pt idx="921">
                  <c:v>42645.25</c:v>
                </c:pt>
                <c:pt idx="922">
                  <c:v>42645.375</c:v>
                </c:pt>
                <c:pt idx="923">
                  <c:v>42645.5</c:v>
                </c:pt>
                <c:pt idx="924">
                  <c:v>42645.625</c:v>
                </c:pt>
                <c:pt idx="925">
                  <c:v>42645.75</c:v>
                </c:pt>
                <c:pt idx="926">
                  <c:v>42645.875</c:v>
                </c:pt>
                <c:pt idx="927">
                  <c:v>42646</c:v>
                </c:pt>
                <c:pt idx="928">
                  <c:v>42646.125</c:v>
                </c:pt>
                <c:pt idx="929">
                  <c:v>42646.25</c:v>
                </c:pt>
                <c:pt idx="930">
                  <c:v>42646.375</c:v>
                </c:pt>
                <c:pt idx="931">
                  <c:v>42646.5</c:v>
                </c:pt>
                <c:pt idx="932">
                  <c:v>42646.625</c:v>
                </c:pt>
                <c:pt idx="933">
                  <c:v>42646.75</c:v>
                </c:pt>
                <c:pt idx="934">
                  <c:v>42646.875</c:v>
                </c:pt>
                <c:pt idx="935">
                  <c:v>42647</c:v>
                </c:pt>
                <c:pt idx="936">
                  <c:v>42647.125</c:v>
                </c:pt>
                <c:pt idx="937">
                  <c:v>42647.25</c:v>
                </c:pt>
                <c:pt idx="938">
                  <c:v>42647.375</c:v>
                </c:pt>
                <c:pt idx="939">
                  <c:v>42647.5</c:v>
                </c:pt>
                <c:pt idx="940">
                  <c:v>42647.625</c:v>
                </c:pt>
                <c:pt idx="941">
                  <c:v>42647.75</c:v>
                </c:pt>
                <c:pt idx="942">
                  <c:v>42647.875</c:v>
                </c:pt>
                <c:pt idx="943">
                  <c:v>42648</c:v>
                </c:pt>
                <c:pt idx="944">
                  <c:v>42648.125</c:v>
                </c:pt>
                <c:pt idx="945">
                  <c:v>42648.25</c:v>
                </c:pt>
                <c:pt idx="946">
                  <c:v>42648.375</c:v>
                </c:pt>
                <c:pt idx="947">
                  <c:v>42648.5</c:v>
                </c:pt>
                <c:pt idx="948">
                  <c:v>42648.625</c:v>
                </c:pt>
                <c:pt idx="949">
                  <c:v>42648.75</c:v>
                </c:pt>
                <c:pt idx="950">
                  <c:v>42648.875</c:v>
                </c:pt>
                <c:pt idx="951">
                  <c:v>42649</c:v>
                </c:pt>
                <c:pt idx="952">
                  <c:v>42649.125</c:v>
                </c:pt>
                <c:pt idx="953">
                  <c:v>42649.25</c:v>
                </c:pt>
                <c:pt idx="954">
                  <c:v>42649.375</c:v>
                </c:pt>
                <c:pt idx="955">
                  <c:v>42649.5</c:v>
                </c:pt>
                <c:pt idx="956">
                  <c:v>42649.625</c:v>
                </c:pt>
                <c:pt idx="957">
                  <c:v>42649.75</c:v>
                </c:pt>
                <c:pt idx="958">
                  <c:v>42649.875</c:v>
                </c:pt>
                <c:pt idx="959">
                  <c:v>42650</c:v>
                </c:pt>
                <c:pt idx="960">
                  <c:v>42650.125</c:v>
                </c:pt>
                <c:pt idx="961">
                  <c:v>42650.25</c:v>
                </c:pt>
                <c:pt idx="962">
                  <c:v>42650.375</c:v>
                </c:pt>
                <c:pt idx="963">
                  <c:v>42650.5</c:v>
                </c:pt>
                <c:pt idx="964">
                  <c:v>42650.625</c:v>
                </c:pt>
                <c:pt idx="965">
                  <c:v>42650.75</c:v>
                </c:pt>
                <c:pt idx="966">
                  <c:v>42650.875</c:v>
                </c:pt>
                <c:pt idx="967">
                  <c:v>42651</c:v>
                </c:pt>
                <c:pt idx="968">
                  <c:v>42651.125</c:v>
                </c:pt>
                <c:pt idx="969">
                  <c:v>42651.25</c:v>
                </c:pt>
                <c:pt idx="970">
                  <c:v>42651.375</c:v>
                </c:pt>
                <c:pt idx="971">
                  <c:v>42651.5</c:v>
                </c:pt>
                <c:pt idx="972">
                  <c:v>42651.625</c:v>
                </c:pt>
                <c:pt idx="973">
                  <c:v>42651.75</c:v>
                </c:pt>
                <c:pt idx="974">
                  <c:v>42651.875</c:v>
                </c:pt>
                <c:pt idx="975">
                  <c:v>42652</c:v>
                </c:pt>
                <c:pt idx="976">
                  <c:v>42652.125</c:v>
                </c:pt>
                <c:pt idx="977">
                  <c:v>42652.25</c:v>
                </c:pt>
                <c:pt idx="978">
                  <c:v>42652.375</c:v>
                </c:pt>
                <c:pt idx="979">
                  <c:v>42652.5</c:v>
                </c:pt>
                <c:pt idx="980">
                  <c:v>42652.625</c:v>
                </c:pt>
                <c:pt idx="981">
                  <c:v>42652.75</c:v>
                </c:pt>
                <c:pt idx="982">
                  <c:v>42652.875</c:v>
                </c:pt>
                <c:pt idx="983">
                  <c:v>42653</c:v>
                </c:pt>
                <c:pt idx="984">
                  <c:v>42653.125</c:v>
                </c:pt>
                <c:pt idx="985">
                  <c:v>42653.25</c:v>
                </c:pt>
                <c:pt idx="986">
                  <c:v>42653.375</c:v>
                </c:pt>
                <c:pt idx="987">
                  <c:v>42653.5</c:v>
                </c:pt>
                <c:pt idx="988">
                  <c:v>42653.625</c:v>
                </c:pt>
                <c:pt idx="989">
                  <c:v>42653.75</c:v>
                </c:pt>
                <c:pt idx="990">
                  <c:v>42653.875</c:v>
                </c:pt>
                <c:pt idx="991">
                  <c:v>42654</c:v>
                </c:pt>
                <c:pt idx="992">
                  <c:v>42654.125</c:v>
                </c:pt>
                <c:pt idx="993">
                  <c:v>42654.25</c:v>
                </c:pt>
                <c:pt idx="994">
                  <c:v>42654.375</c:v>
                </c:pt>
                <c:pt idx="995">
                  <c:v>42654.5</c:v>
                </c:pt>
                <c:pt idx="996">
                  <c:v>42654.625</c:v>
                </c:pt>
                <c:pt idx="997">
                  <c:v>42654.75</c:v>
                </c:pt>
                <c:pt idx="998">
                  <c:v>42654.875</c:v>
                </c:pt>
                <c:pt idx="999">
                  <c:v>42655</c:v>
                </c:pt>
                <c:pt idx="1000">
                  <c:v>42655.125</c:v>
                </c:pt>
                <c:pt idx="1001">
                  <c:v>42655.25</c:v>
                </c:pt>
                <c:pt idx="1002">
                  <c:v>42655.375</c:v>
                </c:pt>
                <c:pt idx="1003">
                  <c:v>42655.5</c:v>
                </c:pt>
                <c:pt idx="1004">
                  <c:v>42655.625</c:v>
                </c:pt>
                <c:pt idx="1005">
                  <c:v>42655.75</c:v>
                </c:pt>
                <c:pt idx="1006">
                  <c:v>42655.875</c:v>
                </c:pt>
                <c:pt idx="1007">
                  <c:v>42656</c:v>
                </c:pt>
                <c:pt idx="1008">
                  <c:v>42656.125</c:v>
                </c:pt>
                <c:pt idx="1009">
                  <c:v>42656.25</c:v>
                </c:pt>
                <c:pt idx="1010">
                  <c:v>42656.375</c:v>
                </c:pt>
                <c:pt idx="1011">
                  <c:v>42656.5</c:v>
                </c:pt>
                <c:pt idx="1012">
                  <c:v>42656.625</c:v>
                </c:pt>
                <c:pt idx="1013">
                  <c:v>42656.75</c:v>
                </c:pt>
                <c:pt idx="1014">
                  <c:v>42656.875</c:v>
                </c:pt>
                <c:pt idx="1015">
                  <c:v>42657</c:v>
                </c:pt>
                <c:pt idx="1016">
                  <c:v>42657.125</c:v>
                </c:pt>
                <c:pt idx="1017">
                  <c:v>42657.25</c:v>
                </c:pt>
                <c:pt idx="1018">
                  <c:v>42657.375</c:v>
                </c:pt>
                <c:pt idx="1019">
                  <c:v>42657.5</c:v>
                </c:pt>
                <c:pt idx="1020">
                  <c:v>42657.625</c:v>
                </c:pt>
                <c:pt idx="1021">
                  <c:v>42657.75</c:v>
                </c:pt>
                <c:pt idx="1022">
                  <c:v>42657.875</c:v>
                </c:pt>
                <c:pt idx="1023">
                  <c:v>42658</c:v>
                </c:pt>
                <c:pt idx="1024">
                  <c:v>42658.125</c:v>
                </c:pt>
                <c:pt idx="1025">
                  <c:v>42658.25</c:v>
                </c:pt>
                <c:pt idx="1026">
                  <c:v>42658.375</c:v>
                </c:pt>
                <c:pt idx="1027">
                  <c:v>42658.5</c:v>
                </c:pt>
                <c:pt idx="1028">
                  <c:v>42658.625</c:v>
                </c:pt>
                <c:pt idx="1029">
                  <c:v>42658.75</c:v>
                </c:pt>
                <c:pt idx="1030">
                  <c:v>42658.875</c:v>
                </c:pt>
                <c:pt idx="1031">
                  <c:v>42659</c:v>
                </c:pt>
                <c:pt idx="1032">
                  <c:v>42659.125</c:v>
                </c:pt>
                <c:pt idx="1033">
                  <c:v>42659.25</c:v>
                </c:pt>
                <c:pt idx="1034">
                  <c:v>42659.375</c:v>
                </c:pt>
                <c:pt idx="1035">
                  <c:v>42659.5</c:v>
                </c:pt>
                <c:pt idx="1036">
                  <c:v>42659.625</c:v>
                </c:pt>
                <c:pt idx="1037">
                  <c:v>42659.75</c:v>
                </c:pt>
                <c:pt idx="1038">
                  <c:v>42659.75</c:v>
                </c:pt>
                <c:pt idx="1039">
                  <c:v>42659.875</c:v>
                </c:pt>
                <c:pt idx="1040">
                  <c:v>42660</c:v>
                </c:pt>
                <c:pt idx="1041">
                  <c:v>42660.125</c:v>
                </c:pt>
                <c:pt idx="1042">
                  <c:v>42660.25</c:v>
                </c:pt>
                <c:pt idx="1043">
                  <c:v>42660.375</c:v>
                </c:pt>
                <c:pt idx="1044">
                  <c:v>42660.5</c:v>
                </c:pt>
                <c:pt idx="1045">
                  <c:v>42660.625</c:v>
                </c:pt>
                <c:pt idx="1046">
                  <c:v>42660.75</c:v>
                </c:pt>
                <c:pt idx="1047">
                  <c:v>42660.875</c:v>
                </c:pt>
                <c:pt idx="1048">
                  <c:v>42661</c:v>
                </c:pt>
                <c:pt idx="1049">
                  <c:v>42661.125</c:v>
                </c:pt>
                <c:pt idx="1050">
                  <c:v>42661.25</c:v>
                </c:pt>
                <c:pt idx="1051">
                  <c:v>42661.375</c:v>
                </c:pt>
                <c:pt idx="1052">
                  <c:v>42661.5</c:v>
                </c:pt>
                <c:pt idx="1053">
                  <c:v>42661.625</c:v>
                </c:pt>
                <c:pt idx="1054">
                  <c:v>42661.75</c:v>
                </c:pt>
                <c:pt idx="1055">
                  <c:v>42661.875</c:v>
                </c:pt>
                <c:pt idx="1056">
                  <c:v>42662</c:v>
                </c:pt>
                <c:pt idx="1057">
                  <c:v>42662.125</c:v>
                </c:pt>
                <c:pt idx="1058">
                  <c:v>42662.25</c:v>
                </c:pt>
                <c:pt idx="1059">
                  <c:v>42662.375</c:v>
                </c:pt>
                <c:pt idx="1060">
                  <c:v>42662.5</c:v>
                </c:pt>
                <c:pt idx="1061">
                  <c:v>42662.625</c:v>
                </c:pt>
                <c:pt idx="1062">
                  <c:v>42662.75</c:v>
                </c:pt>
                <c:pt idx="1063">
                  <c:v>42662.875</c:v>
                </c:pt>
                <c:pt idx="1064">
                  <c:v>42663</c:v>
                </c:pt>
                <c:pt idx="1065">
                  <c:v>42663.125</c:v>
                </c:pt>
                <c:pt idx="1066">
                  <c:v>42663.25</c:v>
                </c:pt>
                <c:pt idx="1067">
                  <c:v>42663.375</c:v>
                </c:pt>
                <c:pt idx="1068">
                  <c:v>42663.5</c:v>
                </c:pt>
                <c:pt idx="1069">
                  <c:v>42663.875</c:v>
                </c:pt>
                <c:pt idx="1070">
                  <c:v>42664</c:v>
                </c:pt>
                <c:pt idx="1071">
                  <c:v>42664.125</c:v>
                </c:pt>
                <c:pt idx="1072">
                  <c:v>42664.25</c:v>
                </c:pt>
                <c:pt idx="1073">
                  <c:v>42664.375</c:v>
                </c:pt>
                <c:pt idx="1074">
                  <c:v>42664.5</c:v>
                </c:pt>
                <c:pt idx="1075">
                  <c:v>42664.625</c:v>
                </c:pt>
                <c:pt idx="1076">
                  <c:v>42664.75</c:v>
                </c:pt>
                <c:pt idx="1077">
                  <c:v>42664.875</c:v>
                </c:pt>
                <c:pt idx="1078">
                  <c:v>42665</c:v>
                </c:pt>
                <c:pt idx="1079">
                  <c:v>42665.125</c:v>
                </c:pt>
                <c:pt idx="1080">
                  <c:v>42665.25</c:v>
                </c:pt>
                <c:pt idx="1081">
                  <c:v>42665.375</c:v>
                </c:pt>
                <c:pt idx="1082">
                  <c:v>42665.5</c:v>
                </c:pt>
                <c:pt idx="1083">
                  <c:v>42665.625</c:v>
                </c:pt>
                <c:pt idx="1084">
                  <c:v>42665.75</c:v>
                </c:pt>
                <c:pt idx="1085">
                  <c:v>42665.875</c:v>
                </c:pt>
                <c:pt idx="1086">
                  <c:v>42666</c:v>
                </c:pt>
                <c:pt idx="1087">
                  <c:v>42666.125</c:v>
                </c:pt>
                <c:pt idx="1088">
                  <c:v>42666.25</c:v>
                </c:pt>
                <c:pt idx="1089">
                  <c:v>42666.375</c:v>
                </c:pt>
                <c:pt idx="1090">
                  <c:v>42666.5</c:v>
                </c:pt>
                <c:pt idx="1091">
                  <c:v>42666.625</c:v>
                </c:pt>
                <c:pt idx="1092">
                  <c:v>42666.75</c:v>
                </c:pt>
                <c:pt idx="1093">
                  <c:v>42666.875</c:v>
                </c:pt>
                <c:pt idx="1094">
                  <c:v>42667</c:v>
                </c:pt>
                <c:pt idx="1095">
                  <c:v>42667.125</c:v>
                </c:pt>
                <c:pt idx="1096">
                  <c:v>42667.25</c:v>
                </c:pt>
                <c:pt idx="1097">
                  <c:v>42667.375</c:v>
                </c:pt>
                <c:pt idx="1098">
                  <c:v>42667.5</c:v>
                </c:pt>
                <c:pt idx="1099">
                  <c:v>42667.625</c:v>
                </c:pt>
                <c:pt idx="1100">
                  <c:v>42667.75</c:v>
                </c:pt>
                <c:pt idx="1101">
                  <c:v>42667.875</c:v>
                </c:pt>
                <c:pt idx="1102">
                  <c:v>42668</c:v>
                </c:pt>
                <c:pt idx="1103">
                  <c:v>42668.125</c:v>
                </c:pt>
                <c:pt idx="1104">
                  <c:v>42668.25</c:v>
                </c:pt>
                <c:pt idx="1105">
                  <c:v>42668.375</c:v>
                </c:pt>
                <c:pt idx="1106">
                  <c:v>42668.5</c:v>
                </c:pt>
                <c:pt idx="1107">
                  <c:v>42668.625</c:v>
                </c:pt>
                <c:pt idx="1108">
                  <c:v>42668.75</c:v>
                </c:pt>
                <c:pt idx="1109">
                  <c:v>42668.875</c:v>
                </c:pt>
                <c:pt idx="1110">
                  <c:v>42669</c:v>
                </c:pt>
                <c:pt idx="1111">
                  <c:v>42669.125</c:v>
                </c:pt>
                <c:pt idx="1112">
                  <c:v>42669.25</c:v>
                </c:pt>
                <c:pt idx="1113">
                  <c:v>42669.375</c:v>
                </c:pt>
                <c:pt idx="1114">
                  <c:v>42669.5</c:v>
                </c:pt>
                <c:pt idx="1115">
                  <c:v>42669.625</c:v>
                </c:pt>
                <c:pt idx="1116">
                  <c:v>42669.75</c:v>
                </c:pt>
                <c:pt idx="1117">
                  <c:v>42669.875</c:v>
                </c:pt>
                <c:pt idx="1118">
                  <c:v>42670</c:v>
                </c:pt>
                <c:pt idx="1119">
                  <c:v>42670.125</c:v>
                </c:pt>
                <c:pt idx="1120">
                  <c:v>42670.25</c:v>
                </c:pt>
                <c:pt idx="1121">
                  <c:v>42670.375</c:v>
                </c:pt>
                <c:pt idx="1122">
                  <c:v>42670.5</c:v>
                </c:pt>
                <c:pt idx="1123">
                  <c:v>42670.625</c:v>
                </c:pt>
                <c:pt idx="1124">
                  <c:v>42670.75</c:v>
                </c:pt>
                <c:pt idx="1125">
                  <c:v>42670.875</c:v>
                </c:pt>
                <c:pt idx="1126">
                  <c:v>42671</c:v>
                </c:pt>
                <c:pt idx="1127">
                  <c:v>42671.125</c:v>
                </c:pt>
                <c:pt idx="1128">
                  <c:v>42671.25</c:v>
                </c:pt>
                <c:pt idx="1129">
                  <c:v>42671.375</c:v>
                </c:pt>
                <c:pt idx="1130">
                  <c:v>42671.5</c:v>
                </c:pt>
                <c:pt idx="1131">
                  <c:v>42671.625</c:v>
                </c:pt>
                <c:pt idx="1132">
                  <c:v>42671.75</c:v>
                </c:pt>
                <c:pt idx="1133">
                  <c:v>42671.875</c:v>
                </c:pt>
                <c:pt idx="1134">
                  <c:v>42672</c:v>
                </c:pt>
                <c:pt idx="1135">
                  <c:v>42672.125</c:v>
                </c:pt>
                <c:pt idx="1136">
                  <c:v>42672.25</c:v>
                </c:pt>
                <c:pt idx="1137">
                  <c:v>42672.375</c:v>
                </c:pt>
                <c:pt idx="1138">
                  <c:v>42672.5</c:v>
                </c:pt>
                <c:pt idx="1139">
                  <c:v>42672.625</c:v>
                </c:pt>
                <c:pt idx="1140">
                  <c:v>42672.75</c:v>
                </c:pt>
                <c:pt idx="1141">
                  <c:v>42672.875</c:v>
                </c:pt>
                <c:pt idx="1142">
                  <c:v>42673</c:v>
                </c:pt>
                <c:pt idx="1143">
                  <c:v>42673.125</c:v>
                </c:pt>
                <c:pt idx="1144">
                  <c:v>42673.25</c:v>
                </c:pt>
                <c:pt idx="1145">
                  <c:v>42673.375</c:v>
                </c:pt>
                <c:pt idx="1146">
                  <c:v>42673.5</c:v>
                </c:pt>
                <c:pt idx="1147">
                  <c:v>42673.625</c:v>
                </c:pt>
                <c:pt idx="1148">
                  <c:v>42673.75</c:v>
                </c:pt>
                <c:pt idx="1149">
                  <c:v>42673.875</c:v>
                </c:pt>
                <c:pt idx="1150">
                  <c:v>42674</c:v>
                </c:pt>
                <c:pt idx="1151">
                  <c:v>42674.125</c:v>
                </c:pt>
                <c:pt idx="1152">
                  <c:v>42674.25</c:v>
                </c:pt>
                <c:pt idx="1153">
                  <c:v>42674.375</c:v>
                </c:pt>
                <c:pt idx="1154">
                  <c:v>42674.5</c:v>
                </c:pt>
                <c:pt idx="1155">
                  <c:v>42674.625</c:v>
                </c:pt>
                <c:pt idx="1156">
                  <c:v>42674.75</c:v>
                </c:pt>
                <c:pt idx="1157">
                  <c:v>42674.875</c:v>
                </c:pt>
                <c:pt idx="1158">
                  <c:v>42675</c:v>
                </c:pt>
                <c:pt idx="1159">
                  <c:v>42675.125</c:v>
                </c:pt>
                <c:pt idx="1160">
                  <c:v>42675.25</c:v>
                </c:pt>
                <c:pt idx="1161">
                  <c:v>42675.375</c:v>
                </c:pt>
                <c:pt idx="1162">
                  <c:v>42675.5</c:v>
                </c:pt>
                <c:pt idx="1163">
                  <c:v>42675.625</c:v>
                </c:pt>
                <c:pt idx="1164">
                  <c:v>42675.75</c:v>
                </c:pt>
                <c:pt idx="1165">
                  <c:v>42675.875</c:v>
                </c:pt>
                <c:pt idx="1166">
                  <c:v>42676</c:v>
                </c:pt>
                <c:pt idx="1167">
                  <c:v>42676.125</c:v>
                </c:pt>
                <c:pt idx="1168">
                  <c:v>42676.25</c:v>
                </c:pt>
                <c:pt idx="1169">
                  <c:v>42676.375</c:v>
                </c:pt>
                <c:pt idx="1170">
                  <c:v>42676.5</c:v>
                </c:pt>
                <c:pt idx="1171">
                  <c:v>42676.625</c:v>
                </c:pt>
                <c:pt idx="1172">
                  <c:v>42676.75</c:v>
                </c:pt>
                <c:pt idx="1173">
                  <c:v>42676.875</c:v>
                </c:pt>
                <c:pt idx="1174">
                  <c:v>42677</c:v>
                </c:pt>
                <c:pt idx="1175">
                  <c:v>42677.125</c:v>
                </c:pt>
                <c:pt idx="1176">
                  <c:v>42677.25</c:v>
                </c:pt>
                <c:pt idx="1177">
                  <c:v>42677.375</c:v>
                </c:pt>
                <c:pt idx="1178">
                  <c:v>42677.5</c:v>
                </c:pt>
                <c:pt idx="1179">
                  <c:v>42677.625</c:v>
                </c:pt>
                <c:pt idx="1180">
                  <c:v>42677.75</c:v>
                </c:pt>
                <c:pt idx="1181">
                  <c:v>42677.875</c:v>
                </c:pt>
                <c:pt idx="1182">
                  <c:v>42678</c:v>
                </c:pt>
                <c:pt idx="1183">
                  <c:v>42678.125</c:v>
                </c:pt>
                <c:pt idx="1184">
                  <c:v>42678.25</c:v>
                </c:pt>
                <c:pt idx="1185">
                  <c:v>42678.375</c:v>
                </c:pt>
                <c:pt idx="1186">
                  <c:v>42678.5</c:v>
                </c:pt>
                <c:pt idx="1187">
                  <c:v>42678.625</c:v>
                </c:pt>
                <c:pt idx="1188">
                  <c:v>42678.75</c:v>
                </c:pt>
                <c:pt idx="1189">
                  <c:v>42678.875</c:v>
                </c:pt>
                <c:pt idx="1190">
                  <c:v>42679</c:v>
                </c:pt>
                <c:pt idx="1191">
                  <c:v>42679.125</c:v>
                </c:pt>
                <c:pt idx="1192">
                  <c:v>42679.25</c:v>
                </c:pt>
                <c:pt idx="1193">
                  <c:v>42679.375</c:v>
                </c:pt>
                <c:pt idx="1194">
                  <c:v>42679.5</c:v>
                </c:pt>
                <c:pt idx="1195">
                  <c:v>42679.625</c:v>
                </c:pt>
                <c:pt idx="1196">
                  <c:v>42679.75</c:v>
                </c:pt>
                <c:pt idx="1197">
                  <c:v>42679.875</c:v>
                </c:pt>
                <c:pt idx="1198">
                  <c:v>42680</c:v>
                </c:pt>
                <c:pt idx="1199">
                  <c:v>42680.125</c:v>
                </c:pt>
                <c:pt idx="1200">
                  <c:v>42680.25</c:v>
                </c:pt>
                <c:pt idx="1201">
                  <c:v>42680.375</c:v>
                </c:pt>
                <c:pt idx="1202">
                  <c:v>42680.5</c:v>
                </c:pt>
                <c:pt idx="1203">
                  <c:v>42680.625</c:v>
                </c:pt>
                <c:pt idx="1204">
                  <c:v>42680.75</c:v>
                </c:pt>
                <c:pt idx="1205">
                  <c:v>42680.875</c:v>
                </c:pt>
                <c:pt idx="1206">
                  <c:v>42681</c:v>
                </c:pt>
                <c:pt idx="1207">
                  <c:v>42681.125</c:v>
                </c:pt>
                <c:pt idx="1208">
                  <c:v>42681.25</c:v>
                </c:pt>
                <c:pt idx="1209">
                  <c:v>42681.375</c:v>
                </c:pt>
                <c:pt idx="1210">
                  <c:v>42681.5</c:v>
                </c:pt>
                <c:pt idx="1211">
                  <c:v>42681.625</c:v>
                </c:pt>
                <c:pt idx="1212">
                  <c:v>42681.75</c:v>
                </c:pt>
                <c:pt idx="1213">
                  <c:v>42681.875</c:v>
                </c:pt>
                <c:pt idx="1214">
                  <c:v>42682</c:v>
                </c:pt>
                <c:pt idx="1215">
                  <c:v>42682.125</c:v>
                </c:pt>
                <c:pt idx="1216">
                  <c:v>42682.25</c:v>
                </c:pt>
                <c:pt idx="1217">
                  <c:v>42682.375</c:v>
                </c:pt>
                <c:pt idx="1218">
                  <c:v>42682.5</c:v>
                </c:pt>
                <c:pt idx="1219">
                  <c:v>42682.625</c:v>
                </c:pt>
                <c:pt idx="1220">
                  <c:v>42682.75</c:v>
                </c:pt>
                <c:pt idx="1221">
                  <c:v>42682.875</c:v>
                </c:pt>
                <c:pt idx="1222">
                  <c:v>42683</c:v>
                </c:pt>
                <c:pt idx="1223">
                  <c:v>42683.125</c:v>
                </c:pt>
                <c:pt idx="1224">
                  <c:v>42683.25</c:v>
                </c:pt>
                <c:pt idx="1225">
                  <c:v>42683.375</c:v>
                </c:pt>
                <c:pt idx="1226">
                  <c:v>42683.5</c:v>
                </c:pt>
                <c:pt idx="1227">
                  <c:v>42683.625</c:v>
                </c:pt>
                <c:pt idx="1228">
                  <c:v>42683.75</c:v>
                </c:pt>
                <c:pt idx="1229">
                  <c:v>42683.875</c:v>
                </c:pt>
                <c:pt idx="1230">
                  <c:v>42684</c:v>
                </c:pt>
                <c:pt idx="1231">
                  <c:v>42684.125</c:v>
                </c:pt>
                <c:pt idx="1232">
                  <c:v>42684.25</c:v>
                </c:pt>
                <c:pt idx="1233">
                  <c:v>42684.375</c:v>
                </c:pt>
                <c:pt idx="1234">
                  <c:v>42684.375</c:v>
                </c:pt>
                <c:pt idx="1235">
                  <c:v>42684.5</c:v>
                </c:pt>
                <c:pt idx="1236">
                  <c:v>42684.625</c:v>
                </c:pt>
                <c:pt idx="1237">
                  <c:v>42684.75</c:v>
                </c:pt>
                <c:pt idx="1238">
                  <c:v>42684.875</c:v>
                </c:pt>
                <c:pt idx="1239">
                  <c:v>42685</c:v>
                </c:pt>
                <c:pt idx="1240">
                  <c:v>42685.125</c:v>
                </c:pt>
                <c:pt idx="1241">
                  <c:v>42685.25</c:v>
                </c:pt>
                <c:pt idx="1242">
                  <c:v>42685.375</c:v>
                </c:pt>
                <c:pt idx="1243">
                  <c:v>42685.5</c:v>
                </c:pt>
                <c:pt idx="1244">
                  <c:v>42685.625</c:v>
                </c:pt>
                <c:pt idx="1245">
                  <c:v>42685.75</c:v>
                </c:pt>
                <c:pt idx="1246">
                  <c:v>42685.875</c:v>
                </c:pt>
                <c:pt idx="1247">
                  <c:v>42686</c:v>
                </c:pt>
                <c:pt idx="1248">
                  <c:v>42686.125</c:v>
                </c:pt>
                <c:pt idx="1249">
                  <c:v>42686.25</c:v>
                </c:pt>
                <c:pt idx="1250">
                  <c:v>42686.375</c:v>
                </c:pt>
                <c:pt idx="1251">
                  <c:v>42686.5</c:v>
                </c:pt>
                <c:pt idx="1252">
                  <c:v>42686.625</c:v>
                </c:pt>
                <c:pt idx="1253">
                  <c:v>42686.75</c:v>
                </c:pt>
                <c:pt idx="1254">
                  <c:v>42686.875</c:v>
                </c:pt>
                <c:pt idx="1255">
                  <c:v>42687</c:v>
                </c:pt>
                <c:pt idx="1256">
                  <c:v>42687.125</c:v>
                </c:pt>
                <c:pt idx="1257">
                  <c:v>42687.25</c:v>
                </c:pt>
                <c:pt idx="1258">
                  <c:v>42687.375</c:v>
                </c:pt>
                <c:pt idx="1259">
                  <c:v>42687.5</c:v>
                </c:pt>
                <c:pt idx="1260">
                  <c:v>42687.625</c:v>
                </c:pt>
                <c:pt idx="1261">
                  <c:v>42687.75</c:v>
                </c:pt>
                <c:pt idx="1262">
                  <c:v>42687.875</c:v>
                </c:pt>
                <c:pt idx="1263">
                  <c:v>42688</c:v>
                </c:pt>
                <c:pt idx="1264">
                  <c:v>42688.125</c:v>
                </c:pt>
                <c:pt idx="1265">
                  <c:v>42688.25</c:v>
                </c:pt>
                <c:pt idx="1266">
                  <c:v>42688.375</c:v>
                </c:pt>
                <c:pt idx="1267">
                  <c:v>42688.5</c:v>
                </c:pt>
                <c:pt idx="1268">
                  <c:v>42688.625</c:v>
                </c:pt>
                <c:pt idx="1269">
                  <c:v>42688.75</c:v>
                </c:pt>
                <c:pt idx="1270">
                  <c:v>42688.875</c:v>
                </c:pt>
                <c:pt idx="1271">
                  <c:v>42689</c:v>
                </c:pt>
                <c:pt idx="1272">
                  <c:v>42689.125</c:v>
                </c:pt>
                <c:pt idx="1273">
                  <c:v>42689.25</c:v>
                </c:pt>
                <c:pt idx="1274">
                  <c:v>42689.375</c:v>
                </c:pt>
                <c:pt idx="1275">
                  <c:v>42689.5</c:v>
                </c:pt>
                <c:pt idx="1276">
                  <c:v>42689.625</c:v>
                </c:pt>
                <c:pt idx="1277">
                  <c:v>42689.75</c:v>
                </c:pt>
                <c:pt idx="1278">
                  <c:v>42689.875</c:v>
                </c:pt>
                <c:pt idx="1279">
                  <c:v>42690</c:v>
                </c:pt>
                <c:pt idx="1280">
                  <c:v>42690.125</c:v>
                </c:pt>
                <c:pt idx="1281">
                  <c:v>42690.25</c:v>
                </c:pt>
                <c:pt idx="1282">
                  <c:v>42690.375</c:v>
                </c:pt>
                <c:pt idx="1283">
                  <c:v>42690.5</c:v>
                </c:pt>
                <c:pt idx="1284">
                  <c:v>42690.625</c:v>
                </c:pt>
                <c:pt idx="1285">
                  <c:v>42690.75</c:v>
                </c:pt>
                <c:pt idx="1286">
                  <c:v>42690.875</c:v>
                </c:pt>
                <c:pt idx="1287">
                  <c:v>42691</c:v>
                </c:pt>
                <c:pt idx="1288">
                  <c:v>42691.125</c:v>
                </c:pt>
                <c:pt idx="1289">
                  <c:v>42691.25</c:v>
                </c:pt>
                <c:pt idx="1290">
                  <c:v>42691.375</c:v>
                </c:pt>
                <c:pt idx="1291">
                  <c:v>42691.5</c:v>
                </c:pt>
                <c:pt idx="1292">
                  <c:v>42691.625</c:v>
                </c:pt>
                <c:pt idx="1293">
                  <c:v>42691.75</c:v>
                </c:pt>
                <c:pt idx="1294">
                  <c:v>42691.875</c:v>
                </c:pt>
                <c:pt idx="1295">
                  <c:v>42692</c:v>
                </c:pt>
                <c:pt idx="1296">
                  <c:v>42692.125</c:v>
                </c:pt>
                <c:pt idx="1297">
                  <c:v>42692.25</c:v>
                </c:pt>
                <c:pt idx="1298">
                  <c:v>42692.375</c:v>
                </c:pt>
                <c:pt idx="1299">
                  <c:v>42692.5</c:v>
                </c:pt>
                <c:pt idx="1300">
                  <c:v>42692.625</c:v>
                </c:pt>
                <c:pt idx="1301">
                  <c:v>42692.75</c:v>
                </c:pt>
                <c:pt idx="1302">
                  <c:v>42692.875</c:v>
                </c:pt>
                <c:pt idx="1303">
                  <c:v>42693</c:v>
                </c:pt>
                <c:pt idx="1304">
                  <c:v>42693.125</c:v>
                </c:pt>
                <c:pt idx="1305">
                  <c:v>42693.25</c:v>
                </c:pt>
                <c:pt idx="1306">
                  <c:v>42693.375</c:v>
                </c:pt>
                <c:pt idx="1307">
                  <c:v>42693.5</c:v>
                </c:pt>
                <c:pt idx="1308">
                  <c:v>42693.625</c:v>
                </c:pt>
                <c:pt idx="1309">
                  <c:v>42693.75</c:v>
                </c:pt>
                <c:pt idx="1310">
                  <c:v>42693.875</c:v>
                </c:pt>
                <c:pt idx="1311">
                  <c:v>42694</c:v>
                </c:pt>
                <c:pt idx="1312">
                  <c:v>42694.125</c:v>
                </c:pt>
                <c:pt idx="1313">
                  <c:v>42694.25</c:v>
                </c:pt>
                <c:pt idx="1314">
                  <c:v>42694.375</c:v>
                </c:pt>
                <c:pt idx="1315">
                  <c:v>42694.5</c:v>
                </c:pt>
                <c:pt idx="1316">
                  <c:v>42694.625</c:v>
                </c:pt>
                <c:pt idx="1317">
                  <c:v>42694.75</c:v>
                </c:pt>
                <c:pt idx="1318">
                  <c:v>42694.875</c:v>
                </c:pt>
                <c:pt idx="1319">
                  <c:v>42695</c:v>
                </c:pt>
                <c:pt idx="1320">
                  <c:v>42695.125</c:v>
                </c:pt>
                <c:pt idx="1321">
                  <c:v>42695.25</c:v>
                </c:pt>
                <c:pt idx="1322">
                  <c:v>42695.375</c:v>
                </c:pt>
                <c:pt idx="1323">
                  <c:v>42695.5</c:v>
                </c:pt>
                <c:pt idx="1324">
                  <c:v>42695.625</c:v>
                </c:pt>
                <c:pt idx="1325">
                  <c:v>42695.75</c:v>
                </c:pt>
                <c:pt idx="1326">
                  <c:v>42695.875</c:v>
                </c:pt>
                <c:pt idx="1327">
                  <c:v>42696</c:v>
                </c:pt>
                <c:pt idx="1328">
                  <c:v>42696.125</c:v>
                </c:pt>
                <c:pt idx="1329">
                  <c:v>42696.25</c:v>
                </c:pt>
                <c:pt idx="1330">
                  <c:v>42696.375</c:v>
                </c:pt>
                <c:pt idx="1331">
                  <c:v>42696.5</c:v>
                </c:pt>
                <c:pt idx="1332">
                  <c:v>42696.625</c:v>
                </c:pt>
                <c:pt idx="1333">
                  <c:v>42696.75</c:v>
                </c:pt>
                <c:pt idx="1334">
                  <c:v>42696.875</c:v>
                </c:pt>
                <c:pt idx="1335">
                  <c:v>42697</c:v>
                </c:pt>
                <c:pt idx="1336">
                  <c:v>42697.125</c:v>
                </c:pt>
                <c:pt idx="1337">
                  <c:v>42697.25</c:v>
                </c:pt>
                <c:pt idx="1338">
                  <c:v>42697.375</c:v>
                </c:pt>
                <c:pt idx="1339">
                  <c:v>42697.5</c:v>
                </c:pt>
                <c:pt idx="1340">
                  <c:v>42697.625</c:v>
                </c:pt>
                <c:pt idx="1341">
                  <c:v>42697.75</c:v>
                </c:pt>
                <c:pt idx="1342">
                  <c:v>42697.875</c:v>
                </c:pt>
                <c:pt idx="1343">
                  <c:v>42698</c:v>
                </c:pt>
                <c:pt idx="1344">
                  <c:v>42698.125</c:v>
                </c:pt>
                <c:pt idx="1345">
                  <c:v>42698.25</c:v>
                </c:pt>
                <c:pt idx="1346">
                  <c:v>42698.375</c:v>
                </c:pt>
                <c:pt idx="1347">
                  <c:v>42698.5</c:v>
                </c:pt>
                <c:pt idx="1348">
                  <c:v>42698.625</c:v>
                </c:pt>
                <c:pt idx="1349">
                  <c:v>42698.75</c:v>
                </c:pt>
                <c:pt idx="1350">
                  <c:v>42698.875</c:v>
                </c:pt>
                <c:pt idx="1351">
                  <c:v>42699</c:v>
                </c:pt>
                <c:pt idx="1352">
                  <c:v>42699.125</c:v>
                </c:pt>
                <c:pt idx="1353">
                  <c:v>42699.25</c:v>
                </c:pt>
                <c:pt idx="1354">
                  <c:v>42699.375</c:v>
                </c:pt>
                <c:pt idx="1355">
                  <c:v>42699.5</c:v>
                </c:pt>
                <c:pt idx="1356">
                  <c:v>42699.625</c:v>
                </c:pt>
                <c:pt idx="1357">
                  <c:v>42699.75</c:v>
                </c:pt>
                <c:pt idx="1358">
                  <c:v>42699.875</c:v>
                </c:pt>
                <c:pt idx="1359">
                  <c:v>42700</c:v>
                </c:pt>
                <c:pt idx="1360">
                  <c:v>42700.125</c:v>
                </c:pt>
                <c:pt idx="1361">
                  <c:v>42700.25</c:v>
                </c:pt>
                <c:pt idx="1362">
                  <c:v>42700.375</c:v>
                </c:pt>
                <c:pt idx="1363">
                  <c:v>42700.375</c:v>
                </c:pt>
                <c:pt idx="1364">
                  <c:v>42700.5</c:v>
                </c:pt>
                <c:pt idx="1365">
                  <c:v>42700.625</c:v>
                </c:pt>
                <c:pt idx="1366">
                  <c:v>42700.75</c:v>
                </c:pt>
                <c:pt idx="1367">
                  <c:v>42700.875</c:v>
                </c:pt>
                <c:pt idx="1368">
                  <c:v>42701</c:v>
                </c:pt>
                <c:pt idx="1369">
                  <c:v>42701.125</c:v>
                </c:pt>
                <c:pt idx="1370">
                  <c:v>42701.25</c:v>
                </c:pt>
                <c:pt idx="1371">
                  <c:v>42701.375</c:v>
                </c:pt>
                <c:pt idx="1372">
                  <c:v>42701.5</c:v>
                </c:pt>
                <c:pt idx="1373">
                  <c:v>42701.625</c:v>
                </c:pt>
                <c:pt idx="1374">
                  <c:v>42701.75</c:v>
                </c:pt>
                <c:pt idx="1375">
                  <c:v>42701.875</c:v>
                </c:pt>
                <c:pt idx="1376">
                  <c:v>42702</c:v>
                </c:pt>
                <c:pt idx="1377">
                  <c:v>42702.125</c:v>
                </c:pt>
                <c:pt idx="1378">
                  <c:v>42702.25</c:v>
                </c:pt>
                <c:pt idx="1379">
                  <c:v>42702.375</c:v>
                </c:pt>
                <c:pt idx="1380">
                  <c:v>42702.5</c:v>
                </c:pt>
                <c:pt idx="1381">
                  <c:v>42702.625</c:v>
                </c:pt>
                <c:pt idx="1382">
                  <c:v>42702.75</c:v>
                </c:pt>
                <c:pt idx="1383">
                  <c:v>42702.875</c:v>
                </c:pt>
                <c:pt idx="1384">
                  <c:v>42703</c:v>
                </c:pt>
                <c:pt idx="1385">
                  <c:v>42703.125</c:v>
                </c:pt>
                <c:pt idx="1386">
                  <c:v>42703.25</c:v>
                </c:pt>
                <c:pt idx="1387">
                  <c:v>42703.375</c:v>
                </c:pt>
                <c:pt idx="1388">
                  <c:v>42703.5</c:v>
                </c:pt>
                <c:pt idx="1389">
                  <c:v>42703.625</c:v>
                </c:pt>
                <c:pt idx="1390">
                  <c:v>42703.75</c:v>
                </c:pt>
                <c:pt idx="1391">
                  <c:v>42703.875</c:v>
                </c:pt>
                <c:pt idx="1392">
                  <c:v>42704</c:v>
                </c:pt>
                <c:pt idx="1393">
                  <c:v>42704.125</c:v>
                </c:pt>
                <c:pt idx="1394">
                  <c:v>42704.25</c:v>
                </c:pt>
                <c:pt idx="1395">
                  <c:v>42704.375</c:v>
                </c:pt>
                <c:pt idx="1396">
                  <c:v>42704.5</c:v>
                </c:pt>
                <c:pt idx="1397">
                  <c:v>42704.625</c:v>
                </c:pt>
                <c:pt idx="1398">
                  <c:v>42704.75</c:v>
                </c:pt>
                <c:pt idx="1399">
                  <c:v>42704.875</c:v>
                </c:pt>
                <c:pt idx="1400">
                  <c:v>42705</c:v>
                </c:pt>
                <c:pt idx="1401">
                  <c:v>42705.125</c:v>
                </c:pt>
                <c:pt idx="1402">
                  <c:v>42705.25</c:v>
                </c:pt>
                <c:pt idx="1403">
                  <c:v>42705.375</c:v>
                </c:pt>
                <c:pt idx="1404">
                  <c:v>42705.5</c:v>
                </c:pt>
                <c:pt idx="1405">
                  <c:v>42705.625</c:v>
                </c:pt>
                <c:pt idx="1406">
                  <c:v>42705.75</c:v>
                </c:pt>
                <c:pt idx="1407">
                  <c:v>42705.875</c:v>
                </c:pt>
                <c:pt idx="1408">
                  <c:v>42706</c:v>
                </c:pt>
                <c:pt idx="1409">
                  <c:v>42706.125</c:v>
                </c:pt>
                <c:pt idx="1410">
                  <c:v>42706.25</c:v>
                </c:pt>
                <c:pt idx="1411">
                  <c:v>42706.375</c:v>
                </c:pt>
                <c:pt idx="1412">
                  <c:v>42706.5</c:v>
                </c:pt>
                <c:pt idx="1413">
                  <c:v>42706.625</c:v>
                </c:pt>
                <c:pt idx="1414">
                  <c:v>42706.75</c:v>
                </c:pt>
                <c:pt idx="1415">
                  <c:v>42706.875</c:v>
                </c:pt>
                <c:pt idx="1416">
                  <c:v>42707</c:v>
                </c:pt>
                <c:pt idx="1417">
                  <c:v>42707.125</c:v>
                </c:pt>
                <c:pt idx="1418">
                  <c:v>42707.25</c:v>
                </c:pt>
                <c:pt idx="1419">
                  <c:v>42707.375</c:v>
                </c:pt>
                <c:pt idx="1420">
                  <c:v>42707.5</c:v>
                </c:pt>
                <c:pt idx="1421">
                  <c:v>42707.625</c:v>
                </c:pt>
                <c:pt idx="1422">
                  <c:v>42707.75</c:v>
                </c:pt>
                <c:pt idx="1423">
                  <c:v>42707.875</c:v>
                </c:pt>
                <c:pt idx="1424">
                  <c:v>42708</c:v>
                </c:pt>
                <c:pt idx="1425">
                  <c:v>42708.125</c:v>
                </c:pt>
                <c:pt idx="1426">
                  <c:v>42708.25</c:v>
                </c:pt>
                <c:pt idx="1427">
                  <c:v>42708.375</c:v>
                </c:pt>
                <c:pt idx="1428">
                  <c:v>42708.5</c:v>
                </c:pt>
                <c:pt idx="1429">
                  <c:v>42708.625</c:v>
                </c:pt>
                <c:pt idx="1430">
                  <c:v>42708.75</c:v>
                </c:pt>
                <c:pt idx="1431">
                  <c:v>42708.875</c:v>
                </c:pt>
                <c:pt idx="1432">
                  <c:v>42709</c:v>
                </c:pt>
                <c:pt idx="1433">
                  <c:v>42709.125</c:v>
                </c:pt>
                <c:pt idx="1434">
                  <c:v>42709.25</c:v>
                </c:pt>
                <c:pt idx="1435">
                  <c:v>42709.375</c:v>
                </c:pt>
                <c:pt idx="1436">
                  <c:v>42709.5</c:v>
                </c:pt>
                <c:pt idx="1437">
                  <c:v>42709.625</c:v>
                </c:pt>
                <c:pt idx="1438">
                  <c:v>42709.75</c:v>
                </c:pt>
                <c:pt idx="1439">
                  <c:v>42709.875</c:v>
                </c:pt>
                <c:pt idx="1440">
                  <c:v>42710</c:v>
                </c:pt>
                <c:pt idx="1441">
                  <c:v>42710.125</c:v>
                </c:pt>
                <c:pt idx="1442">
                  <c:v>42710.25</c:v>
                </c:pt>
                <c:pt idx="1443">
                  <c:v>42710.375</c:v>
                </c:pt>
                <c:pt idx="1444">
                  <c:v>42710.5</c:v>
                </c:pt>
                <c:pt idx="1445">
                  <c:v>42710.625</c:v>
                </c:pt>
                <c:pt idx="1446">
                  <c:v>42710.75</c:v>
                </c:pt>
                <c:pt idx="1447">
                  <c:v>42710.875</c:v>
                </c:pt>
                <c:pt idx="1448">
                  <c:v>42711</c:v>
                </c:pt>
                <c:pt idx="1449">
                  <c:v>42711.125</c:v>
                </c:pt>
                <c:pt idx="1450">
                  <c:v>42711.25</c:v>
                </c:pt>
                <c:pt idx="1451">
                  <c:v>42711.375</c:v>
                </c:pt>
                <c:pt idx="1452">
                  <c:v>42711.375</c:v>
                </c:pt>
                <c:pt idx="1453">
                  <c:v>42711.5</c:v>
                </c:pt>
                <c:pt idx="1454">
                  <c:v>42711.625</c:v>
                </c:pt>
                <c:pt idx="1455">
                  <c:v>42711.75</c:v>
                </c:pt>
                <c:pt idx="1456">
                  <c:v>42711.875</c:v>
                </c:pt>
                <c:pt idx="1457">
                  <c:v>42712</c:v>
                </c:pt>
                <c:pt idx="1458">
                  <c:v>42712.125</c:v>
                </c:pt>
                <c:pt idx="1459">
                  <c:v>42712.25</c:v>
                </c:pt>
                <c:pt idx="1460">
                  <c:v>42712.375</c:v>
                </c:pt>
                <c:pt idx="1461">
                  <c:v>42712.5</c:v>
                </c:pt>
                <c:pt idx="1462">
                  <c:v>42712.625</c:v>
                </c:pt>
                <c:pt idx="1463">
                  <c:v>42712.75</c:v>
                </c:pt>
                <c:pt idx="1464">
                  <c:v>42712.875</c:v>
                </c:pt>
                <c:pt idx="1465">
                  <c:v>42713</c:v>
                </c:pt>
                <c:pt idx="1466">
                  <c:v>42713.125</c:v>
                </c:pt>
                <c:pt idx="1467">
                  <c:v>42713.25</c:v>
                </c:pt>
                <c:pt idx="1468">
                  <c:v>42713.375</c:v>
                </c:pt>
                <c:pt idx="1469">
                  <c:v>42713.5</c:v>
                </c:pt>
                <c:pt idx="1470">
                  <c:v>42713.625</c:v>
                </c:pt>
                <c:pt idx="1471">
                  <c:v>42713.75</c:v>
                </c:pt>
                <c:pt idx="1472">
                  <c:v>42713.875</c:v>
                </c:pt>
                <c:pt idx="1473">
                  <c:v>42714</c:v>
                </c:pt>
                <c:pt idx="1474">
                  <c:v>42714.125</c:v>
                </c:pt>
                <c:pt idx="1475">
                  <c:v>42714.25</c:v>
                </c:pt>
                <c:pt idx="1476">
                  <c:v>42714.375</c:v>
                </c:pt>
                <c:pt idx="1477">
                  <c:v>42714.5</c:v>
                </c:pt>
                <c:pt idx="1478">
                  <c:v>42714.625</c:v>
                </c:pt>
                <c:pt idx="1479">
                  <c:v>42714.75</c:v>
                </c:pt>
                <c:pt idx="1480">
                  <c:v>42714.875</c:v>
                </c:pt>
                <c:pt idx="1481">
                  <c:v>42715</c:v>
                </c:pt>
                <c:pt idx="1482">
                  <c:v>42715.125</c:v>
                </c:pt>
                <c:pt idx="1483">
                  <c:v>42715.25</c:v>
                </c:pt>
                <c:pt idx="1484">
                  <c:v>42715.375</c:v>
                </c:pt>
                <c:pt idx="1485">
                  <c:v>42715.5</c:v>
                </c:pt>
                <c:pt idx="1486">
                  <c:v>42715.625</c:v>
                </c:pt>
                <c:pt idx="1487">
                  <c:v>42715.75</c:v>
                </c:pt>
                <c:pt idx="1488">
                  <c:v>42715.875</c:v>
                </c:pt>
                <c:pt idx="1489">
                  <c:v>42716</c:v>
                </c:pt>
                <c:pt idx="1490">
                  <c:v>42716.125</c:v>
                </c:pt>
                <c:pt idx="1491">
                  <c:v>42716.25</c:v>
                </c:pt>
                <c:pt idx="1492">
                  <c:v>42716.375</c:v>
                </c:pt>
                <c:pt idx="1493">
                  <c:v>42716.5</c:v>
                </c:pt>
                <c:pt idx="1494">
                  <c:v>42716.625</c:v>
                </c:pt>
                <c:pt idx="1495">
                  <c:v>42716.75</c:v>
                </c:pt>
                <c:pt idx="1496">
                  <c:v>42716.875</c:v>
                </c:pt>
                <c:pt idx="1497">
                  <c:v>42717</c:v>
                </c:pt>
                <c:pt idx="1498">
                  <c:v>42717.125</c:v>
                </c:pt>
                <c:pt idx="1499">
                  <c:v>42717.25</c:v>
                </c:pt>
                <c:pt idx="1500">
                  <c:v>42717.375</c:v>
                </c:pt>
                <c:pt idx="1501">
                  <c:v>42717.5</c:v>
                </c:pt>
                <c:pt idx="1502">
                  <c:v>42717.625</c:v>
                </c:pt>
                <c:pt idx="1503">
                  <c:v>42717.75</c:v>
                </c:pt>
                <c:pt idx="1504">
                  <c:v>42717.875</c:v>
                </c:pt>
                <c:pt idx="1505">
                  <c:v>42718</c:v>
                </c:pt>
                <c:pt idx="1506">
                  <c:v>42718.125</c:v>
                </c:pt>
                <c:pt idx="1507">
                  <c:v>42718.25</c:v>
                </c:pt>
                <c:pt idx="1508">
                  <c:v>42718.375</c:v>
                </c:pt>
                <c:pt idx="1509">
                  <c:v>42718.5</c:v>
                </c:pt>
                <c:pt idx="1510">
                  <c:v>42718.625</c:v>
                </c:pt>
                <c:pt idx="1511">
                  <c:v>42718.75</c:v>
                </c:pt>
                <c:pt idx="1512">
                  <c:v>42718.875</c:v>
                </c:pt>
                <c:pt idx="1513">
                  <c:v>42719</c:v>
                </c:pt>
                <c:pt idx="1514">
                  <c:v>42719.125</c:v>
                </c:pt>
                <c:pt idx="1515">
                  <c:v>42719.25</c:v>
                </c:pt>
                <c:pt idx="1516">
                  <c:v>42719.375</c:v>
                </c:pt>
                <c:pt idx="1517">
                  <c:v>42719.5</c:v>
                </c:pt>
                <c:pt idx="1518">
                  <c:v>42719.625</c:v>
                </c:pt>
                <c:pt idx="1519">
                  <c:v>42719.75</c:v>
                </c:pt>
                <c:pt idx="1520">
                  <c:v>42719.875</c:v>
                </c:pt>
                <c:pt idx="1521">
                  <c:v>42720</c:v>
                </c:pt>
                <c:pt idx="1522">
                  <c:v>42720.125</c:v>
                </c:pt>
                <c:pt idx="1523">
                  <c:v>42720.25</c:v>
                </c:pt>
                <c:pt idx="1524">
                  <c:v>42720.375</c:v>
                </c:pt>
                <c:pt idx="1525">
                  <c:v>42720.5</c:v>
                </c:pt>
                <c:pt idx="1526">
                  <c:v>42720.625</c:v>
                </c:pt>
                <c:pt idx="1527">
                  <c:v>42720.75</c:v>
                </c:pt>
                <c:pt idx="1528">
                  <c:v>42720.875</c:v>
                </c:pt>
                <c:pt idx="1529">
                  <c:v>42721</c:v>
                </c:pt>
                <c:pt idx="1530">
                  <c:v>42721.125</c:v>
                </c:pt>
                <c:pt idx="1531">
                  <c:v>42721.25</c:v>
                </c:pt>
                <c:pt idx="1532">
                  <c:v>42721.375</c:v>
                </c:pt>
                <c:pt idx="1533">
                  <c:v>42721.5</c:v>
                </c:pt>
                <c:pt idx="1534">
                  <c:v>42721.625</c:v>
                </c:pt>
                <c:pt idx="1535">
                  <c:v>42721.75</c:v>
                </c:pt>
                <c:pt idx="1536">
                  <c:v>42721.875</c:v>
                </c:pt>
                <c:pt idx="1537">
                  <c:v>42722</c:v>
                </c:pt>
                <c:pt idx="1538">
                  <c:v>42722.125</c:v>
                </c:pt>
                <c:pt idx="1539">
                  <c:v>42722.25</c:v>
                </c:pt>
                <c:pt idx="1540">
                  <c:v>42722.375</c:v>
                </c:pt>
                <c:pt idx="1541">
                  <c:v>42722.5</c:v>
                </c:pt>
                <c:pt idx="1542">
                  <c:v>42722.625</c:v>
                </c:pt>
                <c:pt idx="1543">
                  <c:v>42722.75</c:v>
                </c:pt>
                <c:pt idx="1544">
                  <c:v>42722.875</c:v>
                </c:pt>
                <c:pt idx="1545">
                  <c:v>42723</c:v>
                </c:pt>
                <c:pt idx="1546">
                  <c:v>42723.125</c:v>
                </c:pt>
                <c:pt idx="1547">
                  <c:v>42723.25</c:v>
                </c:pt>
                <c:pt idx="1548">
                  <c:v>42723.375</c:v>
                </c:pt>
                <c:pt idx="1549">
                  <c:v>42723.5</c:v>
                </c:pt>
                <c:pt idx="1550">
                  <c:v>42723.625</c:v>
                </c:pt>
                <c:pt idx="1551">
                  <c:v>42723.625</c:v>
                </c:pt>
                <c:pt idx="1552">
                  <c:v>42723.75</c:v>
                </c:pt>
                <c:pt idx="1553">
                  <c:v>42723.875</c:v>
                </c:pt>
                <c:pt idx="1554">
                  <c:v>42724</c:v>
                </c:pt>
                <c:pt idx="1555">
                  <c:v>42724.125</c:v>
                </c:pt>
                <c:pt idx="1556">
                  <c:v>42724.25</c:v>
                </c:pt>
                <c:pt idx="1557">
                  <c:v>42724.375</c:v>
                </c:pt>
                <c:pt idx="1558">
                  <c:v>42724.5</c:v>
                </c:pt>
                <c:pt idx="1559">
                  <c:v>42724.625</c:v>
                </c:pt>
                <c:pt idx="1560">
                  <c:v>42724.75</c:v>
                </c:pt>
                <c:pt idx="1561">
                  <c:v>42724.875</c:v>
                </c:pt>
                <c:pt idx="1562">
                  <c:v>42725</c:v>
                </c:pt>
                <c:pt idx="1563">
                  <c:v>42725.125</c:v>
                </c:pt>
                <c:pt idx="1564">
                  <c:v>42725.25</c:v>
                </c:pt>
                <c:pt idx="1565">
                  <c:v>42725.375</c:v>
                </c:pt>
                <c:pt idx="1566">
                  <c:v>42725.375</c:v>
                </c:pt>
                <c:pt idx="1567">
                  <c:v>42725.5</c:v>
                </c:pt>
                <c:pt idx="1568">
                  <c:v>42725.625</c:v>
                </c:pt>
                <c:pt idx="1569">
                  <c:v>42725.75</c:v>
                </c:pt>
                <c:pt idx="1570">
                  <c:v>42725.875</c:v>
                </c:pt>
                <c:pt idx="1571">
                  <c:v>42726</c:v>
                </c:pt>
                <c:pt idx="1572">
                  <c:v>42726.125</c:v>
                </c:pt>
                <c:pt idx="1573">
                  <c:v>42726.25</c:v>
                </c:pt>
                <c:pt idx="1574">
                  <c:v>42726.375</c:v>
                </c:pt>
                <c:pt idx="1575">
                  <c:v>42726.5</c:v>
                </c:pt>
                <c:pt idx="1576">
                  <c:v>42726.625</c:v>
                </c:pt>
                <c:pt idx="1577">
                  <c:v>42726.75</c:v>
                </c:pt>
                <c:pt idx="1578">
                  <c:v>42726.875</c:v>
                </c:pt>
                <c:pt idx="1579">
                  <c:v>42727</c:v>
                </c:pt>
                <c:pt idx="1580">
                  <c:v>42727.125</c:v>
                </c:pt>
                <c:pt idx="1581">
                  <c:v>42727.25</c:v>
                </c:pt>
                <c:pt idx="1582">
                  <c:v>42727.375</c:v>
                </c:pt>
                <c:pt idx="1583">
                  <c:v>42727.5</c:v>
                </c:pt>
                <c:pt idx="1584">
                  <c:v>42727.625</c:v>
                </c:pt>
                <c:pt idx="1585">
                  <c:v>42727.75</c:v>
                </c:pt>
                <c:pt idx="1586">
                  <c:v>42727.875</c:v>
                </c:pt>
                <c:pt idx="1587">
                  <c:v>42728</c:v>
                </c:pt>
                <c:pt idx="1588">
                  <c:v>42728.125</c:v>
                </c:pt>
                <c:pt idx="1589">
                  <c:v>42728.25</c:v>
                </c:pt>
                <c:pt idx="1590">
                  <c:v>42728.375</c:v>
                </c:pt>
                <c:pt idx="1591">
                  <c:v>42728.5</c:v>
                </c:pt>
                <c:pt idx="1592">
                  <c:v>42728.625</c:v>
                </c:pt>
                <c:pt idx="1593">
                  <c:v>42728.75</c:v>
                </c:pt>
                <c:pt idx="1594">
                  <c:v>42728.875</c:v>
                </c:pt>
                <c:pt idx="1595">
                  <c:v>42729</c:v>
                </c:pt>
                <c:pt idx="1596">
                  <c:v>42729.125</c:v>
                </c:pt>
                <c:pt idx="1597">
                  <c:v>42729.25</c:v>
                </c:pt>
                <c:pt idx="1598">
                  <c:v>42729.375</c:v>
                </c:pt>
                <c:pt idx="1599">
                  <c:v>42729.5</c:v>
                </c:pt>
                <c:pt idx="1600">
                  <c:v>42729.625</c:v>
                </c:pt>
                <c:pt idx="1601">
                  <c:v>42729.75</c:v>
                </c:pt>
                <c:pt idx="1602">
                  <c:v>42729.875</c:v>
                </c:pt>
                <c:pt idx="1603">
                  <c:v>42730</c:v>
                </c:pt>
                <c:pt idx="1604">
                  <c:v>42730.125</c:v>
                </c:pt>
                <c:pt idx="1605">
                  <c:v>42730.25</c:v>
                </c:pt>
                <c:pt idx="1606">
                  <c:v>42730.375</c:v>
                </c:pt>
                <c:pt idx="1607">
                  <c:v>42730.5</c:v>
                </c:pt>
                <c:pt idx="1608">
                  <c:v>42730.625</c:v>
                </c:pt>
                <c:pt idx="1609">
                  <c:v>42730.75</c:v>
                </c:pt>
                <c:pt idx="1610">
                  <c:v>42730.875</c:v>
                </c:pt>
                <c:pt idx="1611">
                  <c:v>42731</c:v>
                </c:pt>
                <c:pt idx="1612">
                  <c:v>42731.125</c:v>
                </c:pt>
                <c:pt idx="1613">
                  <c:v>42731.25</c:v>
                </c:pt>
                <c:pt idx="1614">
                  <c:v>42731.375</c:v>
                </c:pt>
                <c:pt idx="1615">
                  <c:v>42731.5</c:v>
                </c:pt>
                <c:pt idx="1616">
                  <c:v>42731.625</c:v>
                </c:pt>
                <c:pt idx="1617">
                  <c:v>42731.75</c:v>
                </c:pt>
                <c:pt idx="1618">
                  <c:v>42731.875</c:v>
                </c:pt>
                <c:pt idx="1619">
                  <c:v>42732</c:v>
                </c:pt>
                <c:pt idx="1620">
                  <c:v>42732.125</c:v>
                </c:pt>
                <c:pt idx="1621">
                  <c:v>42732.25</c:v>
                </c:pt>
                <c:pt idx="1622">
                  <c:v>42732.375</c:v>
                </c:pt>
                <c:pt idx="1623">
                  <c:v>42732.5</c:v>
                </c:pt>
                <c:pt idx="1624">
                  <c:v>42732.625</c:v>
                </c:pt>
                <c:pt idx="1625">
                  <c:v>42732.75</c:v>
                </c:pt>
                <c:pt idx="1626">
                  <c:v>42732.875</c:v>
                </c:pt>
                <c:pt idx="1627">
                  <c:v>42733</c:v>
                </c:pt>
                <c:pt idx="1628">
                  <c:v>42733.125</c:v>
                </c:pt>
                <c:pt idx="1629">
                  <c:v>42733.25</c:v>
                </c:pt>
                <c:pt idx="1630">
                  <c:v>42733.375</c:v>
                </c:pt>
                <c:pt idx="1631">
                  <c:v>42733.5</c:v>
                </c:pt>
                <c:pt idx="1632">
                  <c:v>42733.625</c:v>
                </c:pt>
                <c:pt idx="1633">
                  <c:v>42733.75</c:v>
                </c:pt>
                <c:pt idx="1634">
                  <c:v>42733.875</c:v>
                </c:pt>
                <c:pt idx="1635">
                  <c:v>42734</c:v>
                </c:pt>
                <c:pt idx="1636">
                  <c:v>42734.125</c:v>
                </c:pt>
                <c:pt idx="1637">
                  <c:v>42734.25</c:v>
                </c:pt>
                <c:pt idx="1638">
                  <c:v>42734.375</c:v>
                </c:pt>
                <c:pt idx="1639">
                  <c:v>42734.5</c:v>
                </c:pt>
                <c:pt idx="1640">
                  <c:v>42734.625</c:v>
                </c:pt>
                <c:pt idx="1641">
                  <c:v>42734.75</c:v>
                </c:pt>
                <c:pt idx="1642">
                  <c:v>42734.875</c:v>
                </c:pt>
                <c:pt idx="1643">
                  <c:v>42735</c:v>
                </c:pt>
                <c:pt idx="1644">
                  <c:v>42735.125</c:v>
                </c:pt>
                <c:pt idx="1645">
                  <c:v>42735.25</c:v>
                </c:pt>
                <c:pt idx="1646">
                  <c:v>42735.375</c:v>
                </c:pt>
                <c:pt idx="1647">
                  <c:v>42735.5</c:v>
                </c:pt>
                <c:pt idx="1648">
                  <c:v>42735.625</c:v>
                </c:pt>
                <c:pt idx="1649">
                  <c:v>42735.75</c:v>
                </c:pt>
                <c:pt idx="1650">
                  <c:v>42735.875</c:v>
                </c:pt>
              </c:numCache>
            </c:numRef>
          </c:xVal>
          <c:yVal>
            <c:numRef>
              <c:f>Kaktovik_Hr3!$R$10:$R$1660</c:f>
              <c:numCache>
                <c:formatCode>0.0</c:formatCode>
                <c:ptCount val="1651"/>
                <c:pt idx="0">
                  <c:v>20.85</c:v>
                </c:pt>
                <c:pt idx="1">
                  <c:v>20.77</c:v>
                </c:pt>
                <c:pt idx="2">
                  <c:v>22.96</c:v>
                </c:pt>
                <c:pt idx="3">
                  <c:v>21.1</c:v>
                </c:pt>
                <c:pt idx="4">
                  <c:v>21.05</c:v>
                </c:pt>
                <c:pt idx="5">
                  <c:v>20.99</c:v>
                </c:pt>
                <c:pt idx="6">
                  <c:v>20.96</c:v>
                </c:pt>
                <c:pt idx="7">
                  <c:v>21.14</c:v>
                </c:pt>
                <c:pt idx="8">
                  <c:v>21.5</c:v>
                </c:pt>
                <c:pt idx="9">
                  <c:v>21.36</c:v>
                </c:pt>
                <c:pt idx="10">
                  <c:v>21.43</c:v>
                </c:pt>
                <c:pt idx="11">
                  <c:v>21.25</c:v>
                </c:pt>
                <c:pt idx="12">
                  <c:v>21.14</c:v>
                </c:pt>
                <c:pt idx="13">
                  <c:v>21.12</c:v>
                </c:pt>
                <c:pt idx="14">
                  <c:v>20.99</c:v>
                </c:pt>
                <c:pt idx="15">
                  <c:v>21.01</c:v>
                </c:pt>
                <c:pt idx="16">
                  <c:v>21.06</c:v>
                </c:pt>
                <c:pt idx="17">
                  <c:v>21.03</c:v>
                </c:pt>
                <c:pt idx="18">
                  <c:v>21.1</c:v>
                </c:pt>
                <c:pt idx="19">
                  <c:v>20.99</c:v>
                </c:pt>
                <c:pt idx="20">
                  <c:v>20.99</c:v>
                </c:pt>
                <c:pt idx="21">
                  <c:v>21.1</c:v>
                </c:pt>
                <c:pt idx="22">
                  <c:v>21.06</c:v>
                </c:pt>
                <c:pt idx="23">
                  <c:v>21.1</c:v>
                </c:pt>
                <c:pt idx="24">
                  <c:v>21.1</c:v>
                </c:pt>
                <c:pt idx="25">
                  <c:v>21.17</c:v>
                </c:pt>
                <c:pt idx="26">
                  <c:v>21.14</c:v>
                </c:pt>
                <c:pt idx="27">
                  <c:v>21.16</c:v>
                </c:pt>
                <c:pt idx="28">
                  <c:v>21.21</c:v>
                </c:pt>
                <c:pt idx="29">
                  <c:v>21.21</c:v>
                </c:pt>
                <c:pt idx="30">
                  <c:v>21.29</c:v>
                </c:pt>
                <c:pt idx="31">
                  <c:v>21.29</c:v>
                </c:pt>
                <c:pt idx="32">
                  <c:v>21.32</c:v>
                </c:pt>
                <c:pt idx="33">
                  <c:v>21.45</c:v>
                </c:pt>
                <c:pt idx="34">
                  <c:v>21.72</c:v>
                </c:pt>
                <c:pt idx="35">
                  <c:v>21.61</c:v>
                </c:pt>
                <c:pt idx="36">
                  <c:v>21.72</c:v>
                </c:pt>
                <c:pt idx="37">
                  <c:v>21.54</c:v>
                </c:pt>
                <c:pt idx="38">
                  <c:v>21.5</c:v>
                </c:pt>
                <c:pt idx="39">
                  <c:v>21.61</c:v>
                </c:pt>
                <c:pt idx="40">
                  <c:v>21.54</c:v>
                </c:pt>
                <c:pt idx="41">
                  <c:v>21.6</c:v>
                </c:pt>
                <c:pt idx="42">
                  <c:v>21.58</c:v>
                </c:pt>
                <c:pt idx="43">
                  <c:v>21.54</c:v>
                </c:pt>
                <c:pt idx="44">
                  <c:v>21.58</c:v>
                </c:pt>
                <c:pt idx="45">
                  <c:v>21.65</c:v>
                </c:pt>
                <c:pt idx="46">
                  <c:v>21.65</c:v>
                </c:pt>
                <c:pt idx="47">
                  <c:v>21.61</c:v>
                </c:pt>
                <c:pt idx="48">
                  <c:v>21.54</c:v>
                </c:pt>
                <c:pt idx="49">
                  <c:v>21.61</c:v>
                </c:pt>
                <c:pt idx="50">
                  <c:v>21.61</c:v>
                </c:pt>
                <c:pt idx="51">
                  <c:v>21.65</c:v>
                </c:pt>
                <c:pt idx="52">
                  <c:v>21.65</c:v>
                </c:pt>
                <c:pt idx="53">
                  <c:v>21.63</c:v>
                </c:pt>
                <c:pt idx="54">
                  <c:v>21.69</c:v>
                </c:pt>
                <c:pt idx="55">
                  <c:v>21.78</c:v>
                </c:pt>
                <c:pt idx="56">
                  <c:v>21.76</c:v>
                </c:pt>
                <c:pt idx="57">
                  <c:v>21.76</c:v>
                </c:pt>
                <c:pt idx="58">
                  <c:v>21.74</c:v>
                </c:pt>
                <c:pt idx="59">
                  <c:v>21.76</c:v>
                </c:pt>
                <c:pt idx="60">
                  <c:v>21.72</c:v>
                </c:pt>
                <c:pt idx="61">
                  <c:v>21.81</c:v>
                </c:pt>
                <c:pt idx="62">
                  <c:v>21.74</c:v>
                </c:pt>
                <c:pt idx="63">
                  <c:v>21.78</c:v>
                </c:pt>
                <c:pt idx="64">
                  <c:v>21.83</c:v>
                </c:pt>
                <c:pt idx="65">
                  <c:v>21.91</c:v>
                </c:pt>
                <c:pt idx="66">
                  <c:v>21.94</c:v>
                </c:pt>
                <c:pt idx="67">
                  <c:v>21.92</c:v>
                </c:pt>
                <c:pt idx="68">
                  <c:v>21.94</c:v>
                </c:pt>
                <c:pt idx="69">
                  <c:v>22.01</c:v>
                </c:pt>
                <c:pt idx="70">
                  <c:v>22.01</c:v>
                </c:pt>
                <c:pt idx="71">
                  <c:v>21.98</c:v>
                </c:pt>
                <c:pt idx="72">
                  <c:v>22.05</c:v>
                </c:pt>
                <c:pt idx="73">
                  <c:v>21.96</c:v>
                </c:pt>
                <c:pt idx="74">
                  <c:v>22</c:v>
                </c:pt>
                <c:pt idx="75">
                  <c:v>22.01</c:v>
                </c:pt>
                <c:pt idx="76">
                  <c:v>22.01</c:v>
                </c:pt>
                <c:pt idx="77">
                  <c:v>22.01</c:v>
                </c:pt>
                <c:pt idx="78">
                  <c:v>22.05</c:v>
                </c:pt>
                <c:pt idx="79">
                  <c:v>22.03</c:v>
                </c:pt>
                <c:pt idx="80">
                  <c:v>21.98</c:v>
                </c:pt>
                <c:pt idx="81">
                  <c:v>22.09</c:v>
                </c:pt>
                <c:pt idx="82">
                  <c:v>22.05</c:v>
                </c:pt>
                <c:pt idx="83">
                  <c:v>22.09</c:v>
                </c:pt>
                <c:pt idx="84">
                  <c:v>22.16</c:v>
                </c:pt>
                <c:pt idx="85">
                  <c:v>22.09</c:v>
                </c:pt>
                <c:pt idx="86">
                  <c:v>22.12</c:v>
                </c:pt>
                <c:pt idx="87">
                  <c:v>22.16</c:v>
                </c:pt>
                <c:pt idx="88">
                  <c:v>22.14</c:v>
                </c:pt>
                <c:pt idx="89">
                  <c:v>22.16</c:v>
                </c:pt>
                <c:pt idx="90">
                  <c:v>22.16</c:v>
                </c:pt>
                <c:pt idx="91">
                  <c:v>22.2</c:v>
                </c:pt>
                <c:pt idx="92">
                  <c:v>22.2</c:v>
                </c:pt>
                <c:pt idx="93">
                  <c:v>22.27</c:v>
                </c:pt>
                <c:pt idx="94">
                  <c:v>22.31</c:v>
                </c:pt>
                <c:pt idx="95">
                  <c:v>22.22</c:v>
                </c:pt>
                <c:pt idx="96">
                  <c:v>22.25</c:v>
                </c:pt>
                <c:pt idx="97">
                  <c:v>22.71</c:v>
                </c:pt>
                <c:pt idx="98">
                  <c:v>22.63</c:v>
                </c:pt>
                <c:pt idx="99">
                  <c:v>22.82</c:v>
                </c:pt>
                <c:pt idx="100">
                  <c:v>22.82</c:v>
                </c:pt>
                <c:pt idx="101">
                  <c:v>22.78</c:v>
                </c:pt>
                <c:pt idx="102">
                  <c:v>22.76</c:v>
                </c:pt>
                <c:pt idx="103">
                  <c:v>22.56</c:v>
                </c:pt>
                <c:pt idx="104">
                  <c:v>22.78</c:v>
                </c:pt>
                <c:pt idx="105">
                  <c:v>22.58</c:v>
                </c:pt>
                <c:pt idx="106">
                  <c:v>22.56</c:v>
                </c:pt>
                <c:pt idx="107">
                  <c:v>22.51</c:v>
                </c:pt>
                <c:pt idx="108">
                  <c:v>22.45</c:v>
                </c:pt>
                <c:pt idx="109">
                  <c:v>22.52</c:v>
                </c:pt>
                <c:pt idx="110">
                  <c:v>22.58</c:v>
                </c:pt>
                <c:pt idx="111">
                  <c:v>22.52</c:v>
                </c:pt>
                <c:pt idx="112">
                  <c:v>22.52</c:v>
                </c:pt>
                <c:pt idx="113">
                  <c:v>22.56</c:v>
                </c:pt>
                <c:pt idx="114">
                  <c:v>22.52</c:v>
                </c:pt>
                <c:pt idx="115">
                  <c:v>22.51</c:v>
                </c:pt>
                <c:pt idx="116">
                  <c:v>22.45</c:v>
                </c:pt>
                <c:pt idx="117">
                  <c:v>22.65</c:v>
                </c:pt>
                <c:pt idx="118">
                  <c:v>22.62</c:v>
                </c:pt>
                <c:pt idx="119">
                  <c:v>22.67</c:v>
                </c:pt>
                <c:pt idx="120">
                  <c:v>22.63</c:v>
                </c:pt>
                <c:pt idx="121">
                  <c:v>22.67</c:v>
                </c:pt>
                <c:pt idx="122">
                  <c:v>22.65</c:v>
                </c:pt>
                <c:pt idx="123">
                  <c:v>22.71</c:v>
                </c:pt>
                <c:pt idx="124">
                  <c:v>22.76</c:v>
                </c:pt>
                <c:pt idx="125">
                  <c:v>22.89</c:v>
                </c:pt>
                <c:pt idx="126">
                  <c:v>22.89</c:v>
                </c:pt>
                <c:pt idx="127">
                  <c:v>22.91</c:v>
                </c:pt>
                <c:pt idx="128">
                  <c:v>22.96</c:v>
                </c:pt>
                <c:pt idx="129">
                  <c:v>23.11</c:v>
                </c:pt>
                <c:pt idx="130">
                  <c:v>23.07</c:v>
                </c:pt>
                <c:pt idx="131">
                  <c:v>23.07</c:v>
                </c:pt>
                <c:pt idx="132">
                  <c:v>23.07</c:v>
                </c:pt>
                <c:pt idx="133">
                  <c:v>23</c:v>
                </c:pt>
                <c:pt idx="134">
                  <c:v>23.04</c:v>
                </c:pt>
                <c:pt idx="135">
                  <c:v>23.11</c:v>
                </c:pt>
                <c:pt idx="136">
                  <c:v>23.02</c:v>
                </c:pt>
                <c:pt idx="137">
                  <c:v>23.02</c:v>
                </c:pt>
                <c:pt idx="138">
                  <c:v>23.04</c:v>
                </c:pt>
                <c:pt idx="139">
                  <c:v>23.05</c:v>
                </c:pt>
                <c:pt idx="140">
                  <c:v>23</c:v>
                </c:pt>
                <c:pt idx="141">
                  <c:v>23.07</c:v>
                </c:pt>
                <c:pt idx="142">
                  <c:v>23.4</c:v>
                </c:pt>
                <c:pt idx="143">
                  <c:v>23.53</c:v>
                </c:pt>
                <c:pt idx="144">
                  <c:v>23.33</c:v>
                </c:pt>
                <c:pt idx="145">
                  <c:v>23.26</c:v>
                </c:pt>
                <c:pt idx="146">
                  <c:v>23.26</c:v>
                </c:pt>
                <c:pt idx="147">
                  <c:v>23.29</c:v>
                </c:pt>
                <c:pt idx="148">
                  <c:v>23.18</c:v>
                </c:pt>
                <c:pt idx="149">
                  <c:v>23.18</c:v>
                </c:pt>
                <c:pt idx="150">
                  <c:v>23.15</c:v>
                </c:pt>
                <c:pt idx="151">
                  <c:v>23.18</c:v>
                </c:pt>
                <c:pt idx="152">
                  <c:v>23.18</c:v>
                </c:pt>
                <c:pt idx="153">
                  <c:v>23.15</c:v>
                </c:pt>
                <c:pt idx="154">
                  <c:v>23.13</c:v>
                </c:pt>
                <c:pt idx="155">
                  <c:v>23.18</c:v>
                </c:pt>
                <c:pt idx="156">
                  <c:v>23.22</c:v>
                </c:pt>
                <c:pt idx="157">
                  <c:v>23.22</c:v>
                </c:pt>
                <c:pt idx="158">
                  <c:v>23.26</c:v>
                </c:pt>
                <c:pt idx="159">
                  <c:v>23.33</c:v>
                </c:pt>
                <c:pt idx="160">
                  <c:v>23.66</c:v>
                </c:pt>
                <c:pt idx="161">
                  <c:v>23.51</c:v>
                </c:pt>
                <c:pt idx="162">
                  <c:v>23.48</c:v>
                </c:pt>
                <c:pt idx="163">
                  <c:v>23.42</c:v>
                </c:pt>
                <c:pt idx="164">
                  <c:v>23.4</c:v>
                </c:pt>
                <c:pt idx="165">
                  <c:v>23.44</c:v>
                </c:pt>
                <c:pt idx="166">
                  <c:v>23.42</c:v>
                </c:pt>
                <c:pt idx="167">
                  <c:v>23.4</c:v>
                </c:pt>
                <c:pt idx="168">
                  <c:v>23.44</c:v>
                </c:pt>
                <c:pt idx="169">
                  <c:v>23.49</c:v>
                </c:pt>
                <c:pt idx="170">
                  <c:v>23.51</c:v>
                </c:pt>
                <c:pt idx="171">
                  <c:v>23.51</c:v>
                </c:pt>
                <c:pt idx="172">
                  <c:v>23.55</c:v>
                </c:pt>
                <c:pt idx="173">
                  <c:v>23.59</c:v>
                </c:pt>
                <c:pt idx="174">
                  <c:v>23.66</c:v>
                </c:pt>
                <c:pt idx="175">
                  <c:v>23.6</c:v>
                </c:pt>
                <c:pt idx="176">
                  <c:v>23.66</c:v>
                </c:pt>
                <c:pt idx="177">
                  <c:v>23.62</c:v>
                </c:pt>
                <c:pt idx="178">
                  <c:v>23.69</c:v>
                </c:pt>
                <c:pt idx="179">
                  <c:v>23.73</c:v>
                </c:pt>
                <c:pt idx="180">
                  <c:v>23.69</c:v>
                </c:pt>
                <c:pt idx="181">
                  <c:v>23.66</c:v>
                </c:pt>
                <c:pt idx="182">
                  <c:v>23.71</c:v>
                </c:pt>
                <c:pt idx="183">
                  <c:v>23.73</c:v>
                </c:pt>
                <c:pt idx="184">
                  <c:v>23.64</c:v>
                </c:pt>
                <c:pt idx="185">
                  <c:v>23.69</c:v>
                </c:pt>
                <c:pt idx="186">
                  <c:v>23.69</c:v>
                </c:pt>
                <c:pt idx="187">
                  <c:v>23.73</c:v>
                </c:pt>
                <c:pt idx="188">
                  <c:v>23.69</c:v>
                </c:pt>
                <c:pt idx="189">
                  <c:v>23.66</c:v>
                </c:pt>
                <c:pt idx="190">
                  <c:v>23.68</c:v>
                </c:pt>
                <c:pt idx="191">
                  <c:v>23.71</c:v>
                </c:pt>
                <c:pt idx="192">
                  <c:v>23.73</c:v>
                </c:pt>
                <c:pt idx="193">
                  <c:v>23.69</c:v>
                </c:pt>
                <c:pt idx="194">
                  <c:v>23.69</c:v>
                </c:pt>
                <c:pt idx="195">
                  <c:v>23.69</c:v>
                </c:pt>
                <c:pt idx="196">
                  <c:v>23.77</c:v>
                </c:pt>
                <c:pt idx="197">
                  <c:v>23.8</c:v>
                </c:pt>
                <c:pt idx="198">
                  <c:v>23.8</c:v>
                </c:pt>
                <c:pt idx="199">
                  <c:v>23.84</c:v>
                </c:pt>
                <c:pt idx="200">
                  <c:v>23.82</c:v>
                </c:pt>
                <c:pt idx="201">
                  <c:v>23.88</c:v>
                </c:pt>
                <c:pt idx="202">
                  <c:v>23.84</c:v>
                </c:pt>
                <c:pt idx="203">
                  <c:v>23.84</c:v>
                </c:pt>
                <c:pt idx="204">
                  <c:v>23.88</c:v>
                </c:pt>
                <c:pt idx="205">
                  <c:v>23.82</c:v>
                </c:pt>
                <c:pt idx="206">
                  <c:v>23.88</c:v>
                </c:pt>
                <c:pt idx="207">
                  <c:v>23.88</c:v>
                </c:pt>
                <c:pt idx="208">
                  <c:v>23.84</c:v>
                </c:pt>
                <c:pt idx="209">
                  <c:v>23.88</c:v>
                </c:pt>
                <c:pt idx="210">
                  <c:v>23.82</c:v>
                </c:pt>
                <c:pt idx="211">
                  <c:v>23.78</c:v>
                </c:pt>
                <c:pt idx="212">
                  <c:v>23.84</c:v>
                </c:pt>
                <c:pt idx="213">
                  <c:v>23.88</c:v>
                </c:pt>
                <c:pt idx="214">
                  <c:v>23.91</c:v>
                </c:pt>
                <c:pt idx="215">
                  <c:v>23.91</c:v>
                </c:pt>
                <c:pt idx="216">
                  <c:v>23.91</c:v>
                </c:pt>
                <c:pt idx="217">
                  <c:v>23.88</c:v>
                </c:pt>
                <c:pt idx="218">
                  <c:v>23.93</c:v>
                </c:pt>
                <c:pt idx="219">
                  <c:v>23.99</c:v>
                </c:pt>
                <c:pt idx="220">
                  <c:v>23.91</c:v>
                </c:pt>
                <c:pt idx="221">
                  <c:v>23.95</c:v>
                </c:pt>
                <c:pt idx="222">
                  <c:v>23.99</c:v>
                </c:pt>
                <c:pt idx="223">
                  <c:v>23.95</c:v>
                </c:pt>
                <c:pt idx="224">
                  <c:v>23.99</c:v>
                </c:pt>
                <c:pt idx="225">
                  <c:v>23.99</c:v>
                </c:pt>
                <c:pt idx="226">
                  <c:v>23.99</c:v>
                </c:pt>
                <c:pt idx="227">
                  <c:v>23.93</c:v>
                </c:pt>
                <c:pt idx="228">
                  <c:v>24.04</c:v>
                </c:pt>
                <c:pt idx="229">
                  <c:v>23.99</c:v>
                </c:pt>
                <c:pt idx="230">
                  <c:v>23.99</c:v>
                </c:pt>
                <c:pt idx="231">
                  <c:v>24.06</c:v>
                </c:pt>
                <c:pt idx="232">
                  <c:v>24.06</c:v>
                </c:pt>
                <c:pt idx="233">
                  <c:v>24.06</c:v>
                </c:pt>
                <c:pt idx="234">
                  <c:v>24.24</c:v>
                </c:pt>
                <c:pt idx="235">
                  <c:v>24.21</c:v>
                </c:pt>
                <c:pt idx="236">
                  <c:v>24.11</c:v>
                </c:pt>
                <c:pt idx="237">
                  <c:v>24.09</c:v>
                </c:pt>
                <c:pt idx="238">
                  <c:v>24.09</c:v>
                </c:pt>
                <c:pt idx="239">
                  <c:v>24.13</c:v>
                </c:pt>
                <c:pt idx="240">
                  <c:v>24.15</c:v>
                </c:pt>
                <c:pt idx="241">
                  <c:v>24.15</c:v>
                </c:pt>
                <c:pt idx="242">
                  <c:v>24.21</c:v>
                </c:pt>
                <c:pt idx="243">
                  <c:v>24.17</c:v>
                </c:pt>
                <c:pt idx="244">
                  <c:v>24.13</c:v>
                </c:pt>
                <c:pt idx="245">
                  <c:v>24.15</c:v>
                </c:pt>
                <c:pt idx="246">
                  <c:v>24.24</c:v>
                </c:pt>
                <c:pt idx="247">
                  <c:v>24.24</c:v>
                </c:pt>
                <c:pt idx="248">
                  <c:v>24.21</c:v>
                </c:pt>
                <c:pt idx="249">
                  <c:v>24.28</c:v>
                </c:pt>
                <c:pt idx="250">
                  <c:v>24.24</c:v>
                </c:pt>
                <c:pt idx="251">
                  <c:v>24.28</c:v>
                </c:pt>
                <c:pt idx="252">
                  <c:v>24.3</c:v>
                </c:pt>
                <c:pt idx="253">
                  <c:v>24.3</c:v>
                </c:pt>
                <c:pt idx="254">
                  <c:v>24.35</c:v>
                </c:pt>
                <c:pt idx="255">
                  <c:v>24.33</c:v>
                </c:pt>
                <c:pt idx="256">
                  <c:v>24.42</c:v>
                </c:pt>
                <c:pt idx="257">
                  <c:v>24.46</c:v>
                </c:pt>
                <c:pt idx="258">
                  <c:v>24.42</c:v>
                </c:pt>
                <c:pt idx="259">
                  <c:v>24.53</c:v>
                </c:pt>
                <c:pt idx="260">
                  <c:v>24.39</c:v>
                </c:pt>
                <c:pt idx="261">
                  <c:v>24.44</c:v>
                </c:pt>
                <c:pt idx="262">
                  <c:v>24.39</c:v>
                </c:pt>
                <c:pt idx="263">
                  <c:v>24.42</c:v>
                </c:pt>
                <c:pt idx="264">
                  <c:v>24.4</c:v>
                </c:pt>
                <c:pt idx="265">
                  <c:v>24.42</c:v>
                </c:pt>
                <c:pt idx="266">
                  <c:v>24.46</c:v>
                </c:pt>
                <c:pt idx="267">
                  <c:v>24.48</c:v>
                </c:pt>
                <c:pt idx="268">
                  <c:v>24.46</c:v>
                </c:pt>
                <c:pt idx="269">
                  <c:v>24.5</c:v>
                </c:pt>
                <c:pt idx="270">
                  <c:v>24.62</c:v>
                </c:pt>
                <c:pt idx="271">
                  <c:v>24.57</c:v>
                </c:pt>
                <c:pt idx="272">
                  <c:v>24.57</c:v>
                </c:pt>
                <c:pt idx="273">
                  <c:v>24.55</c:v>
                </c:pt>
                <c:pt idx="274">
                  <c:v>24.53</c:v>
                </c:pt>
                <c:pt idx="275">
                  <c:v>24.61</c:v>
                </c:pt>
                <c:pt idx="276">
                  <c:v>24.62</c:v>
                </c:pt>
                <c:pt idx="277">
                  <c:v>24.68</c:v>
                </c:pt>
                <c:pt idx="278">
                  <c:v>24.66</c:v>
                </c:pt>
                <c:pt idx="279">
                  <c:v>24.64</c:v>
                </c:pt>
                <c:pt idx="280">
                  <c:v>24.71</c:v>
                </c:pt>
                <c:pt idx="281">
                  <c:v>24.86</c:v>
                </c:pt>
                <c:pt idx="282">
                  <c:v>24.86</c:v>
                </c:pt>
                <c:pt idx="283">
                  <c:v>24.83</c:v>
                </c:pt>
                <c:pt idx="284">
                  <c:v>24.88</c:v>
                </c:pt>
                <c:pt idx="285">
                  <c:v>24.9</c:v>
                </c:pt>
                <c:pt idx="286">
                  <c:v>24.97</c:v>
                </c:pt>
                <c:pt idx="287">
                  <c:v>24.97</c:v>
                </c:pt>
                <c:pt idx="288">
                  <c:v>25.01</c:v>
                </c:pt>
                <c:pt idx="289">
                  <c:v>25.04</c:v>
                </c:pt>
                <c:pt idx="290">
                  <c:v>25.37</c:v>
                </c:pt>
                <c:pt idx="291">
                  <c:v>25.22</c:v>
                </c:pt>
                <c:pt idx="292">
                  <c:v>25.88</c:v>
                </c:pt>
                <c:pt idx="293">
                  <c:v>26.05</c:v>
                </c:pt>
                <c:pt idx="294">
                  <c:v>25.7</c:v>
                </c:pt>
                <c:pt idx="295">
                  <c:v>25.56</c:v>
                </c:pt>
                <c:pt idx="296">
                  <c:v>25.44</c:v>
                </c:pt>
                <c:pt idx="297">
                  <c:v>25.44</c:v>
                </c:pt>
                <c:pt idx="298">
                  <c:v>25.48</c:v>
                </c:pt>
                <c:pt idx="299">
                  <c:v>25.37</c:v>
                </c:pt>
                <c:pt idx="300">
                  <c:v>25.37</c:v>
                </c:pt>
                <c:pt idx="301">
                  <c:v>25.33</c:v>
                </c:pt>
                <c:pt idx="302">
                  <c:v>25.41</c:v>
                </c:pt>
                <c:pt idx="303">
                  <c:v>25.41</c:v>
                </c:pt>
                <c:pt idx="304">
                  <c:v>25.37</c:v>
                </c:pt>
                <c:pt idx="305">
                  <c:v>25.35</c:v>
                </c:pt>
                <c:pt idx="306">
                  <c:v>25.46</c:v>
                </c:pt>
                <c:pt idx="307">
                  <c:v>25.77</c:v>
                </c:pt>
                <c:pt idx="308">
                  <c:v>25.66</c:v>
                </c:pt>
                <c:pt idx="309">
                  <c:v>25.59</c:v>
                </c:pt>
                <c:pt idx="310">
                  <c:v>25.48</c:v>
                </c:pt>
                <c:pt idx="311">
                  <c:v>25.37</c:v>
                </c:pt>
                <c:pt idx="312">
                  <c:v>25.37</c:v>
                </c:pt>
                <c:pt idx="313">
                  <c:v>25.37</c:v>
                </c:pt>
                <c:pt idx="314">
                  <c:v>25.63</c:v>
                </c:pt>
                <c:pt idx="315">
                  <c:v>25.96</c:v>
                </c:pt>
                <c:pt idx="316">
                  <c:v>26.1</c:v>
                </c:pt>
                <c:pt idx="317">
                  <c:v>25.88</c:v>
                </c:pt>
                <c:pt idx="318">
                  <c:v>26.03</c:v>
                </c:pt>
                <c:pt idx="319">
                  <c:v>26.06</c:v>
                </c:pt>
                <c:pt idx="320">
                  <c:v>26.14</c:v>
                </c:pt>
                <c:pt idx="321">
                  <c:v>25.99</c:v>
                </c:pt>
                <c:pt idx="322">
                  <c:v>26.36</c:v>
                </c:pt>
                <c:pt idx="323">
                  <c:v>26.36</c:v>
                </c:pt>
                <c:pt idx="324">
                  <c:v>26.21</c:v>
                </c:pt>
                <c:pt idx="325">
                  <c:v>25.96</c:v>
                </c:pt>
                <c:pt idx="326">
                  <c:v>25.88</c:v>
                </c:pt>
                <c:pt idx="327">
                  <c:v>26.08</c:v>
                </c:pt>
                <c:pt idx="328">
                  <c:v>25.99</c:v>
                </c:pt>
                <c:pt idx="329">
                  <c:v>25.74</c:v>
                </c:pt>
                <c:pt idx="330">
                  <c:v>25.7</c:v>
                </c:pt>
                <c:pt idx="331">
                  <c:v>25.77</c:v>
                </c:pt>
                <c:pt idx="332">
                  <c:v>25.75</c:v>
                </c:pt>
                <c:pt idx="333">
                  <c:v>25.74</c:v>
                </c:pt>
                <c:pt idx="334">
                  <c:v>25.74</c:v>
                </c:pt>
                <c:pt idx="335">
                  <c:v>25.59</c:v>
                </c:pt>
                <c:pt idx="336">
                  <c:v>25.59</c:v>
                </c:pt>
                <c:pt idx="337">
                  <c:v>25.59</c:v>
                </c:pt>
                <c:pt idx="338">
                  <c:v>25.52</c:v>
                </c:pt>
                <c:pt idx="339">
                  <c:v>25.52</c:v>
                </c:pt>
                <c:pt idx="340">
                  <c:v>25.61</c:v>
                </c:pt>
                <c:pt idx="341">
                  <c:v>25.52</c:v>
                </c:pt>
                <c:pt idx="342">
                  <c:v>25.53</c:v>
                </c:pt>
                <c:pt idx="343">
                  <c:v>25.53</c:v>
                </c:pt>
                <c:pt idx="344">
                  <c:v>25.56</c:v>
                </c:pt>
                <c:pt idx="345">
                  <c:v>25.44</c:v>
                </c:pt>
                <c:pt idx="346">
                  <c:v>25.44</c:v>
                </c:pt>
                <c:pt idx="347">
                  <c:v>25.41</c:v>
                </c:pt>
                <c:pt idx="348">
                  <c:v>25.3</c:v>
                </c:pt>
                <c:pt idx="349">
                  <c:v>25.33</c:v>
                </c:pt>
                <c:pt idx="350">
                  <c:v>25.25</c:v>
                </c:pt>
                <c:pt idx="351">
                  <c:v>25.22</c:v>
                </c:pt>
                <c:pt idx="352">
                  <c:v>25.26</c:v>
                </c:pt>
                <c:pt idx="353">
                  <c:v>25.3</c:v>
                </c:pt>
                <c:pt idx="354">
                  <c:v>25.32</c:v>
                </c:pt>
                <c:pt idx="355">
                  <c:v>25.26</c:v>
                </c:pt>
                <c:pt idx="356">
                  <c:v>25.26</c:v>
                </c:pt>
                <c:pt idx="357">
                  <c:v>25.25</c:v>
                </c:pt>
                <c:pt idx="358">
                  <c:v>25.19</c:v>
                </c:pt>
                <c:pt idx="359">
                  <c:v>25.22</c:v>
                </c:pt>
                <c:pt idx="360">
                  <c:v>25.26</c:v>
                </c:pt>
                <c:pt idx="361">
                  <c:v>25.26</c:v>
                </c:pt>
                <c:pt idx="362">
                  <c:v>25.32</c:v>
                </c:pt>
                <c:pt idx="363">
                  <c:v>25.33</c:v>
                </c:pt>
                <c:pt idx="364">
                  <c:v>25.35</c:v>
                </c:pt>
                <c:pt idx="365">
                  <c:v>25.26</c:v>
                </c:pt>
                <c:pt idx="366">
                  <c:v>25.26</c:v>
                </c:pt>
                <c:pt idx="367">
                  <c:v>25.33</c:v>
                </c:pt>
                <c:pt idx="368">
                  <c:v>25.22</c:v>
                </c:pt>
                <c:pt idx="369">
                  <c:v>25.28</c:v>
                </c:pt>
                <c:pt idx="370">
                  <c:v>25.3</c:v>
                </c:pt>
                <c:pt idx="371">
                  <c:v>25.3</c:v>
                </c:pt>
                <c:pt idx="372">
                  <c:v>25.22</c:v>
                </c:pt>
                <c:pt idx="373">
                  <c:v>25.33</c:v>
                </c:pt>
                <c:pt idx="374">
                  <c:v>25.37</c:v>
                </c:pt>
                <c:pt idx="375">
                  <c:v>25.33</c:v>
                </c:pt>
                <c:pt idx="376">
                  <c:v>25.37</c:v>
                </c:pt>
                <c:pt idx="377">
                  <c:v>25.37</c:v>
                </c:pt>
                <c:pt idx="378">
                  <c:v>25.41</c:v>
                </c:pt>
                <c:pt idx="379">
                  <c:v>25.33</c:v>
                </c:pt>
                <c:pt idx="380">
                  <c:v>25.28</c:v>
                </c:pt>
                <c:pt idx="381">
                  <c:v>25.3</c:v>
                </c:pt>
                <c:pt idx="382">
                  <c:v>25.37</c:v>
                </c:pt>
                <c:pt idx="383">
                  <c:v>25.41</c:v>
                </c:pt>
                <c:pt idx="384">
                  <c:v>25.41</c:v>
                </c:pt>
                <c:pt idx="385">
                  <c:v>25.44</c:v>
                </c:pt>
                <c:pt idx="386">
                  <c:v>25.48</c:v>
                </c:pt>
                <c:pt idx="387">
                  <c:v>25.52</c:v>
                </c:pt>
                <c:pt idx="388">
                  <c:v>25.48</c:v>
                </c:pt>
                <c:pt idx="389">
                  <c:v>31.64</c:v>
                </c:pt>
                <c:pt idx="390">
                  <c:v>30.15</c:v>
                </c:pt>
                <c:pt idx="391">
                  <c:v>26.5</c:v>
                </c:pt>
                <c:pt idx="392">
                  <c:v>26.25</c:v>
                </c:pt>
                <c:pt idx="393">
                  <c:v>26.18</c:v>
                </c:pt>
                <c:pt idx="394">
                  <c:v>26.03</c:v>
                </c:pt>
                <c:pt idx="395">
                  <c:v>33.39</c:v>
                </c:pt>
                <c:pt idx="396">
                  <c:v>30.66</c:v>
                </c:pt>
                <c:pt idx="397">
                  <c:v>33.74</c:v>
                </c:pt>
                <c:pt idx="398">
                  <c:v>30.31</c:v>
                </c:pt>
                <c:pt idx="399">
                  <c:v>27.74</c:v>
                </c:pt>
                <c:pt idx="400">
                  <c:v>28.11</c:v>
                </c:pt>
                <c:pt idx="401">
                  <c:v>27.53</c:v>
                </c:pt>
                <c:pt idx="402">
                  <c:v>27.16</c:v>
                </c:pt>
                <c:pt idx="403">
                  <c:v>27.01</c:v>
                </c:pt>
                <c:pt idx="404">
                  <c:v>31.35</c:v>
                </c:pt>
                <c:pt idx="405">
                  <c:v>32.24</c:v>
                </c:pt>
                <c:pt idx="406">
                  <c:v>30.59</c:v>
                </c:pt>
                <c:pt idx="407">
                  <c:v>28.22</c:v>
                </c:pt>
                <c:pt idx="408">
                  <c:v>28.2</c:v>
                </c:pt>
                <c:pt idx="409">
                  <c:v>27.82</c:v>
                </c:pt>
                <c:pt idx="410">
                  <c:v>27.78</c:v>
                </c:pt>
                <c:pt idx="411">
                  <c:v>28.51</c:v>
                </c:pt>
                <c:pt idx="412">
                  <c:v>30.99</c:v>
                </c:pt>
                <c:pt idx="413">
                  <c:v>31.77</c:v>
                </c:pt>
                <c:pt idx="414">
                  <c:v>29.2</c:v>
                </c:pt>
                <c:pt idx="415">
                  <c:v>28.36</c:v>
                </c:pt>
                <c:pt idx="416">
                  <c:v>28.36</c:v>
                </c:pt>
                <c:pt idx="417">
                  <c:v>28.29</c:v>
                </c:pt>
                <c:pt idx="418">
                  <c:v>28.14</c:v>
                </c:pt>
                <c:pt idx="419">
                  <c:v>30.26</c:v>
                </c:pt>
                <c:pt idx="420">
                  <c:v>32.5</c:v>
                </c:pt>
                <c:pt idx="421">
                  <c:v>30.37</c:v>
                </c:pt>
                <c:pt idx="422">
                  <c:v>30.18</c:v>
                </c:pt>
                <c:pt idx="423">
                  <c:v>28.87</c:v>
                </c:pt>
                <c:pt idx="424">
                  <c:v>28.62</c:v>
                </c:pt>
                <c:pt idx="425">
                  <c:v>28.65</c:v>
                </c:pt>
                <c:pt idx="426">
                  <c:v>28.58</c:v>
                </c:pt>
                <c:pt idx="427">
                  <c:v>29.75</c:v>
                </c:pt>
                <c:pt idx="428">
                  <c:v>31.68</c:v>
                </c:pt>
                <c:pt idx="429">
                  <c:v>31.9</c:v>
                </c:pt>
                <c:pt idx="430">
                  <c:v>29.16</c:v>
                </c:pt>
                <c:pt idx="431">
                  <c:v>29.07</c:v>
                </c:pt>
                <c:pt idx="432">
                  <c:v>28.89</c:v>
                </c:pt>
                <c:pt idx="433">
                  <c:v>28.71</c:v>
                </c:pt>
                <c:pt idx="434">
                  <c:v>28.65</c:v>
                </c:pt>
                <c:pt idx="435">
                  <c:v>28.65</c:v>
                </c:pt>
                <c:pt idx="436">
                  <c:v>28.91</c:v>
                </c:pt>
                <c:pt idx="437">
                  <c:v>28.91</c:v>
                </c:pt>
                <c:pt idx="438">
                  <c:v>28.76</c:v>
                </c:pt>
                <c:pt idx="439">
                  <c:v>28.67</c:v>
                </c:pt>
                <c:pt idx="440">
                  <c:v>28.58</c:v>
                </c:pt>
                <c:pt idx="441">
                  <c:v>28.42</c:v>
                </c:pt>
                <c:pt idx="442">
                  <c:v>28.34</c:v>
                </c:pt>
                <c:pt idx="443">
                  <c:v>28.25</c:v>
                </c:pt>
                <c:pt idx="444">
                  <c:v>28.22</c:v>
                </c:pt>
                <c:pt idx="445">
                  <c:v>28.03</c:v>
                </c:pt>
                <c:pt idx="446">
                  <c:v>28.09</c:v>
                </c:pt>
                <c:pt idx="447">
                  <c:v>28.02</c:v>
                </c:pt>
                <c:pt idx="448">
                  <c:v>28</c:v>
                </c:pt>
                <c:pt idx="449">
                  <c:v>27.92</c:v>
                </c:pt>
                <c:pt idx="450">
                  <c:v>27.85</c:v>
                </c:pt>
                <c:pt idx="451">
                  <c:v>27.89</c:v>
                </c:pt>
                <c:pt idx="452">
                  <c:v>27.82</c:v>
                </c:pt>
                <c:pt idx="453">
                  <c:v>27.78</c:v>
                </c:pt>
                <c:pt idx="454">
                  <c:v>27.74</c:v>
                </c:pt>
                <c:pt idx="455">
                  <c:v>27.71</c:v>
                </c:pt>
                <c:pt idx="456">
                  <c:v>27.71</c:v>
                </c:pt>
                <c:pt idx="457">
                  <c:v>27.67</c:v>
                </c:pt>
                <c:pt idx="458">
                  <c:v>27.71</c:v>
                </c:pt>
                <c:pt idx="459">
                  <c:v>27.72</c:v>
                </c:pt>
                <c:pt idx="460">
                  <c:v>27.74</c:v>
                </c:pt>
                <c:pt idx="461">
                  <c:v>27.74</c:v>
                </c:pt>
                <c:pt idx="462">
                  <c:v>27.71</c:v>
                </c:pt>
                <c:pt idx="463">
                  <c:v>27.78</c:v>
                </c:pt>
                <c:pt idx="464">
                  <c:v>27.76</c:v>
                </c:pt>
                <c:pt idx="465">
                  <c:v>27.8</c:v>
                </c:pt>
                <c:pt idx="466">
                  <c:v>27.74</c:v>
                </c:pt>
                <c:pt idx="467">
                  <c:v>27.56</c:v>
                </c:pt>
                <c:pt idx="468">
                  <c:v>27.6</c:v>
                </c:pt>
                <c:pt idx="469">
                  <c:v>27.6</c:v>
                </c:pt>
                <c:pt idx="470">
                  <c:v>27.63</c:v>
                </c:pt>
                <c:pt idx="471">
                  <c:v>27.63</c:v>
                </c:pt>
                <c:pt idx="472">
                  <c:v>27.63</c:v>
                </c:pt>
                <c:pt idx="473">
                  <c:v>27.6</c:v>
                </c:pt>
                <c:pt idx="474">
                  <c:v>27.62</c:v>
                </c:pt>
                <c:pt idx="475">
                  <c:v>27.62</c:v>
                </c:pt>
                <c:pt idx="476">
                  <c:v>27.6</c:v>
                </c:pt>
                <c:pt idx="477">
                  <c:v>27.53</c:v>
                </c:pt>
                <c:pt idx="478">
                  <c:v>27.6</c:v>
                </c:pt>
                <c:pt idx="479">
                  <c:v>27.54</c:v>
                </c:pt>
                <c:pt idx="480">
                  <c:v>27.6</c:v>
                </c:pt>
                <c:pt idx="481">
                  <c:v>27.6</c:v>
                </c:pt>
                <c:pt idx="482">
                  <c:v>27.6</c:v>
                </c:pt>
                <c:pt idx="483">
                  <c:v>27.56</c:v>
                </c:pt>
                <c:pt idx="484">
                  <c:v>27.6</c:v>
                </c:pt>
                <c:pt idx="485">
                  <c:v>27.56</c:v>
                </c:pt>
                <c:pt idx="486">
                  <c:v>27.53</c:v>
                </c:pt>
                <c:pt idx="487">
                  <c:v>27.56</c:v>
                </c:pt>
                <c:pt idx="488">
                  <c:v>27.53</c:v>
                </c:pt>
                <c:pt idx="489">
                  <c:v>27.56</c:v>
                </c:pt>
                <c:pt idx="490">
                  <c:v>27.53</c:v>
                </c:pt>
                <c:pt idx="491">
                  <c:v>27.54</c:v>
                </c:pt>
                <c:pt idx="492">
                  <c:v>27.56</c:v>
                </c:pt>
                <c:pt idx="493">
                  <c:v>27.53</c:v>
                </c:pt>
                <c:pt idx="494">
                  <c:v>27.49</c:v>
                </c:pt>
                <c:pt idx="495">
                  <c:v>27.45</c:v>
                </c:pt>
                <c:pt idx="496">
                  <c:v>27.43</c:v>
                </c:pt>
                <c:pt idx="497">
                  <c:v>27.41</c:v>
                </c:pt>
                <c:pt idx="498">
                  <c:v>27.41</c:v>
                </c:pt>
                <c:pt idx="499">
                  <c:v>27.56</c:v>
                </c:pt>
                <c:pt idx="500">
                  <c:v>27.43</c:v>
                </c:pt>
                <c:pt idx="501">
                  <c:v>27.41</c:v>
                </c:pt>
                <c:pt idx="502">
                  <c:v>27.45</c:v>
                </c:pt>
                <c:pt idx="503">
                  <c:v>27.41</c:v>
                </c:pt>
                <c:pt idx="504">
                  <c:v>27.38</c:v>
                </c:pt>
                <c:pt idx="505">
                  <c:v>27.34</c:v>
                </c:pt>
                <c:pt idx="506">
                  <c:v>27.3</c:v>
                </c:pt>
                <c:pt idx="507">
                  <c:v>27.34</c:v>
                </c:pt>
                <c:pt idx="508">
                  <c:v>27.36</c:v>
                </c:pt>
                <c:pt idx="509">
                  <c:v>27.43</c:v>
                </c:pt>
                <c:pt idx="510">
                  <c:v>27.45</c:v>
                </c:pt>
                <c:pt idx="511">
                  <c:v>27.3</c:v>
                </c:pt>
                <c:pt idx="512">
                  <c:v>27.45</c:v>
                </c:pt>
                <c:pt idx="513">
                  <c:v>27.41</c:v>
                </c:pt>
                <c:pt idx="514">
                  <c:v>27.43</c:v>
                </c:pt>
                <c:pt idx="515">
                  <c:v>27.38</c:v>
                </c:pt>
                <c:pt idx="516">
                  <c:v>27.34</c:v>
                </c:pt>
                <c:pt idx="517">
                  <c:v>27.38</c:v>
                </c:pt>
                <c:pt idx="518">
                  <c:v>27.32</c:v>
                </c:pt>
                <c:pt idx="519">
                  <c:v>27.4</c:v>
                </c:pt>
                <c:pt idx="520">
                  <c:v>27.38</c:v>
                </c:pt>
                <c:pt idx="521">
                  <c:v>27.41</c:v>
                </c:pt>
                <c:pt idx="522">
                  <c:v>27.3</c:v>
                </c:pt>
                <c:pt idx="523">
                  <c:v>27.41</c:v>
                </c:pt>
                <c:pt idx="524">
                  <c:v>27.36</c:v>
                </c:pt>
                <c:pt idx="525">
                  <c:v>27.34</c:v>
                </c:pt>
                <c:pt idx="526">
                  <c:v>27.34</c:v>
                </c:pt>
                <c:pt idx="527">
                  <c:v>27.38</c:v>
                </c:pt>
                <c:pt idx="528">
                  <c:v>27.36</c:v>
                </c:pt>
                <c:pt idx="529">
                  <c:v>27.38</c:v>
                </c:pt>
                <c:pt idx="530">
                  <c:v>27.38</c:v>
                </c:pt>
                <c:pt idx="531">
                  <c:v>27.36</c:v>
                </c:pt>
                <c:pt idx="532">
                  <c:v>27.32</c:v>
                </c:pt>
                <c:pt idx="533">
                  <c:v>27.38</c:v>
                </c:pt>
                <c:pt idx="534">
                  <c:v>26.72</c:v>
                </c:pt>
                <c:pt idx="535">
                  <c:v>26.68</c:v>
                </c:pt>
                <c:pt idx="536">
                  <c:v>26.7</c:v>
                </c:pt>
                <c:pt idx="537">
                  <c:v>26.76</c:v>
                </c:pt>
                <c:pt idx="538">
                  <c:v>26.72</c:v>
                </c:pt>
                <c:pt idx="539">
                  <c:v>26.72</c:v>
                </c:pt>
                <c:pt idx="540">
                  <c:v>26.68</c:v>
                </c:pt>
                <c:pt idx="541">
                  <c:v>26.78</c:v>
                </c:pt>
                <c:pt idx="542">
                  <c:v>26.72</c:v>
                </c:pt>
                <c:pt idx="543">
                  <c:v>26.76</c:v>
                </c:pt>
                <c:pt idx="544">
                  <c:v>26.72</c:v>
                </c:pt>
                <c:pt idx="545">
                  <c:v>26.76</c:v>
                </c:pt>
                <c:pt idx="546">
                  <c:v>26.79</c:v>
                </c:pt>
                <c:pt idx="547">
                  <c:v>26.79</c:v>
                </c:pt>
                <c:pt idx="548">
                  <c:v>27.1</c:v>
                </c:pt>
                <c:pt idx="549">
                  <c:v>27.05</c:v>
                </c:pt>
                <c:pt idx="550">
                  <c:v>26.88</c:v>
                </c:pt>
                <c:pt idx="551">
                  <c:v>26.87</c:v>
                </c:pt>
                <c:pt idx="552">
                  <c:v>26.88</c:v>
                </c:pt>
                <c:pt idx="553">
                  <c:v>26.87</c:v>
                </c:pt>
                <c:pt idx="554">
                  <c:v>26.78</c:v>
                </c:pt>
                <c:pt idx="555">
                  <c:v>26.85</c:v>
                </c:pt>
                <c:pt idx="556">
                  <c:v>26.79</c:v>
                </c:pt>
                <c:pt idx="557">
                  <c:v>26.79</c:v>
                </c:pt>
                <c:pt idx="558">
                  <c:v>26.83</c:v>
                </c:pt>
                <c:pt idx="559">
                  <c:v>26.79</c:v>
                </c:pt>
                <c:pt idx="560">
                  <c:v>26.79</c:v>
                </c:pt>
                <c:pt idx="561">
                  <c:v>26.79</c:v>
                </c:pt>
                <c:pt idx="562">
                  <c:v>26.81</c:v>
                </c:pt>
                <c:pt idx="563">
                  <c:v>26.87</c:v>
                </c:pt>
                <c:pt idx="564">
                  <c:v>26.87</c:v>
                </c:pt>
                <c:pt idx="565">
                  <c:v>27.01</c:v>
                </c:pt>
                <c:pt idx="566">
                  <c:v>27.2</c:v>
                </c:pt>
                <c:pt idx="567">
                  <c:v>27.05</c:v>
                </c:pt>
                <c:pt idx="568">
                  <c:v>27.05</c:v>
                </c:pt>
                <c:pt idx="569">
                  <c:v>27.22</c:v>
                </c:pt>
                <c:pt idx="570">
                  <c:v>27.12</c:v>
                </c:pt>
                <c:pt idx="571">
                  <c:v>27.09</c:v>
                </c:pt>
                <c:pt idx="572">
                  <c:v>27.1</c:v>
                </c:pt>
                <c:pt idx="573">
                  <c:v>27.09</c:v>
                </c:pt>
                <c:pt idx="574">
                  <c:v>27.05</c:v>
                </c:pt>
                <c:pt idx="575">
                  <c:v>27.09</c:v>
                </c:pt>
                <c:pt idx="576">
                  <c:v>27.01</c:v>
                </c:pt>
                <c:pt idx="577">
                  <c:v>27.12</c:v>
                </c:pt>
                <c:pt idx="578">
                  <c:v>27.01</c:v>
                </c:pt>
                <c:pt idx="579">
                  <c:v>27.12</c:v>
                </c:pt>
                <c:pt idx="580">
                  <c:v>27.3</c:v>
                </c:pt>
                <c:pt idx="581">
                  <c:v>27.3</c:v>
                </c:pt>
                <c:pt idx="582">
                  <c:v>27.34</c:v>
                </c:pt>
                <c:pt idx="583">
                  <c:v>27.27</c:v>
                </c:pt>
                <c:pt idx="584">
                  <c:v>27.3</c:v>
                </c:pt>
                <c:pt idx="585">
                  <c:v>27.34</c:v>
                </c:pt>
                <c:pt idx="586">
                  <c:v>27.36</c:v>
                </c:pt>
                <c:pt idx="587">
                  <c:v>27.27</c:v>
                </c:pt>
                <c:pt idx="588">
                  <c:v>27.29</c:v>
                </c:pt>
                <c:pt idx="589">
                  <c:v>27.36</c:v>
                </c:pt>
                <c:pt idx="590">
                  <c:v>27.38</c:v>
                </c:pt>
                <c:pt idx="591">
                  <c:v>27.3</c:v>
                </c:pt>
                <c:pt idx="592">
                  <c:v>27.29</c:v>
                </c:pt>
                <c:pt idx="593">
                  <c:v>27.3</c:v>
                </c:pt>
                <c:pt idx="594">
                  <c:v>27.38</c:v>
                </c:pt>
                <c:pt idx="595">
                  <c:v>27.63</c:v>
                </c:pt>
                <c:pt idx="596">
                  <c:v>27.56</c:v>
                </c:pt>
                <c:pt idx="597">
                  <c:v>27.49</c:v>
                </c:pt>
                <c:pt idx="598">
                  <c:v>27.49</c:v>
                </c:pt>
                <c:pt idx="599">
                  <c:v>27.47</c:v>
                </c:pt>
                <c:pt idx="600">
                  <c:v>27.43</c:v>
                </c:pt>
                <c:pt idx="601">
                  <c:v>27.49</c:v>
                </c:pt>
                <c:pt idx="602">
                  <c:v>27.49</c:v>
                </c:pt>
                <c:pt idx="603">
                  <c:v>27.49</c:v>
                </c:pt>
                <c:pt idx="604">
                  <c:v>27.49</c:v>
                </c:pt>
                <c:pt idx="605">
                  <c:v>27.53</c:v>
                </c:pt>
                <c:pt idx="606">
                  <c:v>27.56</c:v>
                </c:pt>
                <c:pt idx="607">
                  <c:v>27.56</c:v>
                </c:pt>
                <c:pt idx="608">
                  <c:v>27.56</c:v>
                </c:pt>
                <c:pt idx="609">
                  <c:v>27.49</c:v>
                </c:pt>
                <c:pt idx="610">
                  <c:v>27.6</c:v>
                </c:pt>
                <c:pt idx="611">
                  <c:v>27.63</c:v>
                </c:pt>
                <c:pt idx="612">
                  <c:v>27.6</c:v>
                </c:pt>
                <c:pt idx="613">
                  <c:v>27.63</c:v>
                </c:pt>
                <c:pt idx="614">
                  <c:v>27.6</c:v>
                </c:pt>
                <c:pt idx="615">
                  <c:v>27.6</c:v>
                </c:pt>
                <c:pt idx="616">
                  <c:v>27.58</c:v>
                </c:pt>
                <c:pt idx="617">
                  <c:v>27.56</c:v>
                </c:pt>
                <c:pt idx="618">
                  <c:v>27.56</c:v>
                </c:pt>
                <c:pt idx="619">
                  <c:v>27.63</c:v>
                </c:pt>
                <c:pt idx="620">
                  <c:v>27.71</c:v>
                </c:pt>
                <c:pt idx="621">
                  <c:v>28.84</c:v>
                </c:pt>
                <c:pt idx="622">
                  <c:v>24.06</c:v>
                </c:pt>
                <c:pt idx="623">
                  <c:v>32.549999999999997</c:v>
                </c:pt>
                <c:pt idx="624">
                  <c:v>25.92</c:v>
                </c:pt>
                <c:pt idx="625">
                  <c:v>25.66</c:v>
                </c:pt>
                <c:pt idx="626">
                  <c:v>25.52</c:v>
                </c:pt>
                <c:pt idx="627">
                  <c:v>25.56</c:v>
                </c:pt>
                <c:pt idx="628">
                  <c:v>25.25</c:v>
                </c:pt>
                <c:pt idx="629">
                  <c:v>25.01</c:v>
                </c:pt>
                <c:pt idx="630">
                  <c:v>24.95</c:v>
                </c:pt>
                <c:pt idx="631">
                  <c:v>24.9</c:v>
                </c:pt>
                <c:pt idx="632">
                  <c:v>24.86</c:v>
                </c:pt>
                <c:pt idx="633">
                  <c:v>24.83</c:v>
                </c:pt>
                <c:pt idx="634">
                  <c:v>24.88</c:v>
                </c:pt>
                <c:pt idx="635">
                  <c:v>24.86</c:v>
                </c:pt>
                <c:pt idx="636">
                  <c:v>24.92</c:v>
                </c:pt>
                <c:pt idx="637">
                  <c:v>24.9</c:v>
                </c:pt>
                <c:pt idx="638">
                  <c:v>24.94</c:v>
                </c:pt>
                <c:pt idx="639">
                  <c:v>24.86</c:v>
                </c:pt>
                <c:pt idx="640">
                  <c:v>24.92</c:v>
                </c:pt>
                <c:pt idx="641">
                  <c:v>24.84</c:v>
                </c:pt>
                <c:pt idx="642">
                  <c:v>24.84</c:v>
                </c:pt>
                <c:pt idx="643">
                  <c:v>24.77</c:v>
                </c:pt>
                <c:pt idx="644">
                  <c:v>24.92</c:v>
                </c:pt>
                <c:pt idx="645">
                  <c:v>24.94</c:v>
                </c:pt>
                <c:pt idx="646">
                  <c:v>24.97</c:v>
                </c:pt>
                <c:pt idx="647">
                  <c:v>25.06</c:v>
                </c:pt>
                <c:pt idx="648">
                  <c:v>24.9</c:v>
                </c:pt>
                <c:pt idx="649">
                  <c:v>24.9</c:v>
                </c:pt>
                <c:pt idx="650">
                  <c:v>24.86</c:v>
                </c:pt>
                <c:pt idx="651">
                  <c:v>24.97</c:v>
                </c:pt>
                <c:pt idx="652">
                  <c:v>25.01</c:v>
                </c:pt>
                <c:pt idx="653">
                  <c:v>25.01</c:v>
                </c:pt>
                <c:pt idx="654">
                  <c:v>24.97</c:v>
                </c:pt>
                <c:pt idx="655">
                  <c:v>25.12</c:v>
                </c:pt>
                <c:pt idx="656">
                  <c:v>25.19</c:v>
                </c:pt>
                <c:pt idx="657">
                  <c:v>25.13</c:v>
                </c:pt>
                <c:pt idx="658">
                  <c:v>25.15</c:v>
                </c:pt>
                <c:pt idx="659">
                  <c:v>25.13</c:v>
                </c:pt>
                <c:pt idx="660">
                  <c:v>25.04</c:v>
                </c:pt>
                <c:pt idx="661">
                  <c:v>25.26</c:v>
                </c:pt>
                <c:pt idx="662">
                  <c:v>25.22</c:v>
                </c:pt>
                <c:pt idx="663">
                  <c:v>25.13</c:v>
                </c:pt>
                <c:pt idx="664">
                  <c:v>25.01</c:v>
                </c:pt>
                <c:pt idx="665">
                  <c:v>25.08</c:v>
                </c:pt>
                <c:pt idx="666">
                  <c:v>25.01</c:v>
                </c:pt>
                <c:pt idx="667">
                  <c:v>24.99</c:v>
                </c:pt>
                <c:pt idx="668">
                  <c:v>25.3</c:v>
                </c:pt>
                <c:pt idx="669">
                  <c:v>25.63</c:v>
                </c:pt>
                <c:pt idx="670">
                  <c:v>25.7</c:v>
                </c:pt>
                <c:pt idx="671">
                  <c:v>25.75</c:v>
                </c:pt>
                <c:pt idx="672">
                  <c:v>25.7</c:v>
                </c:pt>
                <c:pt idx="673">
                  <c:v>25.7</c:v>
                </c:pt>
                <c:pt idx="674">
                  <c:v>25.77</c:v>
                </c:pt>
                <c:pt idx="675">
                  <c:v>25.77</c:v>
                </c:pt>
                <c:pt idx="676">
                  <c:v>25.66</c:v>
                </c:pt>
                <c:pt idx="677">
                  <c:v>25.61</c:v>
                </c:pt>
                <c:pt idx="678">
                  <c:v>25.56</c:v>
                </c:pt>
                <c:pt idx="679">
                  <c:v>25.48</c:v>
                </c:pt>
                <c:pt idx="680">
                  <c:v>25.61</c:v>
                </c:pt>
                <c:pt idx="681">
                  <c:v>25.52</c:v>
                </c:pt>
                <c:pt idx="682">
                  <c:v>25.56</c:v>
                </c:pt>
                <c:pt idx="683">
                  <c:v>25.48</c:v>
                </c:pt>
                <c:pt idx="684">
                  <c:v>25.46</c:v>
                </c:pt>
                <c:pt idx="685">
                  <c:v>25.59</c:v>
                </c:pt>
                <c:pt idx="686">
                  <c:v>25.66</c:v>
                </c:pt>
                <c:pt idx="687">
                  <c:v>25.48</c:v>
                </c:pt>
                <c:pt idx="688">
                  <c:v>25.46</c:v>
                </c:pt>
                <c:pt idx="689">
                  <c:v>25.41</c:v>
                </c:pt>
                <c:pt idx="690">
                  <c:v>25.33</c:v>
                </c:pt>
                <c:pt idx="691">
                  <c:v>25.43</c:v>
                </c:pt>
                <c:pt idx="692">
                  <c:v>25.66</c:v>
                </c:pt>
                <c:pt idx="693">
                  <c:v>25.59</c:v>
                </c:pt>
                <c:pt idx="694">
                  <c:v>25.48</c:v>
                </c:pt>
                <c:pt idx="695">
                  <c:v>25.41</c:v>
                </c:pt>
                <c:pt idx="696">
                  <c:v>25.44</c:v>
                </c:pt>
                <c:pt idx="697">
                  <c:v>25.37</c:v>
                </c:pt>
                <c:pt idx="698">
                  <c:v>25.41</c:v>
                </c:pt>
                <c:pt idx="699">
                  <c:v>25.41</c:v>
                </c:pt>
                <c:pt idx="700">
                  <c:v>25.59</c:v>
                </c:pt>
                <c:pt idx="701">
                  <c:v>25.7</c:v>
                </c:pt>
                <c:pt idx="702">
                  <c:v>25.59</c:v>
                </c:pt>
                <c:pt idx="703">
                  <c:v>25.59</c:v>
                </c:pt>
                <c:pt idx="704">
                  <c:v>25.57</c:v>
                </c:pt>
                <c:pt idx="705">
                  <c:v>25.52</c:v>
                </c:pt>
                <c:pt idx="706">
                  <c:v>25.66</c:v>
                </c:pt>
                <c:pt idx="707">
                  <c:v>25.59</c:v>
                </c:pt>
                <c:pt idx="708">
                  <c:v>25.48</c:v>
                </c:pt>
                <c:pt idx="709">
                  <c:v>25.63</c:v>
                </c:pt>
                <c:pt idx="710">
                  <c:v>25.63</c:v>
                </c:pt>
                <c:pt idx="711">
                  <c:v>25.61</c:v>
                </c:pt>
                <c:pt idx="712">
                  <c:v>25.61</c:v>
                </c:pt>
                <c:pt idx="713">
                  <c:v>25.59</c:v>
                </c:pt>
                <c:pt idx="714">
                  <c:v>25.56</c:v>
                </c:pt>
                <c:pt idx="715">
                  <c:v>25.5</c:v>
                </c:pt>
                <c:pt idx="716">
                  <c:v>25.48</c:v>
                </c:pt>
                <c:pt idx="717">
                  <c:v>25.46</c:v>
                </c:pt>
                <c:pt idx="718">
                  <c:v>25.52</c:v>
                </c:pt>
                <c:pt idx="719">
                  <c:v>25.44</c:v>
                </c:pt>
                <c:pt idx="720">
                  <c:v>25.44</c:v>
                </c:pt>
                <c:pt idx="721">
                  <c:v>25.41</c:v>
                </c:pt>
                <c:pt idx="722">
                  <c:v>25.41</c:v>
                </c:pt>
                <c:pt idx="723">
                  <c:v>25.32</c:v>
                </c:pt>
                <c:pt idx="724">
                  <c:v>25.26</c:v>
                </c:pt>
                <c:pt idx="725">
                  <c:v>25.53</c:v>
                </c:pt>
                <c:pt idx="726">
                  <c:v>25.63</c:v>
                </c:pt>
                <c:pt idx="727">
                  <c:v>25.81</c:v>
                </c:pt>
                <c:pt idx="728">
                  <c:v>25.74</c:v>
                </c:pt>
                <c:pt idx="729">
                  <c:v>25.66</c:v>
                </c:pt>
                <c:pt idx="730">
                  <c:v>25.48</c:v>
                </c:pt>
                <c:pt idx="731">
                  <c:v>25.44</c:v>
                </c:pt>
                <c:pt idx="732">
                  <c:v>25.48</c:v>
                </c:pt>
                <c:pt idx="733">
                  <c:v>25.37</c:v>
                </c:pt>
                <c:pt idx="734">
                  <c:v>25.37</c:v>
                </c:pt>
                <c:pt idx="735">
                  <c:v>25.3</c:v>
                </c:pt>
                <c:pt idx="736">
                  <c:v>25.26</c:v>
                </c:pt>
                <c:pt idx="737">
                  <c:v>25.22</c:v>
                </c:pt>
                <c:pt idx="738">
                  <c:v>25.19</c:v>
                </c:pt>
                <c:pt idx="739">
                  <c:v>25.3</c:v>
                </c:pt>
                <c:pt idx="740">
                  <c:v>25.48</c:v>
                </c:pt>
                <c:pt idx="741">
                  <c:v>25.44</c:v>
                </c:pt>
                <c:pt idx="742">
                  <c:v>25.41</c:v>
                </c:pt>
                <c:pt idx="743">
                  <c:v>25.3</c:v>
                </c:pt>
                <c:pt idx="744">
                  <c:v>25.3</c:v>
                </c:pt>
                <c:pt idx="745">
                  <c:v>25.19</c:v>
                </c:pt>
                <c:pt idx="746">
                  <c:v>25.25</c:v>
                </c:pt>
                <c:pt idx="747">
                  <c:v>25.15</c:v>
                </c:pt>
                <c:pt idx="748">
                  <c:v>25.17</c:v>
                </c:pt>
                <c:pt idx="749">
                  <c:v>25.33</c:v>
                </c:pt>
                <c:pt idx="750">
                  <c:v>25.44</c:v>
                </c:pt>
                <c:pt idx="751">
                  <c:v>25.41</c:v>
                </c:pt>
                <c:pt idx="752">
                  <c:v>25.41</c:v>
                </c:pt>
                <c:pt idx="753">
                  <c:v>25.37</c:v>
                </c:pt>
                <c:pt idx="754">
                  <c:v>25.41</c:v>
                </c:pt>
                <c:pt idx="755">
                  <c:v>25.44</c:v>
                </c:pt>
                <c:pt idx="756">
                  <c:v>25.43</c:v>
                </c:pt>
                <c:pt idx="757">
                  <c:v>25.43</c:v>
                </c:pt>
                <c:pt idx="758">
                  <c:v>25.3</c:v>
                </c:pt>
                <c:pt idx="759">
                  <c:v>25.26</c:v>
                </c:pt>
                <c:pt idx="760">
                  <c:v>25.26</c:v>
                </c:pt>
                <c:pt idx="761">
                  <c:v>25.22</c:v>
                </c:pt>
                <c:pt idx="762">
                  <c:v>25.19</c:v>
                </c:pt>
                <c:pt idx="763">
                  <c:v>25.13</c:v>
                </c:pt>
                <c:pt idx="764">
                  <c:v>25.22</c:v>
                </c:pt>
                <c:pt idx="765">
                  <c:v>25.17</c:v>
                </c:pt>
                <c:pt idx="766">
                  <c:v>25.26</c:v>
                </c:pt>
                <c:pt idx="767">
                  <c:v>25.13</c:v>
                </c:pt>
                <c:pt idx="768">
                  <c:v>25.12</c:v>
                </c:pt>
                <c:pt idx="769">
                  <c:v>25.15</c:v>
                </c:pt>
                <c:pt idx="770">
                  <c:v>25.15</c:v>
                </c:pt>
                <c:pt idx="771">
                  <c:v>25.19</c:v>
                </c:pt>
                <c:pt idx="772">
                  <c:v>25.13</c:v>
                </c:pt>
                <c:pt idx="773">
                  <c:v>25.13</c:v>
                </c:pt>
                <c:pt idx="774">
                  <c:v>25.13</c:v>
                </c:pt>
                <c:pt idx="775">
                  <c:v>25.12</c:v>
                </c:pt>
                <c:pt idx="776">
                  <c:v>25.04</c:v>
                </c:pt>
                <c:pt idx="777">
                  <c:v>25.02</c:v>
                </c:pt>
                <c:pt idx="778">
                  <c:v>25.08</c:v>
                </c:pt>
                <c:pt idx="779">
                  <c:v>25.08</c:v>
                </c:pt>
                <c:pt idx="780">
                  <c:v>25.02</c:v>
                </c:pt>
                <c:pt idx="781">
                  <c:v>25.04</c:v>
                </c:pt>
                <c:pt idx="782">
                  <c:v>25.08</c:v>
                </c:pt>
                <c:pt idx="783">
                  <c:v>25.04</c:v>
                </c:pt>
                <c:pt idx="784">
                  <c:v>25.04</c:v>
                </c:pt>
                <c:pt idx="785">
                  <c:v>25.04</c:v>
                </c:pt>
                <c:pt idx="786">
                  <c:v>25.01</c:v>
                </c:pt>
                <c:pt idx="787">
                  <c:v>25.01</c:v>
                </c:pt>
                <c:pt idx="788">
                  <c:v>25.04</c:v>
                </c:pt>
                <c:pt idx="789">
                  <c:v>25.06</c:v>
                </c:pt>
                <c:pt idx="790">
                  <c:v>25.08</c:v>
                </c:pt>
                <c:pt idx="791">
                  <c:v>25.08</c:v>
                </c:pt>
                <c:pt idx="792">
                  <c:v>25.06</c:v>
                </c:pt>
                <c:pt idx="793">
                  <c:v>25.04</c:v>
                </c:pt>
                <c:pt idx="794">
                  <c:v>25.04</c:v>
                </c:pt>
                <c:pt idx="795">
                  <c:v>25.08</c:v>
                </c:pt>
                <c:pt idx="796">
                  <c:v>25.1</c:v>
                </c:pt>
                <c:pt idx="797">
                  <c:v>24.99</c:v>
                </c:pt>
                <c:pt idx="798">
                  <c:v>25.08</c:v>
                </c:pt>
                <c:pt idx="799">
                  <c:v>25.01</c:v>
                </c:pt>
                <c:pt idx="800">
                  <c:v>25.26</c:v>
                </c:pt>
                <c:pt idx="801">
                  <c:v>25.19</c:v>
                </c:pt>
                <c:pt idx="802">
                  <c:v>25.06</c:v>
                </c:pt>
                <c:pt idx="803">
                  <c:v>25.04</c:v>
                </c:pt>
                <c:pt idx="804">
                  <c:v>24.99</c:v>
                </c:pt>
                <c:pt idx="805">
                  <c:v>25.04</c:v>
                </c:pt>
                <c:pt idx="806">
                  <c:v>25.04</c:v>
                </c:pt>
                <c:pt idx="807">
                  <c:v>25.15</c:v>
                </c:pt>
                <c:pt idx="808">
                  <c:v>25.22</c:v>
                </c:pt>
                <c:pt idx="809">
                  <c:v>25.15</c:v>
                </c:pt>
                <c:pt idx="810">
                  <c:v>25.08</c:v>
                </c:pt>
                <c:pt idx="811">
                  <c:v>25.19</c:v>
                </c:pt>
                <c:pt idx="812">
                  <c:v>25.22</c:v>
                </c:pt>
                <c:pt idx="813">
                  <c:v>25.28</c:v>
                </c:pt>
                <c:pt idx="814">
                  <c:v>25.3</c:v>
                </c:pt>
                <c:pt idx="815">
                  <c:v>25.3</c:v>
                </c:pt>
                <c:pt idx="816">
                  <c:v>25.3</c:v>
                </c:pt>
                <c:pt idx="817">
                  <c:v>25.33</c:v>
                </c:pt>
                <c:pt idx="818">
                  <c:v>25.21</c:v>
                </c:pt>
                <c:pt idx="819">
                  <c:v>25.26</c:v>
                </c:pt>
                <c:pt idx="820">
                  <c:v>25.26</c:v>
                </c:pt>
                <c:pt idx="821">
                  <c:v>25.15</c:v>
                </c:pt>
                <c:pt idx="822">
                  <c:v>25.08</c:v>
                </c:pt>
                <c:pt idx="823">
                  <c:v>25.12</c:v>
                </c:pt>
                <c:pt idx="824">
                  <c:v>25.12</c:v>
                </c:pt>
                <c:pt idx="825">
                  <c:v>25.12</c:v>
                </c:pt>
                <c:pt idx="826">
                  <c:v>25.12</c:v>
                </c:pt>
                <c:pt idx="827">
                  <c:v>25.08</c:v>
                </c:pt>
                <c:pt idx="828">
                  <c:v>25.1</c:v>
                </c:pt>
                <c:pt idx="829">
                  <c:v>25.1</c:v>
                </c:pt>
                <c:pt idx="830">
                  <c:v>25.04</c:v>
                </c:pt>
                <c:pt idx="831">
                  <c:v>25.04</c:v>
                </c:pt>
                <c:pt idx="832">
                  <c:v>25.04</c:v>
                </c:pt>
                <c:pt idx="833">
                  <c:v>25.13</c:v>
                </c:pt>
                <c:pt idx="834">
                  <c:v>25.04</c:v>
                </c:pt>
                <c:pt idx="835">
                  <c:v>25.08</c:v>
                </c:pt>
                <c:pt idx="836">
                  <c:v>25.01</c:v>
                </c:pt>
                <c:pt idx="837">
                  <c:v>25.08</c:v>
                </c:pt>
                <c:pt idx="838">
                  <c:v>25.1</c:v>
                </c:pt>
                <c:pt idx="839">
                  <c:v>25.12</c:v>
                </c:pt>
                <c:pt idx="840">
                  <c:v>25.08</c:v>
                </c:pt>
                <c:pt idx="841">
                  <c:v>25.12</c:v>
                </c:pt>
                <c:pt idx="842">
                  <c:v>25.08</c:v>
                </c:pt>
                <c:pt idx="843">
                  <c:v>25.04</c:v>
                </c:pt>
                <c:pt idx="844">
                  <c:v>25.01</c:v>
                </c:pt>
                <c:pt idx="845">
                  <c:v>25.06</c:v>
                </c:pt>
                <c:pt idx="846">
                  <c:v>25.1</c:v>
                </c:pt>
                <c:pt idx="847">
                  <c:v>25.08</c:v>
                </c:pt>
                <c:pt idx="848">
                  <c:v>25.08</c:v>
                </c:pt>
                <c:pt idx="849">
                  <c:v>25.19</c:v>
                </c:pt>
                <c:pt idx="850">
                  <c:v>25.12</c:v>
                </c:pt>
                <c:pt idx="851">
                  <c:v>25.12</c:v>
                </c:pt>
                <c:pt idx="852">
                  <c:v>25.22</c:v>
                </c:pt>
                <c:pt idx="853">
                  <c:v>25.19</c:v>
                </c:pt>
                <c:pt idx="854">
                  <c:v>25.15</c:v>
                </c:pt>
                <c:pt idx="855">
                  <c:v>25.15</c:v>
                </c:pt>
                <c:pt idx="856">
                  <c:v>25.15</c:v>
                </c:pt>
                <c:pt idx="857">
                  <c:v>25.15</c:v>
                </c:pt>
                <c:pt idx="858">
                  <c:v>25.3</c:v>
                </c:pt>
                <c:pt idx="859">
                  <c:v>25.19</c:v>
                </c:pt>
                <c:pt idx="860">
                  <c:v>25.19</c:v>
                </c:pt>
                <c:pt idx="861">
                  <c:v>25.12</c:v>
                </c:pt>
                <c:pt idx="862">
                  <c:v>25.15</c:v>
                </c:pt>
                <c:pt idx="863">
                  <c:v>25.15</c:v>
                </c:pt>
                <c:pt idx="864">
                  <c:v>25.01</c:v>
                </c:pt>
                <c:pt idx="865">
                  <c:v>25.12</c:v>
                </c:pt>
                <c:pt idx="866">
                  <c:v>25.08</c:v>
                </c:pt>
                <c:pt idx="867">
                  <c:v>25.08</c:v>
                </c:pt>
                <c:pt idx="868">
                  <c:v>25.08</c:v>
                </c:pt>
                <c:pt idx="869">
                  <c:v>25.15</c:v>
                </c:pt>
                <c:pt idx="870">
                  <c:v>25.15</c:v>
                </c:pt>
                <c:pt idx="871">
                  <c:v>25.06</c:v>
                </c:pt>
                <c:pt idx="872">
                  <c:v>25.08</c:v>
                </c:pt>
                <c:pt idx="873">
                  <c:v>25.12</c:v>
                </c:pt>
                <c:pt idx="874">
                  <c:v>25.08</c:v>
                </c:pt>
                <c:pt idx="875">
                  <c:v>25.1</c:v>
                </c:pt>
                <c:pt idx="876">
                  <c:v>25.12</c:v>
                </c:pt>
                <c:pt idx="877">
                  <c:v>25.25</c:v>
                </c:pt>
                <c:pt idx="878">
                  <c:v>25.21</c:v>
                </c:pt>
                <c:pt idx="879">
                  <c:v>25.26</c:v>
                </c:pt>
                <c:pt idx="880">
                  <c:v>25.3</c:v>
                </c:pt>
                <c:pt idx="881">
                  <c:v>25.15</c:v>
                </c:pt>
                <c:pt idx="882">
                  <c:v>25.19</c:v>
                </c:pt>
                <c:pt idx="883">
                  <c:v>25.26</c:v>
                </c:pt>
                <c:pt idx="884">
                  <c:v>25.3</c:v>
                </c:pt>
                <c:pt idx="885">
                  <c:v>25.26</c:v>
                </c:pt>
                <c:pt idx="886">
                  <c:v>25.15</c:v>
                </c:pt>
                <c:pt idx="887">
                  <c:v>25.15</c:v>
                </c:pt>
                <c:pt idx="888">
                  <c:v>25.12</c:v>
                </c:pt>
                <c:pt idx="889">
                  <c:v>25.13</c:v>
                </c:pt>
                <c:pt idx="890">
                  <c:v>25.12</c:v>
                </c:pt>
                <c:pt idx="891">
                  <c:v>25.08</c:v>
                </c:pt>
                <c:pt idx="892">
                  <c:v>25.17</c:v>
                </c:pt>
                <c:pt idx="893">
                  <c:v>25.15</c:v>
                </c:pt>
                <c:pt idx="894">
                  <c:v>25.17</c:v>
                </c:pt>
                <c:pt idx="895">
                  <c:v>25.19</c:v>
                </c:pt>
                <c:pt idx="896">
                  <c:v>25.17</c:v>
                </c:pt>
                <c:pt idx="897">
                  <c:v>25.19</c:v>
                </c:pt>
                <c:pt idx="898">
                  <c:v>25.19</c:v>
                </c:pt>
                <c:pt idx="899">
                  <c:v>25.12</c:v>
                </c:pt>
                <c:pt idx="900">
                  <c:v>25.15</c:v>
                </c:pt>
                <c:pt idx="901">
                  <c:v>25.15</c:v>
                </c:pt>
                <c:pt idx="902">
                  <c:v>25.19</c:v>
                </c:pt>
                <c:pt idx="903">
                  <c:v>25.15</c:v>
                </c:pt>
                <c:pt idx="904">
                  <c:v>25.1</c:v>
                </c:pt>
                <c:pt idx="905">
                  <c:v>25.26</c:v>
                </c:pt>
                <c:pt idx="906">
                  <c:v>25.19</c:v>
                </c:pt>
                <c:pt idx="907">
                  <c:v>25.22</c:v>
                </c:pt>
                <c:pt idx="908">
                  <c:v>25.25</c:v>
                </c:pt>
                <c:pt idx="909">
                  <c:v>25.19</c:v>
                </c:pt>
                <c:pt idx="910">
                  <c:v>25.15</c:v>
                </c:pt>
                <c:pt idx="911">
                  <c:v>25.19</c:v>
                </c:pt>
                <c:pt idx="912">
                  <c:v>25.22</c:v>
                </c:pt>
                <c:pt idx="913">
                  <c:v>25.19</c:v>
                </c:pt>
                <c:pt idx="914">
                  <c:v>25.28</c:v>
                </c:pt>
                <c:pt idx="915">
                  <c:v>25.3</c:v>
                </c:pt>
                <c:pt idx="916">
                  <c:v>25.33</c:v>
                </c:pt>
                <c:pt idx="917">
                  <c:v>25.37</c:v>
                </c:pt>
                <c:pt idx="918">
                  <c:v>25.3</c:v>
                </c:pt>
                <c:pt idx="919">
                  <c:v>25.25</c:v>
                </c:pt>
                <c:pt idx="920">
                  <c:v>25.26</c:v>
                </c:pt>
                <c:pt idx="921">
                  <c:v>25.26</c:v>
                </c:pt>
                <c:pt idx="922">
                  <c:v>25.3</c:v>
                </c:pt>
                <c:pt idx="923">
                  <c:v>25.3</c:v>
                </c:pt>
                <c:pt idx="924">
                  <c:v>25.26</c:v>
                </c:pt>
                <c:pt idx="925">
                  <c:v>25.37</c:v>
                </c:pt>
                <c:pt idx="926">
                  <c:v>25.26</c:v>
                </c:pt>
                <c:pt idx="927">
                  <c:v>25.3</c:v>
                </c:pt>
                <c:pt idx="928">
                  <c:v>25.3</c:v>
                </c:pt>
                <c:pt idx="929">
                  <c:v>25.22</c:v>
                </c:pt>
                <c:pt idx="930">
                  <c:v>25.15</c:v>
                </c:pt>
                <c:pt idx="931">
                  <c:v>25.3</c:v>
                </c:pt>
                <c:pt idx="932">
                  <c:v>25.26</c:v>
                </c:pt>
                <c:pt idx="933">
                  <c:v>25.25</c:v>
                </c:pt>
                <c:pt idx="934">
                  <c:v>25.3</c:v>
                </c:pt>
                <c:pt idx="935">
                  <c:v>25.26</c:v>
                </c:pt>
                <c:pt idx="936">
                  <c:v>25.22</c:v>
                </c:pt>
                <c:pt idx="937">
                  <c:v>25.22</c:v>
                </c:pt>
                <c:pt idx="938">
                  <c:v>25.19</c:v>
                </c:pt>
                <c:pt idx="939">
                  <c:v>25.26</c:v>
                </c:pt>
                <c:pt idx="940">
                  <c:v>25.26</c:v>
                </c:pt>
                <c:pt idx="941">
                  <c:v>25.19</c:v>
                </c:pt>
                <c:pt idx="942">
                  <c:v>25.22</c:v>
                </c:pt>
                <c:pt idx="943">
                  <c:v>25.19</c:v>
                </c:pt>
                <c:pt idx="944">
                  <c:v>25.19</c:v>
                </c:pt>
                <c:pt idx="945">
                  <c:v>25.22</c:v>
                </c:pt>
                <c:pt idx="946">
                  <c:v>25.22</c:v>
                </c:pt>
                <c:pt idx="947">
                  <c:v>25.28</c:v>
                </c:pt>
                <c:pt idx="948">
                  <c:v>25.33</c:v>
                </c:pt>
                <c:pt idx="949">
                  <c:v>25.3</c:v>
                </c:pt>
                <c:pt idx="950">
                  <c:v>25.3</c:v>
                </c:pt>
                <c:pt idx="951">
                  <c:v>25.21</c:v>
                </c:pt>
                <c:pt idx="952">
                  <c:v>25.22</c:v>
                </c:pt>
                <c:pt idx="953">
                  <c:v>25.22</c:v>
                </c:pt>
                <c:pt idx="954">
                  <c:v>25.19</c:v>
                </c:pt>
                <c:pt idx="955">
                  <c:v>25.22</c:v>
                </c:pt>
                <c:pt idx="956">
                  <c:v>25.26</c:v>
                </c:pt>
                <c:pt idx="957">
                  <c:v>25.3</c:v>
                </c:pt>
                <c:pt idx="958">
                  <c:v>25.22</c:v>
                </c:pt>
                <c:pt idx="959">
                  <c:v>25.15</c:v>
                </c:pt>
                <c:pt idx="960">
                  <c:v>25.22</c:v>
                </c:pt>
                <c:pt idx="961">
                  <c:v>25.26</c:v>
                </c:pt>
                <c:pt idx="962">
                  <c:v>25.26</c:v>
                </c:pt>
                <c:pt idx="963">
                  <c:v>25.32</c:v>
                </c:pt>
                <c:pt idx="964">
                  <c:v>25.3</c:v>
                </c:pt>
                <c:pt idx="965">
                  <c:v>25.28</c:v>
                </c:pt>
                <c:pt idx="966">
                  <c:v>25.3</c:v>
                </c:pt>
                <c:pt idx="967">
                  <c:v>25.28</c:v>
                </c:pt>
                <c:pt idx="968">
                  <c:v>25.3</c:v>
                </c:pt>
                <c:pt idx="969">
                  <c:v>25.28</c:v>
                </c:pt>
                <c:pt idx="970">
                  <c:v>25.26</c:v>
                </c:pt>
                <c:pt idx="971">
                  <c:v>25.33</c:v>
                </c:pt>
                <c:pt idx="972">
                  <c:v>25.32</c:v>
                </c:pt>
                <c:pt idx="973">
                  <c:v>25.3</c:v>
                </c:pt>
                <c:pt idx="974">
                  <c:v>25.37</c:v>
                </c:pt>
                <c:pt idx="975">
                  <c:v>25.37</c:v>
                </c:pt>
                <c:pt idx="976">
                  <c:v>25.33</c:v>
                </c:pt>
                <c:pt idx="977">
                  <c:v>25.44</c:v>
                </c:pt>
                <c:pt idx="978">
                  <c:v>25.37</c:v>
                </c:pt>
                <c:pt idx="979">
                  <c:v>25.37</c:v>
                </c:pt>
                <c:pt idx="980">
                  <c:v>25.37</c:v>
                </c:pt>
                <c:pt idx="981">
                  <c:v>25.39</c:v>
                </c:pt>
                <c:pt idx="982">
                  <c:v>25.35</c:v>
                </c:pt>
                <c:pt idx="983">
                  <c:v>25.26</c:v>
                </c:pt>
                <c:pt idx="984">
                  <c:v>25.3</c:v>
                </c:pt>
                <c:pt idx="985">
                  <c:v>25.28</c:v>
                </c:pt>
                <c:pt idx="986">
                  <c:v>25.26</c:v>
                </c:pt>
                <c:pt idx="987">
                  <c:v>25.21</c:v>
                </c:pt>
                <c:pt idx="988">
                  <c:v>25.26</c:v>
                </c:pt>
                <c:pt idx="989">
                  <c:v>25.22</c:v>
                </c:pt>
                <c:pt idx="990">
                  <c:v>25.26</c:v>
                </c:pt>
                <c:pt idx="991">
                  <c:v>25.3</c:v>
                </c:pt>
                <c:pt idx="992">
                  <c:v>25.37</c:v>
                </c:pt>
                <c:pt idx="993">
                  <c:v>25.32</c:v>
                </c:pt>
                <c:pt idx="994">
                  <c:v>25.35</c:v>
                </c:pt>
                <c:pt idx="995">
                  <c:v>25.33</c:v>
                </c:pt>
                <c:pt idx="996">
                  <c:v>25.41</c:v>
                </c:pt>
                <c:pt idx="997">
                  <c:v>25.41</c:v>
                </c:pt>
                <c:pt idx="998">
                  <c:v>25.43</c:v>
                </c:pt>
                <c:pt idx="999">
                  <c:v>25.44</c:v>
                </c:pt>
                <c:pt idx="1000">
                  <c:v>25.41</c:v>
                </c:pt>
                <c:pt idx="1001">
                  <c:v>25.41</c:v>
                </c:pt>
                <c:pt idx="1002">
                  <c:v>25.48</c:v>
                </c:pt>
                <c:pt idx="1003">
                  <c:v>25.48</c:v>
                </c:pt>
                <c:pt idx="1004">
                  <c:v>25.44</c:v>
                </c:pt>
                <c:pt idx="1005">
                  <c:v>25.48</c:v>
                </c:pt>
                <c:pt idx="1006">
                  <c:v>25.44</c:v>
                </c:pt>
                <c:pt idx="1007">
                  <c:v>25.48</c:v>
                </c:pt>
                <c:pt idx="1008">
                  <c:v>25.44</c:v>
                </c:pt>
                <c:pt idx="1009">
                  <c:v>25.48</c:v>
                </c:pt>
                <c:pt idx="1010">
                  <c:v>25.52</c:v>
                </c:pt>
                <c:pt idx="1011">
                  <c:v>25.43</c:v>
                </c:pt>
                <c:pt idx="1012">
                  <c:v>25.52</c:v>
                </c:pt>
                <c:pt idx="1013">
                  <c:v>25.52</c:v>
                </c:pt>
                <c:pt idx="1014">
                  <c:v>25.48</c:v>
                </c:pt>
                <c:pt idx="1015">
                  <c:v>25.52</c:v>
                </c:pt>
                <c:pt idx="1016">
                  <c:v>25.43</c:v>
                </c:pt>
                <c:pt idx="1017">
                  <c:v>25.44</c:v>
                </c:pt>
                <c:pt idx="1018">
                  <c:v>25.37</c:v>
                </c:pt>
                <c:pt idx="1019">
                  <c:v>25.43</c:v>
                </c:pt>
                <c:pt idx="1020">
                  <c:v>25.41</c:v>
                </c:pt>
                <c:pt idx="1021">
                  <c:v>25.37</c:v>
                </c:pt>
                <c:pt idx="1022">
                  <c:v>25.37</c:v>
                </c:pt>
                <c:pt idx="1023">
                  <c:v>25.33</c:v>
                </c:pt>
                <c:pt idx="1024">
                  <c:v>25.32</c:v>
                </c:pt>
                <c:pt idx="1025">
                  <c:v>25.33</c:v>
                </c:pt>
                <c:pt idx="1026">
                  <c:v>25.33</c:v>
                </c:pt>
                <c:pt idx="1027">
                  <c:v>25.3</c:v>
                </c:pt>
                <c:pt idx="1028">
                  <c:v>25.33</c:v>
                </c:pt>
                <c:pt idx="1029">
                  <c:v>25.26</c:v>
                </c:pt>
                <c:pt idx="1030">
                  <c:v>25.26</c:v>
                </c:pt>
                <c:pt idx="1031">
                  <c:v>25.33</c:v>
                </c:pt>
                <c:pt idx="1032">
                  <c:v>25.3</c:v>
                </c:pt>
                <c:pt idx="1033">
                  <c:v>25.28</c:v>
                </c:pt>
                <c:pt idx="1034">
                  <c:v>25.3</c:v>
                </c:pt>
                <c:pt idx="1035">
                  <c:v>25.28</c:v>
                </c:pt>
                <c:pt idx="1036">
                  <c:v>25.26</c:v>
                </c:pt>
                <c:pt idx="1037">
                  <c:v>25.25</c:v>
                </c:pt>
                <c:pt idx="1038">
                  <c:v>25.25</c:v>
                </c:pt>
                <c:pt idx="1039">
                  <c:v>25.19</c:v>
                </c:pt>
                <c:pt idx="1040">
                  <c:v>25.26</c:v>
                </c:pt>
                <c:pt idx="1041">
                  <c:v>25.22</c:v>
                </c:pt>
                <c:pt idx="1042">
                  <c:v>25.19</c:v>
                </c:pt>
                <c:pt idx="1043">
                  <c:v>25.22</c:v>
                </c:pt>
                <c:pt idx="1044">
                  <c:v>25.3</c:v>
                </c:pt>
                <c:pt idx="1045">
                  <c:v>25.3</c:v>
                </c:pt>
                <c:pt idx="1046">
                  <c:v>25.28</c:v>
                </c:pt>
                <c:pt idx="1047">
                  <c:v>25.3</c:v>
                </c:pt>
                <c:pt idx="1048">
                  <c:v>25.26</c:v>
                </c:pt>
                <c:pt idx="1049">
                  <c:v>25.26</c:v>
                </c:pt>
                <c:pt idx="1050">
                  <c:v>25.26</c:v>
                </c:pt>
                <c:pt idx="1051">
                  <c:v>25.21</c:v>
                </c:pt>
                <c:pt idx="1052">
                  <c:v>25.26</c:v>
                </c:pt>
                <c:pt idx="1053">
                  <c:v>25.22</c:v>
                </c:pt>
                <c:pt idx="1054">
                  <c:v>25.32</c:v>
                </c:pt>
                <c:pt idx="1055">
                  <c:v>25.22</c:v>
                </c:pt>
                <c:pt idx="1056">
                  <c:v>25.15</c:v>
                </c:pt>
                <c:pt idx="1057">
                  <c:v>25.28</c:v>
                </c:pt>
                <c:pt idx="1058">
                  <c:v>25.19</c:v>
                </c:pt>
                <c:pt idx="1059">
                  <c:v>25.22</c:v>
                </c:pt>
                <c:pt idx="1060">
                  <c:v>25.15</c:v>
                </c:pt>
                <c:pt idx="1061">
                  <c:v>25.08</c:v>
                </c:pt>
                <c:pt idx="1062">
                  <c:v>25.12</c:v>
                </c:pt>
                <c:pt idx="1063">
                  <c:v>25.15</c:v>
                </c:pt>
                <c:pt idx="1064">
                  <c:v>25.04</c:v>
                </c:pt>
                <c:pt idx="1065">
                  <c:v>25.12</c:v>
                </c:pt>
                <c:pt idx="1066">
                  <c:v>25.01</c:v>
                </c:pt>
                <c:pt idx="1067">
                  <c:v>25.02</c:v>
                </c:pt>
                <c:pt idx="1068">
                  <c:v>24.97</c:v>
                </c:pt>
                <c:pt idx="1069">
                  <c:v>25.04</c:v>
                </c:pt>
                <c:pt idx="1070">
                  <c:v>24.94</c:v>
                </c:pt>
                <c:pt idx="1071">
                  <c:v>24.94</c:v>
                </c:pt>
                <c:pt idx="1072">
                  <c:v>25.02</c:v>
                </c:pt>
                <c:pt idx="1073">
                  <c:v>25.04</c:v>
                </c:pt>
                <c:pt idx="1074">
                  <c:v>25.08</c:v>
                </c:pt>
                <c:pt idx="1075">
                  <c:v>25.01</c:v>
                </c:pt>
                <c:pt idx="1076">
                  <c:v>25.01</c:v>
                </c:pt>
                <c:pt idx="1077">
                  <c:v>25.12</c:v>
                </c:pt>
                <c:pt idx="1078">
                  <c:v>25.04</c:v>
                </c:pt>
                <c:pt idx="1079">
                  <c:v>25.08</c:v>
                </c:pt>
                <c:pt idx="1080">
                  <c:v>25.12</c:v>
                </c:pt>
                <c:pt idx="1081">
                  <c:v>25.12</c:v>
                </c:pt>
                <c:pt idx="1082">
                  <c:v>25.12</c:v>
                </c:pt>
                <c:pt idx="1083">
                  <c:v>25.12</c:v>
                </c:pt>
                <c:pt idx="1084">
                  <c:v>25.08</c:v>
                </c:pt>
                <c:pt idx="1085">
                  <c:v>25.08</c:v>
                </c:pt>
                <c:pt idx="1086">
                  <c:v>25.08</c:v>
                </c:pt>
                <c:pt idx="1087">
                  <c:v>25.1</c:v>
                </c:pt>
                <c:pt idx="1088">
                  <c:v>25.13</c:v>
                </c:pt>
                <c:pt idx="1089">
                  <c:v>25.15</c:v>
                </c:pt>
                <c:pt idx="1090">
                  <c:v>25.19</c:v>
                </c:pt>
                <c:pt idx="1091">
                  <c:v>25.21</c:v>
                </c:pt>
                <c:pt idx="1092">
                  <c:v>25.15</c:v>
                </c:pt>
                <c:pt idx="1093">
                  <c:v>25.15</c:v>
                </c:pt>
                <c:pt idx="1094">
                  <c:v>25.12</c:v>
                </c:pt>
                <c:pt idx="1095">
                  <c:v>25.19</c:v>
                </c:pt>
                <c:pt idx="1096">
                  <c:v>25.19</c:v>
                </c:pt>
                <c:pt idx="1097">
                  <c:v>25.12</c:v>
                </c:pt>
                <c:pt idx="1098">
                  <c:v>25.1</c:v>
                </c:pt>
                <c:pt idx="1099">
                  <c:v>25.12</c:v>
                </c:pt>
                <c:pt idx="1100">
                  <c:v>25.12</c:v>
                </c:pt>
                <c:pt idx="1101">
                  <c:v>25.13</c:v>
                </c:pt>
                <c:pt idx="1102">
                  <c:v>25.12</c:v>
                </c:pt>
                <c:pt idx="1103">
                  <c:v>25.01</c:v>
                </c:pt>
                <c:pt idx="1104">
                  <c:v>25.04</c:v>
                </c:pt>
                <c:pt idx="1105">
                  <c:v>25.08</c:v>
                </c:pt>
                <c:pt idx="1106">
                  <c:v>25.08</c:v>
                </c:pt>
                <c:pt idx="1107">
                  <c:v>25.04</c:v>
                </c:pt>
                <c:pt idx="1108">
                  <c:v>25.08</c:v>
                </c:pt>
                <c:pt idx="1109">
                  <c:v>25.04</c:v>
                </c:pt>
                <c:pt idx="1110">
                  <c:v>25.08</c:v>
                </c:pt>
                <c:pt idx="1111">
                  <c:v>25.01</c:v>
                </c:pt>
                <c:pt idx="1112">
                  <c:v>25.04</c:v>
                </c:pt>
                <c:pt idx="1113">
                  <c:v>25.04</c:v>
                </c:pt>
                <c:pt idx="1114">
                  <c:v>25.12</c:v>
                </c:pt>
                <c:pt idx="1115">
                  <c:v>25.08</c:v>
                </c:pt>
                <c:pt idx="1116">
                  <c:v>25.08</c:v>
                </c:pt>
                <c:pt idx="1117">
                  <c:v>25.06</c:v>
                </c:pt>
                <c:pt idx="1118">
                  <c:v>25.12</c:v>
                </c:pt>
                <c:pt idx="1119">
                  <c:v>25.02</c:v>
                </c:pt>
                <c:pt idx="1120">
                  <c:v>25.04</c:v>
                </c:pt>
                <c:pt idx="1121">
                  <c:v>25.12</c:v>
                </c:pt>
                <c:pt idx="1122">
                  <c:v>25.04</c:v>
                </c:pt>
                <c:pt idx="1123">
                  <c:v>25.06</c:v>
                </c:pt>
                <c:pt idx="1124">
                  <c:v>25.08</c:v>
                </c:pt>
                <c:pt idx="1125">
                  <c:v>25.15</c:v>
                </c:pt>
                <c:pt idx="1126">
                  <c:v>25.17</c:v>
                </c:pt>
                <c:pt idx="1127">
                  <c:v>25.08</c:v>
                </c:pt>
                <c:pt idx="1128">
                  <c:v>25.21</c:v>
                </c:pt>
                <c:pt idx="1129">
                  <c:v>25.08</c:v>
                </c:pt>
                <c:pt idx="1130">
                  <c:v>25.15</c:v>
                </c:pt>
                <c:pt idx="1131">
                  <c:v>25.19</c:v>
                </c:pt>
                <c:pt idx="1132">
                  <c:v>25.15</c:v>
                </c:pt>
                <c:pt idx="1133">
                  <c:v>25.08</c:v>
                </c:pt>
                <c:pt idx="1134">
                  <c:v>25.12</c:v>
                </c:pt>
                <c:pt idx="1135">
                  <c:v>25.04</c:v>
                </c:pt>
                <c:pt idx="1136">
                  <c:v>25.04</c:v>
                </c:pt>
                <c:pt idx="1137">
                  <c:v>25.04</c:v>
                </c:pt>
                <c:pt idx="1138">
                  <c:v>24.97</c:v>
                </c:pt>
                <c:pt idx="1139">
                  <c:v>25.01</c:v>
                </c:pt>
                <c:pt idx="1140">
                  <c:v>24.99</c:v>
                </c:pt>
                <c:pt idx="1141">
                  <c:v>25.12</c:v>
                </c:pt>
                <c:pt idx="1142">
                  <c:v>25.04</c:v>
                </c:pt>
                <c:pt idx="1143">
                  <c:v>25.13</c:v>
                </c:pt>
                <c:pt idx="1144">
                  <c:v>25.04</c:v>
                </c:pt>
                <c:pt idx="1145">
                  <c:v>25.15</c:v>
                </c:pt>
                <c:pt idx="1146">
                  <c:v>25.08</c:v>
                </c:pt>
                <c:pt idx="1147">
                  <c:v>25.15</c:v>
                </c:pt>
                <c:pt idx="1148">
                  <c:v>25.17</c:v>
                </c:pt>
                <c:pt idx="1149">
                  <c:v>25.12</c:v>
                </c:pt>
                <c:pt idx="1150">
                  <c:v>25.15</c:v>
                </c:pt>
                <c:pt idx="1151">
                  <c:v>25.04</c:v>
                </c:pt>
                <c:pt idx="1152">
                  <c:v>25.13</c:v>
                </c:pt>
                <c:pt idx="1153">
                  <c:v>25.15</c:v>
                </c:pt>
                <c:pt idx="1154">
                  <c:v>25.19</c:v>
                </c:pt>
                <c:pt idx="1155">
                  <c:v>25.15</c:v>
                </c:pt>
                <c:pt idx="1156">
                  <c:v>25.22</c:v>
                </c:pt>
                <c:pt idx="1157">
                  <c:v>25.12</c:v>
                </c:pt>
                <c:pt idx="1158">
                  <c:v>25.15</c:v>
                </c:pt>
                <c:pt idx="1159">
                  <c:v>25.15</c:v>
                </c:pt>
                <c:pt idx="1160">
                  <c:v>25.17</c:v>
                </c:pt>
                <c:pt idx="1161">
                  <c:v>25.15</c:v>
                </c:pt>
                <c:pt idx="1162">
                  <c:v>25.15</c:v>
                </c:pt>
                <c:pt idx="1163">
                  <c:v>25.26</c:v>
                </c:pt>
                <c:pt idx="1164">
                  <c:v>25.12</c:v>
                </c:pt>
                <c:pt idx="1165">
                  <c:v>25.21</c:v>
                </c:pt>
                <c:pt idx="1166">
                  <c:v>25.22</c:v>
                </c:pt>
                <c:pt idx="1167">
                  <c:v>25.19</c:v>
                </c:pt>
                <c:pt idx="1168">
                  <c:v>25.22</c:v>
                </c:pt>
                <c:pt idx="1169">
                  <c:v>25.21</c:v>
                </c:pt>
                <c:pt idx="1170">
                  <c:v>25.19</c:v>
                </c:pt>
                <c:pt idx="1171">
                  <c:v>25.19</c:v>
                </c:pt>
                <c:pt idx="1172">
                  <c:v>25.19</c:v>
                </c:pt>
                <c:pt idx="1173">
                  <c:v>25.12</c:v>
                </c:pt>
                <c:pt idx="1174">
                  <c:v>25.19</c:v>
                </c:pt>
                <c:pt idx="1175">
                  <c:v>25.17</c:v>
                </c:pt>
                <c:pt idx="1176">
                  <c:v>25.08</c:v>
                </c:pt>
                <c:pt idx="1177">
                  <c:v>25.1</c:v>
                </c:pt>
                <c:pt idx="1178">
                  <c:v>25.12</c:v>
                </c:pt>
                <c:pt idx="1179">
                  <c:v>25.1</c:v>
                </c:pt>
                <c:pt idx="1180">
                  <c:v>24.99</c:v>
                </c:pt>
                <c:pt idx="1181">
                  <c:v>25.04</c:v>
                </c:pt>
                <c:pt idx="1182">
                  <c:v>24.97</c:v>
                </c:pt>
                <c:pt idx="1183">
                  <c:v>25.04</c:v>
                </c:pt>
                <c:pt idx="1184">
                  <c:v>24.97</c:v>
                </c:pt>
                <c:pt idx="1185">
                  <c:v>24.86</c:v>
                </c:pt>
                <c:pt idx="1186">
                  <c:v>25.01</c:v>
                </c:pt>
                <c:pt idx="1187">
                  <c:v>24.9</c:v>
                </c:pt>
                <c:pt idx="1188">
                  <c:v>24.86</c:v>
                </c:pt>
                <c:pt idx="1189">
                  <c:v>24.81</c:v>
                </c:pt>
                <c:pt idx="1190">
                  <c:v>24.79</c:v>
                </c:pt>
                <c:pt idx="1191">
                  <c:v>24.84</c:v>
                </c:pt>
                <c:pt idx="1192">
                  <c:v>24.86</c:v>
                </c:pt>
                <c:pt idx="1193">
                  <c:v>24.79</c:v>
                </c:pt>
                <c:pt idx="1194">
                  <c:v>24.86</c:v>
                </c:pt>
                <c:pt idx="1195">
                  <c:v>24.83</c:v>
                </c:pt>
                <c:pt idx="1196">
                  <c:v>24.79</c:v>
                </c:pt>
                <c:pt idx="1197">
                  <c:v>24.71</c:v>
                </c:pt>
                <c:pt idx="1198">
                  <c:v>24.75</c:v>
                </c:pt>
                <c:pt idx="1199">
                  <c:v>24.81</c:v>
                </c:pt>
                <c:pt idx="1200">
                  <c:v>24.75</c:v>
                </c:pt>
                <c:pt idx="1201">
                  <c:v>24.83</c:v>
                </c:pt>
                <c:pt idx="1202">
                  <c:v>24.75</c:v>
                </c:pt>
                <c:pt idx="1203">
                  <c:v>24.75</c:v>
                </c:pt>
                <c:pt idx="1204">
                  <c:v>24.79</c:v>
                </c:pt>
                <c:pt idx="1205">
                  <c:v>24.79</c:v>
                </c:pt>
                <c:pt idx="1206">
                  <c:v>24.83</c:v>
                </c:pt>
                <c:pt idx="1207">
                  <c:v>24.71</c:v>
                </c:pt>
                <c:pt idx="1208">
                  <c:v>24.83</c:v>
                </c:pt>
                <c:pt idx="1209">
                  <c:v>24.75</c:v>
                </c:pt>
                <c:pt idx="1210">
                  <c:v>24.81</c:v>
                </c:pt>
                <c:pt idx="1211">
                  <c:v>24.86</c:v>
                </c:pt>
                <c:pt idx="1212">
                  <c:v>24.94</c:v>
                </c:pt>
                <c:pt idx="1213">
                  <c:v>24.84</c:v>
                </c:pt>
                <c:pt idx="1214">
                  <c:v>24.88</c:v>
                </c:pt>
                <c:pt idx="1215">
                  <c:v>24.83</c:v>
                </c:pt>
                <c:pt idx="1216">
                  <c:v>24.83</c:v>
                </c:pt>
                <c:pt idx="1217">
                  <c:v>24.86</c:v>
                </c:pt>
                <c:pt idx="1218">
                  <c:v>24.83</c:v>
                </c:pt>
                <c:pt idx="1219">
                  <c:v>24.83</c:v>
                </c:pt>
                <c:pt idx="1220">
                  <c:v>24.81</c:v>
                </c:pt>
                <c:pt idx="1221">
                  <c:v>24.84</c:v>
                </c:pt>
                <c:pt idx="1222">
                  <c:v>24.79</c:v>
                </c:pt>
                <c:pt idx="1223">
                  <c:v>24.84</c:v>
                </c:pt>
                <c:pt idx="1224">
                  <c:v>24.79</c:v>
                </c:pt>
                <c:pt idx="1225">
                  <c:v>24.83</c:v>
                </c:pt>
                <c:pt idx="1226">
                  <c:v>24.86</c:v>
                </c:pt>
                <c:pt idx="1227">
                  <c:v>24.83</c:v>
                </c:pt>
                <c:pt idx="1228">
                  <c:v>24.88</c:v>
                </c:pt>
                <c:pt idx="1229">
                  <c:v>24.86</c:v>
                </c:pt>
                <c:pt idx="1230">
                  <c:v>24.9</c:v>
                </c:pt>
                <c:pt idx="1231">
                  <c:v>24.9</c:v>
                </c:pt>
                <c:pt idx="1232">
                  <c:v>24.88</c:v>
                </c:pt>
                <c:pt idx="1233">
                  <c:v>24.94</c:v>
                </c:pt>
                <c:pt idx="1234">
                  <c:v>24.94</c:v>
                </c:pt>
                <c:pt idx="1235">
                  <c:v>24.94</c:v>
                </c:pt>
                <c:pt idx="1236">
                  <c:v>24.94</c:v>
                </c:pt>
                <c:pt idx="1237">
                  <c:v>24.86</c:v>
                </c:pt>
                <c:pt idx="1238">
                  <c:v>24.97</c:v>
                </c:pt>
                <c:pt idx="1239">
                  <c:v>24.83</c:v>
                </c:pt>
                <c:pt idx="1240">
                  <c:v>24.88</c:v>
                </c:pt>
                <c:pt idx="1241">
                  <c:v>24.97</c:v>
                </c:pt>
                <c:pt idx="1242">
                  <c:v>24.94</c:v>
                </c:pt>
                <c:pt idx="1243">
                  <c:v>24.9</c:v>
                </c:pt>
                <c:pt idx="1244">
                  <c:v>24.97</c:v>
                </c:pt>
                <c:pt idx="1245">
                  <c:v>24.9</c:v>
                </c:pt>
                <c:pt idx="1246">
                  <c:v>24.94</c:v>
                </c:pt>
                <c:pt idx="1247">
                  <c:v>24.97</c:v>
                </c:pt>
                <c:pt idx="1248">
                  <c:v>24.94</c:v>
                </c:pt>
                <c:pt idx="1249">
                  <c:v>24.94</c:v>
                </c:pt>
                <c:pt idx="1250">
                  <c:v>24.97</c:v>
                </c:pt>
                <c:pt idx="1251">
                  <c:v>25.01</c:v>
                </c:pt>
                <c:pt idx="1252">
                  <c:v>24.97</c:v>
                </c:pt>
                <c:pt idx="1253">
                  <c:v>24.97</c:v>
                </c:pt>
                <c:pt idx="1254">
                  <c:v>24.97</c:v>
                </c:pt>
                <c:pt idx="1255">
                  <c:v>24.94</c:v>
                </c:pt>
                <c:pt idx="1256">
                  <c:v>25.02</c:v>
                </c:pt>
                <c:pt idx="1257">
                  <c:v>25.06</c:v>
                </c:pt>
                <c:pt idx="1258">
                  <c:v>25.04</c:v>
                </c:pt>
                <c:pt idx="1259">
                  <c:v>24.99</c:v>
                </c:pt>
                <c:pt idx="1260">
                  <c:v>25.04</c:v>
                </c:pt>
                <c:pt idx="1261">
                  <c:v>25.01</c:v>
                </c:pt>
                <c:pt idx="1262">
                  <c:v>25.06</c:v>
                </c:pt>
                <c:pt idx="1263">
                  <c:v>25.04</c:v>
                </c:pt>
                <c:pt idx="1264">
                  <c:v>25.08</c:v>
                </c:pt>
                <c:pt idx="1265">
                  <c:v>25.04</c:v>
                </c:pt>
                <c:pt idx="1266">
                  <c:v>24.97</c:v>
                </c:pt>
                <c:pt idx="1267">
                  <c:v>25.04</c:v>
                </c:pt>
                <c:pt idx="1268">
                  <c:v>25.02</c:v>
                </c:pt>
                <c:pt idx="1269">
                  <c:v>25.04</c:v>
                </c:pt>
                <c:pt idx="1270">
                  <c:v>24.97</c:v>
                </c:pt>
                <c:pt idx="1271">
                  <c:v>25.02</c:v>
                </c:pt>
                <c:pt idx="1272">
                  <c:v>24.97</c:v>
                </c:pt>
                <c:pt idx="1273">
                  <c:v>25.12</c:v>
                </c:pt>
                <c:pt idx="1274">
                  <c:v>25.12</c:v>
                </c:pt>
                <c:pt idx="1275">
                  <c:v>25.08</c:v>
                </c:pt>
                <c:pt idx="1276">
                  <c:v>25.01</c:v>
                </c:pt>
                <c:pt idx="1277">
                  <c:v>25.01</c:v>
                </c:pt>
                <c:pt idx="1278">
                  <c:v>25.08</c:v>
                </c:pt>
                <c:pt idx="1279">
                  <c:v>25.02</c:v>
                </c:pt>
                <c:pt idx="1280">
                  <c:v>24.94</c:v>
                </c:pt>
                <c:pt idx="1281">
                  <c:v>25.01</c:v>
                </c:pt>
                <c:pt idx="1282">
                  <c:v>25.01</c:v>
                </c:pt>
                <c:pt idx="1283">
                  <c:v>24.9</c:v>
                </c:pt>
                <c:pt idx="1284">
                  <c:v>24.94</c:v>
                </c:pt>
                <c:pt idx="1285">
                  <c:v>24.97</c:v>
                </c:pt>
                <c:pt idx="1286">
                  <c:v>24.94</c:v>
                </c:pt>
                <c:pt idx="1287">
                  <c:v>25.01</c:v>
                </c:pt>
                <c:pt idx="1288">
                  <c:v>24.95</c:v>
                </c:pt>
                <c:pt idx="1289">
                  <c:v>24.88</c:v>
                </c:pt>
                <c:pt idx="1290">
                  <c:v>24.97</c:v>
                </c:pt>
                <c:pt idx="1291">
                  <c:v>24.9</c:v>
                </c:pt>
                <c:pt idx="1292">
                  <c:v>24.94</c:v>
                </c:pt>
                <c:pt idx="1293">
                  <c:v>24.94</c:v>
                </c:pt>
                <c:pt idx="1294">
                  <c:v>24.97</c:v>
                </c:pt>
                <c:pt idx="1295">
                  <c:v>24.99</c:v>
                </c:pt>
                <c:pt idx="1296">
                  <c:v>24.86</c:v>
                </c:pt>
                <c:pt idx="1297">
                  <c:v>24.94</c:v>
                </c:pt>
                <c:pt idx="1298">
                  <c:v>24.94</c:v>
                </c:pt>
                <c:pt idx="1299">
                  <c:v>24.86</c:v>
                </c:pt>
                <c:pt idx="1300">
                  <c:v>24.97</c:v>
                </c:pt>
                <c:pt idx="1301">
                  <c:v>24.92</c:v>
                </c:pt>
                <c:pt idx="1302">
                  <c:v>24.81</c:v>
                </c:pt>
                <c:pt idx="1303">
                  <c:v>24.9</c:v>
                </c:pt>
                <c:pt idx="1304">
                  <c:v>24.88</c:v>
                </c:pt>
                <c:pt idx="1305">
                  <c:v>24.9</c:v>
                </c:pt>
                <c:pt idx="1306">
                  <c:v>24.92</c:v>
                </c:pt>
                <c:pt idx="1307">
                  <c:v>24.84</c:v>
                </c:pt>
                <c:pt idx="1308">
                  <c:v>24.97</c:v>
                </c:pt>
                <c:pt idx="1309">
                  <c:v>24.92</c:v>
                </c:pt>
                <c:pt idx="1310">
                  <c:v>24.86</c:v>
                </c:pt>
                <c:pt idx="1311">
                  <c:v>24.86</c:v>
                </c:pt>
                <c:pt idx="1312">
                  <c:v>24.81</c:v>
                </c:pt>
                <c:pt idx="1313">
                  <c:v>24.84</c:v>
                </c:pt>
                <c:pt idx="1314">
                  <c:v>24.83</c:v>
                </c:pt>
                <c:pt idx="1315">
                  <c:v>24.83</c:v>
                </c:pt>
                <c:pt idx="1316">
                  <c:v>24.77</c:v>
                </c:pt>
                <c:pt idx="1317">
                  <c:v>24.79</c:v>
                </c:pt>
                <c:pt idx="1318">
                  <c:v>24.75</c:v>
                </c:pt>
                <c:pt idx="1319">
                  <c:v>24.71</c:v>
                </c:pt>
                <c:pt idx="1320">
                  <c:v>24.61</c:v>
                </c:pt>
                <c:pt idx="1321">
                  <c:v>24.71</c:v>
                </c:pt>
                <c:pt idx="1322">
                  <c:v>24.66</c:v>
                </c:pt>
                <c:pt idx="1323">
                  <c:v>24.61</c:v>
                </c:pt>
                <c:pt idx="1324">
                  <c:v>24.61</c:v>
                </c:pt>
                <c:pt idx="1325">
                  <c:v>24.64</c:v>
                </c:pt>
                <c:pt idx="1326">
                  <c:v>24.66</c:v>
                </c:pt>
                <c:pt idx="1327">
                  <c:v>24.64</c:v>
                </c:pt>
                <c:pt idx="1328">
                  <c:v>24.61</c:v>
                </c:pt>
                <c:pt idx="1329">
                  <c:v>24.64</c:v>
                </c:pt>
                <c:pt idx="1330">
                  <c:v>24.7</c:v>
                </c:pt>
                <c:pt idx="1331">
                  <c:v>24.75</c:v>
                </c:pt>
                <c:pt idx="1332">
                  <c:v>24.68</c:v>
                </c:pt>
                <c:pt idx="1333">
                  <c:v>24.75</c:v>
                </c:pt>
                <c:pt idx="1334">
                  <c:v>24.68</c:v>
                </c:pt>
                <c:pt idx="1335">
                  <c:v>24.62</c:v>
                </c:pt>
                <c:pt idx="1336">
                  <c:v>24.64</c:v>
                </c:pt>
                <c:pt idx="1337">
                  <c:v>24.68</c:v>
                </c:pt>
                <c:pt idx="1338">
                  <c:v>24.71</c:v>
                </c:pt>
                <c:pt idx="1339">
                  <c:v>24.75</c:v>
                </c:pt>
                <c:pt idx="1340">
                  <c:v>24.68</c:v>
                </c:pt>
                <c:pt idx="1341">
                  <c:v>24.71</c:v>
                </c:pt>
                <c:pt idx="1342">
                  <c:v>24.62</c:v>
                </c:pt>
                <c:pt idx="1343">
                  <c:v>24.68</c:v>
                </c:pt>
                <c:pt idx="1344">
                  <c:v>24.68</c:v>
                </c:pt>
                <c:pt idx="1345">
                  <c:v>24.64</c:v>
                </c:pt>
                <c:pt idx="1346">
                  <c:v>24.64</c:v>
                </c:pt>
                <c:pt idx="1347">
                  <c:v>24.57</c:v>
                </c:pt>
                <c:pt idx="1348">
                  <c:v>24.55</c:v>
                </c:pt>
                <c:pt idx="1349">
                  <c:v>24.55</c:v>
                </c:pt>
                <c:pt idx="1350">
                  <c:v>24.53</c:v>
                </c:pt>
                <c:pt idx="1351">
                  <c:v>24.5</c:v>
                </c:pt>
                <c:pt idx="1352">
                  <c:v>24.5</c:v>
                </c:pt>
                <c:pt idx="1353">
                  <c:v>24.42</c:v>
                </c:pt>
                <c:pt idx="1354">
                  <c:v>24.5</c:v>
                </c:pt>
                <c:pt idx="1355">
                  <c:v>24.39</c:v>
                </c:pt>
                <c:pt idx="1356">
                  <c:v>24.46</c:v>
                </c:pt>
                <c:pt idx="1357">
                  <c:v>24.42</c:v>
                </c:pt>
                <c:pt idx="1358">
                  <c:v>24.35</c:v>
                </c:pt>
                <c:pt idx="1359">
                  <c:v>24.31</c:v>
                </c:pt>
                <c:pt idx="1360">
                  <c:v>24.31</c:v>
                </c:pt>
                <c:pt idx="1361">
                  <c:v>24.33</c:v>
                </c:pt>
                <c:pt idx="1362">
                  <c:v>24.35</c:v>
                </c:pt>
                <c:pt idx="1363">
                  <c:v>24.35</c:v>
                </c:pt>
                <c:pt idx="1364">
                  <c:v>24.26</c:v>
                </c:pt>
                <c:pt idx="1365">
                  <c:v>24.31</c:v>
                </c:pt>
                <c:pt idx="1366">
                  <c:v>24.28</c:v>
                </c:pt>
                <c:pt idx="1367">
                  <c:v>24.28</c:v>
                </c:pt>
                <c:pt idx="1368">
                  <c:v>24.35</c:v>
                </c:pt>
                <c:pt idx="1369">
                  <c:v>24.28</c:v>
                </c:pt>
                <c:pt idx="1370">
                  <c:v>24.31</c:v>
                </c:pt>
                <c:pt idx="1371">
                  <c:v>24.28</c:v>
                </c:pt>
                <c:pt idx="1372">
                  <c:v>24.28</c:v>
                </c:pt>
                <c:pt idx="1373">
                  <c:v>24.28</c:v>
                </c:pt>
                <c:pt idx="1374">
                  <c:v>24.21</c:v>
                </c:pt>
                <c:pt idx="1375">
                  <c:v>24.19</c:v>
                </c:pt>
                <c:pt idx="1376">
                  <c:v>24.24</c:v>
                </c:pt>
                <c:pt idx="1377">
                  <c:v>24.22</c:v>
                </c:pt>
                <c:pt idx="1378">
                  <c:v>24.13</c:v>
                </c:pt>
                <c:pt idx="1379">
                  <c:v>24.17</c:v>
                </c:pt>
                <c:pt idx="1380">
                  <c:v>24.09</c:v>
                </c:pt>
                <c:pt idx="1381">
                  <c:v>24.06</c:v>
                </c:pt>
                <c:pt idx="1382">
                  <c:v>24.09</c:v>
                </c:pt>
                <c:pt idx="1383">
                  <c:v>24.06</c:v>
                </c:pt>
                <c:pt idx="1384">
                  <c:v>24.11</c:v>
                </c:pt>
                <c:pt idx="1385">
                  <c:v>24.06</c:v>
                </c:pt>
                <c:pt idx="1386">
                  <c:v>24.02</c:v>
                </c:pt>
                <c:pt idx="1387">
                  <c:v>23.99</c:v>
                </c:pt>
                <c:pt idx="1388">
                  <c:v>24.02</c:v>
                </c:pt>
                <c:pt idx="1389">
                  <c:v>23.99</c:v>
                </c:pt>
                <c:pt idx="1390">
                  <c:v>23.95</c:v>
                </c:pt>
                <c:pt idx="1391">
                  <c:v>23.95</c:v>
                </c:pt>
                <c:pt idx="1392">
                  <c:v>23.91</c:v>
                </c:pt>
                <c:pt idx="1393">
                  <c:v>23.88</c:v>
                </c:pt>
                <c:pt idx="1394">
                  <c:v>23.88</c:v>
                </c:pt>
                <c:pt idx="1395">
                  <c:v>23.77</c:v>
                </c:pt>
                <c:pt idx="1396">
                  <c:v>23.88</c:v>
                </c:pt>
                <c:pt idx="1397">
                  <c:v>23.82</c:v>
                </c:pt>
                <c:pt idx="1398">
                  <c:v>23.77</c:v>
                </c:pt>
                <c:pt idx="1399">
                  <c:v>23.8</c:v>
                </c:pt>
                <c:pt idx="1400">
                  <c:v>23.78</c:v>
                </c:pt>
                <c:pt idx="1401">
                  <c:v>23.75</c:v>
                </c:pt>
                <c:pt idx="1402">
                  <c:v>23.71</c:v>
                </c:pt>
                <c:pt idx="1403">
                  <c:v>23.66</c:v>
                </c:pt>
                <c:pt idx="1404">
                  <c:v>23.77</c:v>
                </c:pt>
                <c:pt idx="1405">
                  <c:v>23.69</c:v>
                </c:pt>
                <c:pt idx="1406">
                  <c:v>23.68</c:v>
                </c:pt>
                <c:pt idx="1407">
                  <c:v>23.66</c:v>
                </c:pt>
                <c:pt idx="1408">
                  <c:v>23.62</c:v>
                </c:pt>
                <c:pt idx="1409">
                  <c:v>23.6</c:v>
                </c:pt>
                <c:pt idx="1410">
                  <c:v>23.6</c:v>
                </c:pt>
                <c:pt idx="1411">
                  <c:v>23.55</c:v>
                </c:pt>
                <c:pt idx="1412">
                  <c:v>23.57</c:v>
                </c:pt>
                <c:pt idx="1413">
                  <c:v>23.51</c:v>
                </c:pt>
                <c:pt idx="1414">
                  <c:v>23.48</c:v>
                </c:pt>
                <c:pt idx="1415">
                  <c:v>23.48</c:v>
                </c:pt>
                <c:pt idx="1416">
                  <c:v>23.53</c:v>
                </c:pt>
                <c:pt idx="1417">
                  <c:v>23.53</c:v>
                </c:pt>
                <c:pt idx="1418">
                  <c:v>23.55</c:v>
                </c:pt>
                <c:pt idx="1419">
                  <c:v>23.55</c:v>
                </c:pt>
                <c:pt idx="1420">
                  <c:v>23.53</c:v>
                </c:pt>
                <c:pt idx="1421">
                  <c:v>23.48</c:v>
                </c:pt>
                <c:pt idx="1422">
                  <c:v>23.55</c:v>
                </c:pt>
                <c:pt idx="1423">
                  <c:v>23.48</c:v>
                </c:pt>
                <c:pt idx="1424">
                  <c:v>23.55</c:v>
                </c:pt>
                <c:pt idx="1425">
                  <c:v>23.48</c:v>
                </c:pt>
                <c:pt idx="1426">
                  <c:v>23.55</c:v>
                </c:pt>
                <c:pt idx="1427">
                  <c:v>23.48</c:v>
                </c:pt>
                <c:pt idx="1428">
                  <c:v>23.53</c:v>
                </c:pt>
                <c:pt idx="1429">
                  <c:v>23.48</c:v>
                </c:pt>
                <c:pt idx="1430">
                  <c:v>23.46</c:v>
                </c:pt>
                <c:pt idx="1431">
                  <c:v>23.44</c:v>
                </c:pt>
                <c:pt idx="1432">
                  <c:v>23.4</c:v>
                </c:pt>
                <c:pt idx="1433">
                  <c:v>23.26</c:v>
                </c:pt>
                <c:pt idx="1434">
                  <c:v>23.26</c:v>
                </c:pt>
                <c:pt idx="1435">
                  <c:v>23.26</c:v>
                </c:pt>
                <c:pt idx="1436">
                  <c:v>23.15</c:v>
                </c:pt>
                <c:pt idx="1437">
                  <c:v>23.07</c:v>
                </c:pt>
                <c:pt idx="1438">
                  <c:v>23.15</c:v>
                </c:pt>
                <c:pt idx="1439">
                  <c:v>23.15</c:v>
                </c:pt>
                <c:pt idx="1440">
                  <c:v>23.07</c:v>
                </c:pt>
                <c:pt idx="1441">
                  <c:v>23.09</c:v>
                </c:pt>
                <c:pt idx="1442">
                  <c:v>23.04</c:v>
                </c:pt>
                <c:pt idx="1443">
                  <c:v>23.13</c:v>
                </c:pt>
                <c:pt idx="1444">
                  <c:v>23</c:v>
                </c:pt>
                <c:pt idx="1445">
                  <c:v>23.04</c:v>
                </c:pt>
                <c:pt idx="1446">
                  <c:v>23</c:v>
                </c:pt>
                <c:pt idx="1447">
                  <c:v>22.96</c:v>
                </c:pt>
                <c:pt idx="1448">
                  <c:v>22.96</c:v>
                </c:pt>
                <c:pt idx="1449">
                  <c:v>22.91</c:v>
                </c:pt>
                <c:pt idx="1450">
                  <c:v>22.89</c:v>
                </c:pt>
                <c:pt idx="1451">
                  <c:v>22.96</c:v>
                </c:pt>
                <c:pt idx="1452">
                  <c:v>22.96</c:v>
                </c:pt>
                <c:pt idx="1453">
                  <c:v>22.96</c:v>
                </c:pt>
                <c:pt idx="1454">
                  <c:v>22.91</c:v>
                </c:pt>
                <c:pt idx="1455">
                  <c:v>22.85</c:v>
                </c:pt>
                <c:pt idx="1456">
                  <c:v>22.87</c:v>
                </c:pt>
                <c:pt idx="1457">
                  <c:v>22.85</c:v>
                </c:pt>
                <c:pt idx="1458">
                  <c:v>22.85</c:v>
                </c:pt>
                <c:pt idx="1459">
                  <c:v>22.78</c:v>
                </c:pt>
                <c:pt idx="1460">
                  <c:v>22.82</c:v>
                </c:pt>
                <c:pt idx="1461">
                  <c:v>22.71</c:v>
                </c:pt>
                <c:pt idx="1462">
                  <c:v>22.74</c:v>
                </c:pt>
                <c:pt idx="1463">
                  <c:v>22.73</c:v>
                </c:pt>
                <c:pt idx="1464">
                  <c:v>22.71</c:v>
                </c:pt>
                <c:pt idx="1465">
                  <c:v>22.71</c:v>
                </c:pt>
                <c:pt idx="1466">
                  <c:v>22.67</c:v>
                </c:pt>
                <c:pt idx="1467">
                  <c:v>22.63</c:v>
                </c:pt>
                <c:pt idx="1468">
                  <c:v>22.67</c:v>
                </c:pt>
                <c:pt idx="1469">
                  <c:v>22.6</c:v>
                </c:pt>
                <c:pt idx="1470">
                  <c:v>22.52</c:v>
                </c:pt>
                <c:pt idx="1471">
                  <c:v>22.52</c:v>
                </c:pt>
                <c:pt idx="1472">
                  <c:v>22.56</c:v>
                </c:pt>
                <c:pt idx="1473">
                  <c:v>22.45</c:v>
                </c:pt>
                <c:pt idx="1474">
                  <c:v>22.49</c:v>
                </c:pt>
                <c:pt idx="1475">
                  <c:v>22.52</c:v>
                </c:pt>
                <c:pt idx="1476">
                  <c:v>22.52</c:v>
                </c:pt>
                <c:pt idx="1477">
                  <c:v>22.52</c:v>
                </c:pt>
                <c:pt idx="1478">
                  <c:v>22.49</c:v>
                </c:pt>
                <c:pt idx="1479">
                  <c:v>22.56</c:v>
                </c:pt>
                <c:pt idx="1480">
                  <c:v>22.49</c:v>
                </c:pt>
                <c:pt idx="1481">
                  <c:v>22.45</c:v>
                </c:pt>
                <c:pt idx="1482">
                  <c:v>22.47</c:v>
                </c:pt>
                <c:pt idx="1483">
                  <c:v>22.47</c:v>
                </c:pt>
                <c:pt idx="1484">
                  <c:v>22.51</c:v>
                </c:pt>
                <c:pt idx="1485">
                  <c:v>22.52</c:v>
                </c:pt>
                <c:pt idx="1486">
                  <c:v>22.52</c:v>
                </c:pt>
                <c:pt idx="1487">
                  <c:v>22.45</c:v>
                </c:pt>
                <c:pt idx="1488">
                  <c:v>22.45</c:v>
                </c:pt>
                <c:pt idx="1489">
                  <c:v>22.49</c:v>
                </c:pt>
                <c:pt idx="1490">
                  <c:v>22.51</c:v>
                </c:pt>
                <c:pt idx="1491">
                  <c:v>22.42</c:v>
                </c:pt>
                <c:pt idx="1492">
                  <c:v>22.43</c:v>
                </c:pt>
                <c:pt idx="1493">
                  <c:v>22.38</c:v>
                </c:pt>
                <c:pt idx="1494">
                  <c:v>22.38</c:v>
                </c:pt>
                <c:pt idx="1495">
                  <c:v>22.34</c:v>
                </c:pt>
                <c:pt idx="1496">
                  <c:v>22.38</c:v>
                </c:pt>
                <c:pt idx="1497">
                  <c:v>22.31</c:v>
                </c:pt>
                <c:pt idx="1498">
                  <c:v>22.22</c:v>
                </c:pt>
                <c:pt idx="1499">
                  <c:v>22.31</c:v>
                </c:pt>
                <c:pt idx="1500">
                  <c:v>22.33</c:v>
                </c:pt>
                <c:pt idx="1501">
                  <c:v>22.31</c:v>
                </c:pt>
                <c:pt idx="1502">
                  <c:v>22.31</c:v>
                </c:pt>
                <c:pt idx="1503">
                  <c:v>22.29</c:v>
                </c:pt>
                <c:pt idx="1504">
                  <c:v>22.31</c:v>
                </c:pt>
                <c:pt idx="1505">
                  <c:v>22.31</c:v>
                </c:pt>
                <c:pt idx="1506">
                  <c:v>22.34</c:v>
                </c:pt>
                <c:pt idx="1507">
                  <c:v>22.31</c:v>
                </c:pt>
                <c:pt idx="1508">
                  <c:v>22.27</c:v>
                </c:pt>
                <c:pt idx="1509">
                  <c:v>22.2</c:v>
                </c:pt>
                <c:pt idx="1510">
                  <c:v>22.2</c:v>
                </c:pt>
                <c:pt idx="1511">
                  <c:v>22.16</c:v>
                </c:pt>
                <c:pt idx="1512">
                  <c:v>22.16</c:v>
                </c:pt>
                <c:pt idx="1513">
                  <c:v>22.09</c:v>
                </c:pt>
                <c:pt idx="1514">
                  <c:v>22.01</c:v>
                </c:pt>
                <c:pt idx="1515">
                  <c:v>21.91</c:v>
                </c:pt>
                <c:pt idx="1516">
                  <c:v>21.96</c:v>
                </c:pt>
                <c:pt idx="1517">
                  <c:v>21.89</c:v>
                </c:pt>
                <c:pt idx="1518">
                  <c:v>21.83</c:v>
                </c:pt>
                <c:pt idx="1519">
                  <c:v>21.79</c:v>
                </c:pt>
                <c:pt idx="1520">
                  <c:v>21.79</c:v>
                </c:pt>
                <c:pt idx="1521">
                  <c:v>21.76</c:v>
                </c:pt>
                <c:pt idx="1522">
                  <c:v>21.76</c:v>
                </c:pt>
                <c:pt idx="1523">
                  <c:v>21.78</c:v>
                </c:pt>
                <c:pt idx="1524">
                  <c:v>21.74</c:v>
                </c:pt>
                <c:pt idx="1525">
                  <c:v>21.74</c:v>
                </c:pt>
                <c:pt idx="1526">
                  <c:v>21.69</c:v>
                </c:pt>
                <c:pt idx="1527">
                  <c:v>21.69</c:v>
                </c:pt>
                <c:pt idx="1528">
                  <c:v>21.72</c:v>
                </c:pt>
                <c:pt idx="1529">
                  <c:v>21.72</c:v>
                </c:pt>
                <c:pt idx="1530">
                  <c:v>21.69</c:v>
                </c:pt>
                <c:pt idx="1531">
                  <c:v>21.69</c:v>
                </c:pt>
                <c:pt idx="1532">
                  <c:v>21.67</c:v>
                </c:pt>
                <c:pt idx="1533">
                  <c:v>21.7</c:v>
                </c:pt>
                <c:pt idx="1534">
                  <c:v>21.67</c:v>
                </c:pt>
                <c:pt idx="1535">
                  <c:v>21.69</c:v>
                </c:pt>
                <c:pt idx="1536">
                  <c:v>21.63</c:v>
                </c:pt>
                <c:pt idx="1537">
                  <c:v>21.61</c:v>
                </c:pt>
                <c:pt idx="1538">
                  <c:v>21.63</c:v>
                </c:pt>
                <c:pt idx="1539">
                  <c:v>21.67</c:v>
                </c:pt>
                <c:pt idx="1540">
                  <c:v>21.65</c:v>
                </c:pt>
                <c:pt idx="1541">
                  <c:v>21.58</c:v>
                </c:pt>
                <c:pt idx="1542">
                  <c:v>21.61</c:v>
                </c:pt>
                <c:pt idx="1543">
                  <c:v>21.58</c:v>
                </c:pt>
                <c:pt idx="1544">
                  <c:v>21.5</c:v>
                </c:pt>
                <c:pt idx="1545">
                  <c:v>21.54</c:v>
                </c:pt>
                <c:pt idx="1546">
                  <c:v>21.54</c:v>
                </c:pt>
                <c:pt idx="1547">
                  <c:v>21.48</c:v>
                </c:pt>
                <c:pt idx="1548">
                  <c:v>21.47</c:v>
                </c:pt>
                <c:pt idx="1549">
                  <c:v>21.43</c:v>
                </c:pt>
                <c:pt idx="1550">
                  <c:v>21.41</c:v>
                </c:pt>
                <c:pt idx="1551">
                  <c:v>21.41</c:v>
                </c:pt>
                <c:pt idx="1552">
                  <c:v>21.36</c:v>
                </c:pt>
                <c:pt idx="1553">
                  <c:v>21.36</c:v>
                </c:pt>
                <c:pt idx="1554">
                  <c:v>21.36</c:v>
                </c:pt>
                <c:pt idx="1555">
                  <c:v>21.39</c:v>
                </c:pt>
                <c:pt idx="1556">
                  <c:v>21.37</c:v>
                </c:pt>
                <c:pt idx="1557">
                  <c:v>21.26</c:v>
                </c:pt>
                <c:pt idx="1558">
                  <c:v>21.32</c:v>
                </c:pt>
                <c:pt idx="1559">
                  <c:v>21.32</c:v>
                </c:pt>
                <c:pt idx="1560">
                  <c:v>21.29</c:v>
                </c:pt>
                <c:pt idx="1561">
                  <c:v>21.29</c:v>
                </c:pt>
                <c:pt idx="1562">
                  <c:v>21.17</c:v>
                </c:pt>
                <c:pt idx="1563">
                  <c:v>21.19</c:v>
                </c:pt>
                <c:pt idx="1564">
                  <c:v>21.1</c:v>
                </c:pt>
                <c:pt idx="1565">
                  <c:v>21.1</c:v>
                </c:pt>
                <c:pt idx="1566">
                  <c:v>21.1</c:v>
                </c:pt>
                <c:pt idx="1567">
                  <c:v>21.1</c:v>
                </c:pt>
                <c:pt idx="1568">
                  <c:v>21.08</c:v>
                </c:pt>
                <c:pt idx="1569">
                  <c:v>21.05</c:v>
                </c:pt>
                <c:pt idx="1570">
                  <c:v>21.1</c:v>
                </c:pt>
                <c:pt idx="1571">
                  <c:v>21.1</c:v>
                </c:pt>
                <c:pt idx="1572">
                  <c:v>20.99</c:v>
                </c:pt>
                <c:pt idx="1573">
                  <c:v>20.99</c:v>
                </c:pt>
                <c:pt idx="1574">
                  <c:v>20.92</c:v>
                </c:pt>
                <c:pt idx="1575">
                  <c:v>20.92</c:v>
                </c:pt>
                <c:pt idx="1576">
                  <c:v>20.92</c:v>
                </c:pt>
                <c:pt idx="1577">
                  <c:v>20.92</c:v>
                </c:pt>
                <c:pt idx="1578">
                  <c:v>20.81</c:v>
                </c:pt>
                <c:pt idx="1579">
                  <c:v>20.85</c:v>
                </c:pt>
                <c:pt idx="1580">
                  <c:v>20.77</c:v>
                </c:pt>
                <c:pt idx="1581">
                  <c:v>20.74</c:v>
                </c:pt>
                <c:pt idx="1582">
                  <c:v>20.68</c:v>
                </c:pt>
                <c:pt idx="1583">
                  <c:v>20.74</c:v>
                </c:pt>
                <c:pt idx="1584">
                  <c:v>20.68</c:v>
                </c:pt>
                <c:pt idx="1585">
                  <c:v>20.7</c:v>
                </c:pt>
                <c:pt idx="1586">
                  <c:v>20.65</c:v>
                </c:pt>
                <c:pt idx="1587">
                  <c:v>20.68</c:v>
                </c:pt>
                <c:pt idx="1588">
                  <c:v>20.63</c:v>
                </c:pt>
                <c:pt idx="1589">
                  <c:v>20.65</c:v>
                </c:pt>
                <c:pt idx="1590">
                  <c:v>20.63</c:v>
                </c:pt>
                <c:pt idx="1591">
                  <c:v>20.59</c:v>
                </c:pt>
                <c:pt idx="1592">
                  <c:v>20.59</c:v>
                </c:pt>
                <c:pt idx="1593">
                  <c:v>20.56</c:v>
                </c:pt>
                <c:pt idx="1594">
                  <c:v>20.57</c:v>
                </c:pt>
                <c:pt idx="1595">
                  <c:v>20.56</c:v>
                </c:pt>
                <c:pt idx="1596">
                  <c:v>20.5</c:v>
                </c:pt>
                <c:pt idx="1597">
                  <c:v>20.48</c:v>
                </c:pt>
                <c:pt idx="1598">
                  <c:v>20.46</c:v>
                </c:pt>
                <c:pt idx="1599">
                  <c:v>20.440000000000001</c:v>
                </c:pt>
                <c:pt idx="1600">
                  <c:v>20.37</c:v>
                </c:pt>
                <c:pt idx="1601">
                  <c:v>20.37</c:v>
                </c:pt>
                <c:pt idx="1602">
                  <c:v>20.37</c:v>
                </c:pt>
                <c:pt idx="1603">
                  <c:v>20.260000000000002</c:v>
                </c:pt>
                <c:pt idx="1604">
                  <c:v>20.3</c:v>
                </c:pt>
                <c:pt idx="1605">
                  <c:v>20.260000000000002</c:v>
                </c:pt>
                <c:pt idx="1606">
                  <c:v>20.23</c:v>
                </c:pt>
                <c:pt idx="1607">
                  <c:v>20.21</c:v>
                </c:pt>
                <c:pt idx="1608">
                  <c:v>20.13</c:v>
                </c:pt>
                <c:pt idx="1609">
                  <c:v>20.149999999999999</c:v>
                </c:pt>
                <c:pt idx="1610">
                  <c:v>20.149999999999999</c:v>
                </c:pt>
                <c:pt idx="1611">
                  <c:v>20.079999999999998</c:v>
                </c:pt>
                <c:pt idx="1612">
                  <c:v>20.04</c:v>
                </c:pt>
                <c:pt idx="1613">
                  <c:v>19.97</c:v>
                </c:pt>
                <c:pt idx="1614">
                  <c:v>19.97</c:v>
                </c:pt>
                <c:pt idx="1615">
                  <c:v>19.93</c:v>
                </c:pt>
                <c:pt idx="1616">
                  <c:v>19.88</c:v>
                </c:pt>
                <c:pt idx="1617">
                  <c:v>19.82</c:v>
                </c:pt>
                <c:pt idx="1618">
                  <c:v>19.82</c:v>
                </c:pt>
                <c:pt idx="1619">
                  <c:v>19.77</c:v>
                </c:pt>
                <c:pt idx="1620">
                  <c:v>19.71</c:v>
                </c:pt>
                <c:pt idx="1621">
                  <c:v>19.64</c:v>
                </c:pt>
                <c:pt idx="1622">
                  <c:v>19.64</c:v>
                </c:pt>
                <c:pt idx="1623">
                  <c:v>19.57</c:v>
                </c:pt>
                <c:pt idx="1624">
                  <c:v>19.61</c:v>
                </c:pt>
                <c:pt idx="1625">
                  <c:v>19.53</c:v>
                </c:pt>
                <c:pt idx="1626">
                  <c:v>19.5</c:v>
                </c:pt>
                <c:pt idx="1627">
                  <c:v>19.5</c:v>
                </c:pt>
                <c:pt idx="1628">
                  <c:v>19.39</c:v>
                </c:pt>
                <c:pt idx="1629">
                  <c:v>19.399999999999999</c:v>
                </c:pt>
                <c:pt idx="1630">
                  <c:v>19.39</c:v>
                </c:pt>
                <c:pt idx="1631">
                  <c:v>19.39</c:v>
                </c:pt>
                <c:pt idx="1632">
                  <c:v>19.350000000000001</c:v>
                </c:pt>
                <c:pt idx="1633">
                  <c:v>19.39</c:v>
                </c:pt>
                <c:pt idx="1634">
                  <c:v>19.239999999999998</c:v>
                </c:pt>
                <c:pt idx="1635">
                  <c:v>19.239999999999998</c:v>
                </c:pt>
                <c:pt idx="1636">
                  <c:v>19.239999999999998</c:v>
                </c:pt>
                <c:pt idx="1637">
                  <c:v>19.239999999999998</c:v>
                </c:pt>
                <c:pt idx="1638">
                  <c:v>19.22</c:v>
                </c:pt>
                <c:pt idx="1639">
                  <c:v>19.239999999999998</c:v>
                </c:pt>
                <c:pt idx="1640">
                  <c:v>19.28</c:v>
                </c:pt>
                <c:pt idx="1641">
                  <c:v>19.2</c:v>
                </c:pt>
                <c:pt idx="1642">
                  <c:v>19.28</c:v>
                </c:pt>
                <c:pt idx="1643">
                  <c:v>19.28</c:v>
                </c:pt>
                <c:pt idx="1644">
                  <c:v>19.350000000000001</c:v>
                </c:pt>
                <c:pt idx="1645">
                  <c:v>19.350000000000001</c:v>
                </c:pt>
                <c:pt idx="1646">
                  <c:v>19.350000000000001</c:v>
                </c:pt>
                <c:pt idx="1647">
                  <c:v>19.329999999999998</c:v>
                </c:pt>
                <c:pt idx="1648">
                  <c:v>19.350000000000001</c:v>
                </c:pt>
                <c:pt idx="1649">
                  <c:v>19.350000000000001</c:v>
                </c:pt>
                <c:pt idx="1650">
                  <c:v>19.39</c:v>
                </c:pt>
              </c:numCache>
            </c:numRef>
          </c:yVal>
          <c:smooth val="0"/>
          <c:extLst>
            <c:ext xmlns:c16="http://schemas.microsoft.com/office/drawing/2014/chart" uri="{C3380CC4-5D6E-409C-BE32-E72D297353CC}">
              <c16:uniqueId val="{00000006-21FE-40C2-B55D-2B820547AA9E}"/>
            </c:ext>
          </c:extLst>
        </c:ser>
        <c:ser>
          <c:idx val="9"/>
          <c:order val="8"/>
          <c:tx>
            <c:strRef>
              <c:f>Kaktovik_Hr3!$T$7</c:f>
              <c:strCache>
                <c:ptCount val="1"/>
                <c:pt idx="0">
                  <c:v>CavAir2</c:v>
                </c:pt>
              </c:strCache>
            </c:strRef>
          </c:tx>
          <c:marker>
            <c:symbol val="none"/>
          </c:marker>
          <c:xVal>
            <c:numRef>
              <c:f>Kaktovik_Hr3!$A$10:$A$1660</c:f>
              <c:numCache>
                <c:formatCode>mm/dd/yy\ hh:mm</c:formatCode>
                <c:ptCount val="1651"/>
                <c:pt idx="0">
                  <c:v>42530.334027777775</c:v>
                </c:pt>
                <c:pt idx="1">
                  <c:v>42530.375</c:v>
                </c:pt>
                <c:pt idx="2">
                  <c:v>42530.5</c:v>
                </c:pt>
                <c:pt idx="3">
                  <c:v>42530.625</c:v>
                </c:pt>
                <c:pt idx="4">
                  <c:v>42530.75</c:v>
                </c:pt>
                <c:pt idx="5">
                  <c:v>42530.875</c:v>
                </c:pt>
                <c:pt idx="6">
                  <c:v>42531</c:v>
                </c:pt>
                <c:pt idx="7">
                  <c:v>42531.125</c:v>
                </c:pt>
                <c:pt idx="8">
                  <c:v>42531.25</c:v>
                </c:pt>
                <c:pt idx="9">
                  <c:v>42531.375</c:v>
                </c:pt>
                <c:pt idx="10">
                  <c:v>42531.5</c:v>
                </c:pt>
                <c:pt idx="11">
                  <c:v>42531.625</c:v>
                </c:pt>
                <c:pt idx="12">
                  <c:v>42531.75</c:v>
                </c:pt>
                <c:pt idx="13">
                  <c:v>42531.875</c:v>
                </c:pt>
                <c:pt idx="14">
                  <c:v>42532</c:v>
                </c:pt>
                <c:pt idx="15">
                  <c:v>42532.125</c:v>
                </c:pt>
                <c:pt idx="16">
                  <c:v>42532.25</c:v>
                </c:pt>
                <c:pt idx="17">
                  <c:v>42532.375</c:v>
                </c:pt>
                <c:pt idx="18">
                  <c:v>42532.5</c:v>
                </c:pt>
                <c:pt idx="19">
                  <c:v>42532.625</c:v>
                </c:pt>
                <c:pt idx="20">
                  <c:v>42532.75</c:v>
                </c:pt>
                <c:pt idx="21">
                  <c:v>42532.875</c:v>
                </c:pt>
                <c:pt idx="22">
                  <c:v>42533</c:v>
                </c:pt>
                <c:pt idx="23">
                  <c:v>42533.125</c:v>
                </c:pt>
                <c:pt idx="24">
                  <c:v>42533.25</c:v>
                </c:pt>
                <c:pt idx="25">
                  <c:v>42533.375</c:v>
                </c:pt>
                <c:pt idx="26">
                  <c:v>42533.5</c:v>
                </c:pt>
                <c:pt idx="27">
                  <c:v>42533.625</c:v>
                </c:pt>
                <c:pt idx="28">
                  <c:v>42533.75</c:v>
                </c:pt>
                <c:pt idx="29">
                  <c:v>42533.875</c:v>
                </c:pt>
                <c:pt idx="30">
                  <c:v>42534</c:v>
                </c:pt>
                <c:pt idx="31">
                  <c:v>42534.125</c:v>
                </c:pt>
                <c:pt idx="32">
                  <c:v>42534.25</c:v>
                </c:pt>
                <c:pt idx="33">
                  <c:v>42534.375</c:v>
                </c:pt>
                <c:pt idx="34">
                  <c:v>42534.5</c:v>
                </c:pt>
                <c:pt idx="35">
                  <c:v>42534.625</c:v>
                </c:pt>
                <c:pt idx="36">
                  <c:v>42534.75</c:v>
                </c:pt>
                <c:pt idx="37">
                  <c:v>42534.875</c:v>
                </c:pt>
                <c:pt idx="38">
                  <c:v>42535</c:v>
                </c:pt>
                <c:pt idx="39">
                  <c:v>42535.125</c:v>
                </c:pt>
                <c:pt idx="40">
                  <c:v>42535.25</c:v>
                </c:pt>
                <c:pt idx="41">
                  <c:v>42535.375</c:v>
                </c:pt>
                <c:pt idx="42">
                  <c:v>42535.5</c:v>
                </c:pt>
                <c:pt idx="43">
                  <c:v>42535.625</c:v>
                </c:pt>
                <c:pt idx="44">
                  <c:v>42535.75</c:v>
                </c:pt>
                <c:pt idx="45">
                  <c:v>42535.875</c:v>
                </c:pt>
                <c:pt idx="46">
                  <c:v>42536</c:v>
                </c:pt>
                <c:pt idx="47">
                  <c:v>42536.125</c:v>
                </c:pt>
                <c:pt idx="48">
                  <c:v>42536.25</c:v>
                </c:pt>
                <c:pt idx="49">
                  <c:v>42536.375</c:v>
                </c:pt>
                <c:pt idx="50">
                  <c:v>42536.5</c:v>
                </c:pt>
                <c:pt idx="51">
                  <c:v>42536.625</c:v>
                </c:pt>
                <c:pt idx="52">
                  <c:v>42536.75</c:v>
                </c:pt>
                <c:pt idx="53">
                  <c:v>42536.875</c:v>
                </c:pt>
                <c:pt idx="54">
                  <c:v>42537</c:v>
                </c:pt>
                <c:pt idx="55">
                  <c:v>42537.125</c:v>
                </c:pt>
                <c:pt idx="56">
                  <c:v>42537.25</c:v>
                </c:pt>
                <c:pt idx="57">
                  <c:v>42537.375</c:v>
                </c:pt>
                <c:pt idx="58">
                  <c:v>42537.5</c:v>
                </c:pt>
                <c:pt idx="59">
                  <c:v>42537.625</c:v>
                </c:pt>
                <c:pt idx="60">
                  <c:v>42537.75</c:v>
                </c:pt>
                <c:pt idx="61">
                  <c:v>42537.875</c:v>
                </c:pt>
                <c:pt idx="62">
                  <c:v>42538</c:v>
                </c:pt>
                <c:pt idx="63">
                  <c:v>42538.125</c:v>
                </c:pt>
                <c:pt idx="64">
                  <c:v>42538.25</c:v>
                </c:pt>
                <c:pt idx="65">
                  <c:v>42538.375</c:v>
                </c:pt>
                <c:pt idx="66">
                  <c:v>42538.5</c:v>
                </c:pt>
                <c:pt idx="67">
                  <c:v>42538.625</c:v>
                </c:pt>
                <c:pt idx="68">
                  <c:v>42538.75</c:v>
                </c:pt>
                <c:pt idx="69">
                  <c:v>42538.875</c:v>
                </c:pt>
                <c:pt idx="70">
                  <c:v>42539</c:v>
                </c:pt>
                <c:pt idx="71">
                  <c:v>42539.125</c:v>
                </c:pt>
                <c:pt idx="72">
                  <c:v>42539.25</c:v>
                </c:pt>
                <c:pt idx="73">
                  <c:v>42539.375</c:v>
                </c:pt>
                <c:pt idx="74">
                  <c:v>42539.5</c:v>
                </c:pt>
                <c:pt idx="75">
                  <c:v>42539.625</c:v>
                </c:pt>
                <c:pt idx="76">
                  <c:v>42539.75</c:v>
                </c:pt>
                <c:pt idx="77">
                  <c:v>42539.875</c:v>
                </c:pt>
                <c:pt idx="78">
                  <c:v>42540</c:v>
                </c:pt>
                <c:pt idx="79">
                  <c:v>42540.125</c:v>
                </c:pt>
                <c:pt idx="80">
                  <c:v>42540.25</c:v>
                </c:pt>
                <c:pt idx="81">
                  <c:v>42540.375</c:v>
                </c:pt>
                <c:pt idx="82">
                  <c:v>42540.5</c:v>
                </c:pt>
                <c:pt idx="83">
                  <c:v>42540.625</c:v>
                </c:pt>
                <c:pt idx="84">
                  <c:v>42540.75</c:v>
                </c:pt>
                <c:pt idx="85">
                  <c:v>42541</c:v>
                </c:pt>
                <c:pt idx="86">
                  <c:v>42541.125</c:v>
                </c:pt>
                <c:pt idx="87">
                  <c:v>42541.25</c:v>
                </c:pt>
                <c:pt idx="88">
                  <c:v>42541.375</c:v>
                </c:pt>
                <c:pt idx="89">
                  <c:v>42541.5</c:v>
                </c:pt>
                <c:pt idx="90">
                  <c:v>42541.625</c:v>
                </c:pt>
                <c:pt idx="91">
                  <c:v>42541.75</c:v>
                </c:pt>
                <c:pt idx="92">
                  <c:v>42541.875</c:v>
                </c:pt>
                <c:pt idx="93">
                  <c:v>42542</c:v>
                </c:pt>
                <c:pt idx="94">
                  <c:v>42542.125</c:v>
                </c:pt>
                <c:pt idx="95">
                  <c:v>42542.25</c:v>
                </c:pt>
                <c:pt idx="96">
                  <c:v>42542.375</c:v>
                </c:pt>
                <c:pt idx="97">
                  <c:v>42542.5</c:v>
                </c:pt>
                <c:pt idx="98">
                  <c:v>42542.625</c:v>
                </c:pt>
                <c:pt idx="99">
                  <c:v>42542.75</c:v>
                </c:pt>
                <c:pt idx="100">
                  <c:v>42542.875</c:v>
                </c:pt>
                <c:pt idx="101">
                  <c:v>42543</c:v>
                </c:pt>
                <c:pt idx="102">
                  <c:v>42543.125</c:v>
                </c:pt>
                <c:pt idx="103">
                  <c:v>42543.25</c:v>
                </c:pt>
                <c:pt idx="104">
                  <c:v>42543.375</c:v>
                </c:pt>
                <c:pt idx="105">
                  <c:v>42543.5</c:v>
                </c:pt>
                <c:pt idx="106">
                  <c:v>42543.625</c:v>
                </c:pt>
                <c:pt idx="107">
                  <c:v>42543.75</c:v>
                </c:pt>
                <c:pt idx="108">
                  <c:v>42543.875</c:v>
                </c:pt>
                <c:pt idx="109">
                  <c:v>42544</c:v>
                </c:pt>
                <c:pt idx="110">
                  <c:v>42544.125</c:v>
                </c:pt>
                <c:pt idx="111">
                  <c:v>42544.25</c:v>
                </c:pt>
                <c:pt idx="112">
                  <c:v>42544.25</c:v>
                </c:pt>
                <c:pt idx="113">
                  <c:v>42544.375</c:v>
                </c:pt>
                <c:pt idx="114">
                  <c:v>42544.5</c:v>
                </c:pt>
                <c:pt idx="115">
                  <c:v>42544.625</c:v>
                </c:pt>
                <c:pt idx="116">
                  <c:v>42544.75</c:v>
                </c:pt>
                <c:pt idx="117">
                  <c:v>42544.875</c:v>
                </c:pt>
                <c:pt idx="118">
                  <c:v>42545</c:v>
                </c:pt>
                <c:pt idx="119">
                  <c:v>42545.125</c:v>
                </c:pt>
                <c:pt idx="120">
                  <c:v>42545.25</c:v>
                </c:pt>
                <c:pt idx="121">
                  <c:v>42545.375</c:v>
                </c:pt>
                <c:pt idx="122">
                  <c:v>42545.5</c:v>
                </c:pt>
                <c:pt idx="123">
                  <c:v>42545.625</c:v>
                </c:pt>
                <c:pt idx="124">
                  <c:v>42545.75</c:v>
                </c:pt>
                <c:pt idx="125">
                  <c:v>42545.875</c:v>
                </c:pt>
                <c:pt idx="126">
                  <c:v>42546</c:v>
                </c:pt>
                <c:pt idx="127">
                  <c:v>42546.125</c:v>
                </c:pt>
                <c:pt idx="128">
                  <c:v>42546.25</c:v>
                </c:pt>
                <c:pt idx="129">
                  <c:v>42546.375</c:v>
                </c:pt>
                <c:pt idx="130">
                  <c:v>42546.5</c:v>
                </c:pt>
                <c:pt idx="131">
                  <c:v>42546.625</c:v>
                </c:pt>
                <c:pt idx="132">
                  <c:v>42546.75</c:v>
                </c:pt>
                <c:pt idx="133">
                  <c:v>42546.875</c:v>
                </c:pt>
                <c:pt idx="134">
                  <c:v>42547</c:v>
                </c:pt>
                <c:pt idx="135">
                  <c:v>42547.125</c:v>
                </c:pt>
                <c:pt idx="136">
                  <c:v>42547.25</c:v>
                </c:pt>
                <c:pt idx="137">
                  <c:v>42547.375</c:v>
                </c:pt>
                <c:pt idx="138">
                  <c:v>42547.5</c:v>
                </c:pt>
                <c:pt idx="139">
                  <c:v>42547.625</c:v>
                </c:pt>
                <c:pt idx="140">
                  <c:v>42547.75</c:v>
                </c:pt>
                <c:pt idx="141">
                  <c:v>42547.875</c:v>
                </c:pt>
                <c:pt idx="142">
                  <c:v>42548</c:v>
                </c:pt>
                <c:pt idx="143">
                  <c:v>42548.125</c:v>
                </c:pt>
                <c:pt idx="144">
                  <c:v>42548.25</c:v>
                </c:pt>
                <c:pt idx="145">
                  <c:v>42548.375</c:v>
                </c:pt>
                <c:pt idx="146">
                  <c:v>42548.5</c:v>
                </c:pt>
                <c:pt idx="147">
                  <c:v>42548.625</c:v>
                </c:pt>
                <c:pt idx="148">
                  <c:v>42548.75</c:v>
                </c:pt>
                <c:pt idx="149">
                  <c:v>42548.875</c:v>
                </c:pt>
                <c:pt idx="150">
                  <c:v>42549</c:v>
                </c:pt>
                <c:pt idx="151">
                  <c:v>42549.125</c:v>
                </c:pt>
                <c:pt idx="152">
                  <c:v>42549.25</c:v>
                </c:pt>
                <c:pt idx="153">
                  <c:v>42549.375</c:v>
                </c:pt>
                <c:pt idx="154">
                  <c:v>42549.5</c:v>
                </c:pt>
                <c:pt idx="155">
                  <c:v>42549.625</c:v>
                </c:pt>
                <c:pt idx="156">
                  <c:v>42549.75</c:v>
                </c:pt>
                <c:pt idx="157">
                  <c:v>42549.875</c:v>
                </c:pt>
                <c:pt idx="158">
                  <c:v>42550</c:v>
                </c:pt>
                <c:pt idx="159">
                  <c:v>42550.125</c:v>
                </c:pt>
                <c:pt idx="160">
                  <c:v>42550.25</c:v>
                </c:pt>
                <c:pt idx="161">
                  <c:v>42550.375</c:v>
                </c:pt>
                <c:pt idx="162">
                  <c:v>42550.5</c:v>
                </c:pt>
                <c:pt idx="163">
                  <c:v>42550.625</c:v>
                </c:pt>
                <c:pt idx="164">
                  <c:v>42550.75</c:v>
                </c:pt>
                <c:pt idx="165">
                  <c:v>42550.875</c:v>
                </c:pt>
                <c:pt idx="166">
                  <c:v>42551</c:v>
                </c:pt>
                <c:pt idx="167">
                  <c:v>42551.125</c:v>
                </c:pt>
                <c:pt idx="168">
                  <c:v>42551.25</c:v>
                </c:pt>
                <c:pt idx="169">
                  <c:v>42551.375</c:v>
                </c:pt>
                <c:pt idx="170">
                  <c:v>42551.5</c:v>
                </c:pt>
                <c:pt idx="171">
                  <c:v>42551.625</c:v>
                </c:pt>
                <c:pt idx="172">
                  <c:v>42551.75</c:v>
                </c:pt>
                <c:pt idx="173">
                  <c:v>42551.875</c:v>
                </c:pt>
                <c:pt idx="174">
                  <c:v>42552</c:v>
                </c:pt>
                <c:pt idx="175">
                  <c:v>42552.125</c:v>
                </c:pt>
                <c:pt idx="176">
                  <c:v>42552.25</c:v>
                </c:pt>
                <c:pt idx="177">
                  <c:v>42552.375</c:v>
                </c:pt>
                <c:pt idx="178">
                  <c:v>42552.5</c:v>
                </c:pt>
                <c:pt idx="179">
                  <c:v>42552.625</c:v>
                </c:pt>
                <c:pt idx="180">
                  <c:v>42552.75</c:v>
                </c:pt>
                <c:pt idx="181">
                  <c:v>42552.875</c:v>
                </c:pt>
                <c:pt idx="182">
                  <c:v>42553</c:v>
                </c:pt>
                <c:pt idx="183">
                  <c:v>42553.125</c:v>
                </c:pt>
                <c:pt idx="184">
                  <c:v>42553.25</c:v>
                </c:pt>
                <c:pt idx="185">
                  <c:v>42553.375</c:v>
                </c:pt>
                <c:pt idx="186">
                  <c:v>42553.5</c:v>
                </c:pt>
                <c:pt idx="187">
                  <c:v>42553.625</c:v>
                </c:pt>
                <c:pt idx="188">
                  <c:v>42553.75</c:v>
                </c:pt>
                <c:pt idx="189">
                  <c:v>42553.875</c:v>
                </c:pt>
                <c:pt idx="190">
                  <c:v>42554</c:v>
                </c:pt>
                <c:pt idx="191">
                  <c:v>42554.125</c:v>
                </c:pt>
                <c:pt idx="192">
                  <c:v>42554.25</c:v>
                </c:pt>
                <c:pt idx="193">
                  <c:v>42554.375</c:v>
                </c:pt>
                <c:pt idx="194">
                  <c:v>42554.5</c:v>
                </c:pt>
                <c:pt idx="195">
                  <c:v>42554.625</c:v>
                </c:pt>
                <c:pt idx="196">
                  <c:v>42554.75</c:v>
                </c:pt>
                <c:pt idx="197">
                  <c:v>42554.875</c:v>
                </c:pt>
                <c:pt idx="198">
                  <c:v>42555</c:v>
                </c:pt>
                <c:pt idx="199">
                  <c:v>42555.125</c:v>
                </c:pt>
                <c:pt idx="200">
                  <c:v>42555.25</c:v>
                </c:pt>
                <c:pt idx="201">
                  <c:v>42555.375</c:v>
                </c:pt>
                <c:pt idx="202">
                  <c:v>42555.5</c:v>
                </c:pt>
                <c:pt idx="203">
                  <c:v>42555.625</c:v>
                </c:pt>
                <c:pt idx="204">
                  <c:v>42555.75</c:v>
                </c:pt>
                <c:pt idx="205">
                  <c:v>42555.875</c:v>
                </c:pt>
                <c:pt idx="206">
                  <c:v>42556</c:v>
                </c:pt>
                <c:pt idx="207">
                  <c:v>42556.125</c:v>
                </c:pt>
                <c:pt idx="208">
                  <c:v>42556.25</c:v>
                </c:pt>
                <c:pt idx="209">
                  <c:v>42556.375</c:v>
                </c:pt>
                <c:pt idx="210">
                  <c:v>42556.5</c:v>
                </c:pt>
                <c:pt idx="211">
                  <c:v>42556.625</c:v>
                </c:pt>
                <c:pt idx="212">
                  <c:v>42556.75</c:v>
                </c:pt>
                <c:pt idx="213">
                  <c:v>42556.875</c:v>
                </c:pt>
                <c:pt idx="214">
                  <c:v>42557</c:v>
                </c:pt>
                <c:pt idx="215">
                  <c:v>42557.125</c:v>
                </c:pt>
                <c:pt idx="216">
                  <c:v>42557.25</c:v>
                </c:pt>
                <c:pt idx="217">
                  <c:v>42557.375</c:v>
                </c:pt>
                <c:pt idx="218">
                  <c:v>42557.5</c:v>
                </c:pt>
                <c:pt idx="219">
                  <c:v>42557.625</c:v>
                </c:pt>
                <c:pt idx="220">
                  <c:v>42557.75</c:v>
                </c:pt>
                <c:pt idx="221">
                  <c:v>42557.875</c:v>
                </c:pt>
                <c:pt idx="222">
                  <c:v>42558</c:v>
                </c:pt>
                <c:pt idx="223">
                  <c:v>42558.125</c:v>
                </c:pt>
                <c:pt idx="224">
                  <c:v>42558.25</c:v>
                </c:pt>
                <c:pt idx="225">
                  <c:v>42558.375</c:v>
                </c:pt>
                <c:pt idx="226">
                  <c:v>42558.5</c:v>
                </c:pt>
                <c:pt idx="227">
                  <c:v>42558.625</c:v>
                </c:pt>
                <c:pt idx="228">
                  <c:v>42558.75</c:v>
                </c:pt>
                <c:pt idx="229">
                  <c:v>42558.875</c:v>
                </c:pt>
                <c:pt idx="230">
                  <c:v>42559</c:v>
                </c:pt>
                <c:pt idx="231">
                  <c:v>42559.125</c:v>
                </c:pt>
                <c:pt idx="232">
                  <c:v>42559.25</c:v>
                </c:pt>
                <c:pt idx="233">
                  <c:v>42559.375</c:v>
                </c:pt>
                <c:pt idx="234">
                  <c:v>42559.5</c:v>
                </c:pt>
                <c:pt idx="235">
                  <c:v>42559.625</c:v>
                </c:pt>
                <c:pt idx="236">
                  <c:v>42559.75</c:v>
                </c:pt>
                <c:pt idx="237">
                  <c:v>42559.875</c:v>
                </c:pt>
                <c:pt idx="238">
                  <c:v>42560</c:v>
                </c:pt>
                <c:pt idx="239">
                  <c:v>42560.125</c:v>
                </c:pt>
                <c:pt idx="240">
                  <c:v>42560.25</c:v>
                </c:pt>
                <c:pt idx="241">
                  <c:v>42560.375</c:v>
                </c:pt>
                <c:pt idx="242">
                  <c:v>42560.5</c:v>
                </c:pt>
                <c:pt idx="243">
                  <c:v>42560.625</c:v>
                </c:pt>
                <c:pt idx="244">
                  <c:v>42560.75</c:v>
                </c:pt>
                <c:pt idx="245">
                  <c:v>42560.875</c:v>
                </c:pt>
                <c:pt idx="246">
                  <c:v>42561</c:v>
                </c:pt>
                <c:pt idx="247">
                  <c:v>42561.125</c:v>
                </c:pt>
                <c:pt idx="248">
                  <c:v>42561.25</c:v>
                </c:pt>
                <c:pt idx="249">
                  <c:v>42561.375</c:v>
                </c:pt>
                <c:pt idx="250">
                  <c:v>42561.5</c:v>
                </c:pt>
                <c:pt idx="251">
                  <c:v>42561.625</c:v>
                </c:pt>
                <c:pt idx="252">
                  <c:v>42561.75</c:v>
                </c:pt>
                <c:pt idx="253">
                  <c:v>42561.875</c:v>
                </c:pt>
                <c:pt idx="254">
                  <c:v>42562</c:v>
                </c:pt>
                <c:pt idx="255">
                  <c:v>42562.125</c:v>
                </c:pt>
                <c:pt idx="256">
                  <c:v>42562.25</c:v>
                </c:pt>
                <c:pt idx="257">
                  <c:v>42562.375</c:v>
                </c:pt>
                <c:pt idx="258">
                  <c:v>42562.5</c:v>
                </c:pt>
                <c:pt idx="259">
                  <c:v>42562.625</c:v>
                </c:pt>
                <c:pt idx="260">
                  <c:v>42562.75</c:v>
                </c:pt>
                <c:pt idx="261">
                  <c:v>42562.875</c:v>
                </c:pt>
                <c:pt idx="262">
                  <c:v>42563</c:v>
                </c:pt>
                <c:pt idx="263">
                  <c:v>42563.125</c:v>
                </c:pt>
                <c:pt idx="264">
                  <c:v>42563.25</c:v>
                </c:pt>
                <c:pt idx="265">
                  <c:v>42563.375</c:v>
                </c:pt>
                <c:pt idx="266">
                  <c:v>42563.5</c:v>
                </c:pt>
                <c:pt idx="267">
                  <c:v>42563.625</c:v>
                </c:pt>
                <c:pt idx="268">
                  <c:v>42563.75</c:v>
                </c:pt>
                <c:pt idx="269">
                  <c:v>42563.875</c:v>
                </c:pt>
                <c:pt idx="270">
                  <c:v>42564</c:v>
                </c:pt>
                <c:pt idx="271">
                  <c:v>42564.125</c:v>
                </c:pt>
                <c:pt idx="272">
                  <c:v>42564.25</c:v>
                </c:pt>
                <c:pt idx="273">
                  <c:v>42564.375</c:v>
                </c:pt>
                <c:pt idx="274">
                  <c:v>42564.5</c:v>
                </c:pt>
                <c:pt idx="275">
                  <c:v>42564.625</c:v>
                </c:pt>
                <c:pt idx="276">
                  <c:v>42564.75</c:v>
                </c:pt>
                <c:pt idx="277">
                  <c:v>42564.875</c:v>
                </c:pt>
                <c:pt idx="278">
                  <c:v>42565</c:v>
                </c:pt>
                <c:pt idx="279">
                  <c:v>42565.125</c:v>
                </c:pt>
                <c:pt idx="280">
                  <c:v>42565.25</c:v>
                </c:pt>
                <c:pt idx="281">
                  <c:v>42565.375</c:v>
                </c:pt>
                <c:pt idx="282">
                  <c:v>42565.5</c:v>
                </c:pt>
                <c:pt idx="283">
                  <c:v>42565.625</c:v>
                </c:pt>
                <c:pt idx="284">
                  <c:v>42565.75</c:v>
                </c:pt>
                <c:pt idx="285">
                  <c:v>42565.875</c:v>
                </c:pt>
                <c:pt idx="286">
                  <c:v>42566</c:v>
                </c:pt>
                <c:pt idx="287">
                  <c:v>42566.125</c:v>
                </c:pt>
                <c:pt idx="288">
                  <c:v>42566.25</c:v>
                </c:pt>
                <c:pt idx="289">
                  <c:v>42566.375</c:v>
                </c:pt>
                <c:pt idx="290">
                  <c:v>42566.5</c:v>
                </c:pt>
                <c:pt idx="291">
                  <c:v>42566.625</c:v>
                </c:pt>
                <c:pt idx="292">
                  <c:v>42566.75</c:v>
                </c:pt>
                <c:pt idx="293">
                  <c:v>42566.875</c:v>
                </c:pt>
                <c:pt idx="294">
                  <c:v>42567</c:v>
                </c:pt>
                <c:pt idx="295">
                  <c:v>42567.125</c:v>
                </c:pt>
                <c:pt idx="296">
                  <c:v>42567.25</c:v>
                </c:pt>
                <c:pt idx="297">
                  <c:v>42567.375</c:v>
                </c:pt>
                <c:pt idx="298">
                  <c:v>42567.5</c:v>
                </c:pt>
                <c:pt idx="299">
                  <c:v>42567.625</c:v>
                </c:pt>
                <c:pt idx="300">
                  <c:v>42567.75</c:v>
                </c:pt>
                <c:pt idx="301">
                  <c:v>42567.875</c:v>
                </c:pt>
                <c:pt idx="302">
                  <c:v>42568</c:v>
                </c:pt>
                <c:pt idx="303">
                  <c:v>42568.125</c:v>
                </c:pt>
                <c:pt idx="304">
                  <c:v>42568.25</c:v>
                </c:pt>
                <c:pt idx="305">
                  <c:v>42568.375</c:v>
                </c:pt>
                <c:pt idx="306">
                  <c:v>42568.5</c:v>
                </c:pt>
                <c:pt idx="307">
                  <c:v>42568.625</c:v>
                </c:pt>
                <c:pt idx="308">
                  <c:v>42568.75</c:v>
                </c:pt>
                <c:pt idx="309">
                  <c:v>42568.875</c:v>
                </c:pt>
                <c:pt idx="310">
                  <c:v>42569</c:v>
                </c:pt>
                <c:pt idx="311">
                  <c:v>42569.125</c:v>
                </c:pt>
                <c:pt idx="312">
                  <c:v>42569.25</c:v>
                </c:pt>
                <c:pt idx="313">
                  <c:v>42569.25</c:v>
                </c:pt>
                <c:pt idx="314">
                  <c:v>42569.375</c:v>
                </c:pt>
                <c:pt idx="315">
                  <c:v>42569.5</c:v>
                </c:pt>
                <c:pt idx="316">
                  <c:v>42569.625</c:v>
                </c:pt>
                <c:pt idx="317">
                  <c:v>42569.75</c:v>
                </c:pt>
                <c:pt idx="318">
                  <c:v>42569.875</c:v>
                </c:pt>
                <c:pt idx="319">
                  <c:v>42570</c:v>
                </c:pt>
                <c:pt idx="320">
                  <c:v>42570.125</c:v>
                </c:pt>
                <c:pt idx="321">
                  <c:v>42570.25</c:v>
                </c:pt>
                <c:pt idx="322">
                  <c:v>42570.375</c:v>
                </c:pt>
                <c:pt idx="323">
                  <c:v>42570.375</c:v>
                </c:pt>
                <c:pt idx="324">
                  <c:v>42570.5</c:v>
                </c:pt>
                <c:pt idx="325">
                  <c:v>42570.625</c:v>
                </c:pt>
                <c:pt idx="326">
                  <c:v>42570.75</c:v>
                </c:pt>
                <c:pt idx="327">
                  <c:v>42570.875</c:v>
                </c:pt>
                <c:pt idx="328">
                  <c:v>42571</c:v>
                </c:pt>
                <c:pt idx="329">
                  <c:v>42571.125</c:v>
                </c:pt>
                <c:pt idx="330">
                  <c:v>42571.25</c:v>
                </c:pt>
                <c:pt idx="331">
                  <c:v>42571.375</c:v>
                </c:pt>
                <c:pt idx="332">
                  <c:v>42571.5</c:v>
                </c:pt>
                <c:pt idx="333">
                  <c:v>42571.625</c:v>
                </c:pt>
                <c:pt idx="334">
                  <c:v>42571.75</c:v>
                </c:pt>
                <c:pt idx="335">
                  <c:v>42571.875</c:v>
                </c:pt>
                <c:pt idx="336">
                  <c:v>42572</c:v>
                </c:pt>
                <c:pt idx="337">
                  <c:v>42572.125</c:v>
                </c:pt>
                <c:pt idx="338">
                  <c:v>42572.25</c:v>
                </c:pt>
                <c:pt idx="339">
                  <c:v>42572.375</c:v>
                </c:pt>
                <c:pt idx="340">
                  <c:v>42572.5</c:v>
                </c:pt>
                <c:pt idx="341">
                  <c:v>42572.625</c:v>
                </c:pt>
                <c:pt idx="342">
                  <c:v>42572.75</c:v>
                </c:pt>
                <c:pt idx="343">
                  <c:v>42572.75</c:v>
                </c:pt>
                <c:pt idx="344">
                  <c:v>42572.875</c:v>
                </c:pt>
                <c:pt idx="345">
                  <c:v>42573</c:v>
                </c:pt>
                <c:pt idx="346">
                  <c:v>42573.125</c:v>
                </c:pt>
                <c:pt idx="347">
                  <c:v>42573.25</c:v>
                </c:pt>
                <c:pt idx="348">
                  <c:v>42573.375</c:v>
                </c:pt>
                <c:pt idx="349">
                  <c:v>42573.5</c:v>
                </c:pt>
                <c:pt idx="350">
                  <c:v>42573.625</c:v>
                </c:pt>
                <c:pt idx="351">
                  <c:v>42573.75</c:v>
                </c:pt>
                <c:pt idx="352">
                  <c:v>42573.875</c:v>
                </c:pt>
                <c:pt idx="353">
                  <c:v>42574</c:v>
                </c:pt>
                <c:pt idx="354">
                  <c:v>42574.125</c:v>
                </c:pt>
                <c:pt idx="355">
                  <c:v>42574.25</c:v>
                </c:pt>
                <c:pt idx="356">
                  <c:v>42574.375</c:v>
                </c:pt>
                <c:pt idx="357">
                  <c:v>42574.5</c:v>
                </c:pt>
                <c:pt idx="358">
                  <c:v>42574.625</c:v>
                </c:pt>
                <c:pt idx="359">
                  <c:v>42574.75</c:v>
                </c:pt>
                <c:pt idx="360">
                  <c:v>42574.875</c:v>
                </c:pt>
                <c:pt idx="361">
                  <c:v>42575</c:v>
                </c:pt>
                <c:pt idx="362">
                  <c:v>42575.25</c:v>
                </c:pt>
                <c:pt idx="363">
                  <c:v>42575.375</c:v>
                </c:pt>
                <c:pt idx="364">
                  <c:v>42575.5</c:v>
                </c:pt>
                <c:pt idx="365">
                  <c:v>42575.625</c:v>
                </c:pt>
                <c:pt idx="366">
                  <c:v>42575.75</c:v>
                </c:pt>
                <c:pt idx="367">
                  <c:v>42575.875</c:v>
                </c:pt>
                <c:pt idx="368">
                  <c:v>42576</c:v>
                </c:pt>
                <c:pt idx="369">
                  <c:v>42576.125</c:v>
                </c:pt>
                <c:pt idx="370">
                  <c:v>42576.25</c:v>
                </c:pt>
                <c:pt idx="371">
                  <c:v>42576.375</c:v>
                </c:pt>
                <c:pt idx="372">
                  <c:v>42576.5</c:v>
                </c:pt>
                <c:pt idx="373">
                  <c:v>42576.625</c:v>
                </c:pt>
                <c:pt idx="374">
                  <c:v>42576.75</c:v>
                </c:pt>
                <c:pt idx="375">
                  <c:v>42576.875</c:v>
                </c:pt>
                <c:pt idx="376">
                  <c:v>42577</c:v>
                </c:pt>
                <c:pt idx="377">
                  <c:v>42577.125</c:v>
                </c:pt>
                <c:pt idx="378">
                  <c:v>42577.25</c:v>
                </c:pt>
                <c:pt idx="379">
                  <c:v>42577.375</c:v>
                </c:pt>
                <c:pt idx="380">
                  <c:v>42577.5</c:v>
                </c:pt>
                <c:pt idx="381">
                  <c:v>42577.625</c:v>
                </c:pt>
                <c:pt idx="382">
                  <c:v>42577.75</c:v>
                </c:pt>
                <c:pt idx="383">
                  <c:v>42577.875</c:v>
                </c:pt>
                <c:pt idx="384">
                  <c:v>42578</c:v>
                </c:pt>
                <c:pt idx="385">
                  <c:v>42578.125</c:v>
                </c:pt>
                <c:pt idx="386">
                  <c:v>42578.25</c:v>
                </c:pt>
                <c:pt idx="387">
                  <c:v>42578.375</c:v>
                </c:pt>
                <c:pt idx="388">
                  <c:v>42578.5</c:v>
                </c:pt>
                <c:pt idx="389">
                  <c:v>42578.625</c:v>
                </c:pt>
                <c:pt idx="390">
                  <c:v>42578.75</c:v>
                </c:pt>
                <c:pt idx="391">
                  <c:v>42578.875</c:v>
                </c:pt>
                <c:pt idx="392">
                  <c:v>42579</c:v>
                </c:pt>
                <c:pt idx="393">
                  <c:v>42579.125</c:v>
                </c:pt>
                <c:pt idx="394">
                  <c:v>42579.25</c:v>
                </c:pt>
                <c:pt idx="395">
                  <c:v>42579.375</c:v>
                </c:pt>
                <c:pt idx="396">
                  <c:v>42579.5</c:v>
                </c:pt>
                <c:pt idx="397">
                  <c:v>42579.625</c:v>
                </c:pt>
                <c:pt idx="398">
                  <c:v>42579.75</c:v>
                </c:pt>
                <c:pt idx="399">
                  <c:v>42579.875</c:v>
                </c:pt>
                <c:pt idx="400">
                  <c:v>42580</c:v>
                </c:pt>
                <c:pt idx="401">
                  <c:v>42580.125</c:v>
                </c:pt>
                <c:pt idx="402">
                  <c:v>42580.25</c:v>
                </c:pt>
                <c:pt idx="403">
                  <c:v>42580.375</c:v>
                </c:pt>
                <c:pt idx="404">
                  <c:v>42580.5</c:v>
                </c:pt>
                <c:pt idx="405">
                  <c:v>42580.625</c:v>
                </c:pt>
                <c:pt idx="406">
                  <c:v>42580.75</c:v>
                </c:pt>
                <c:pt idx="407">
                  <c:v>42580.875</c:v>
                </c:pt>
                <c:pt idx="408">
                  <c:v>42581</c:v>
                </c:pt>
                <c:pt idx="409">
                  <c:v>42581.125</c:v>
                </c:pt>
                <c:pt idx="410">
                  <c:v>42581.25</c:v>
                </c:pt>
                <c:pt idx="411">
                  <c:v>42581.375</c:v>
                </c:pt>
                <c:pt idx="412">
                  <c:v>42581.5</c:v>
                </c:pt>
                <c:pt idx="413">
                  <c:v>42581.625</c:v>
                </c:pt>
                <c:pt idx="414">
                  <c:v>42581.75</c:v>
                </c:pt>
                <c:pt idx="415">
                  <c:v>42581.875</c:v>
                </c:pt>
                <c:pt idx="416">
                  <c:v>42582</c:v>
                </c:pt>
                <c:pt idx="417">
                  <c:v>42582.125</c:v>
                </c:pt>
                <c:pt idx="418">
                  <c:v>42582.25</c:v>
                </c:pt>
                <c:pt idx="419">
                  <c:v>42582.375</c:v>
                </c:pt>
                <c:pt idx="420">
                  <c:v>42582.5</c:v>
                </c:pt>
                <c:pt idx="421">
                  <c:v>42582.625</c:v>
                </c:pt>
                <c:pt idx="422">
                  <c:v>42582.75</c:v>
                </c:pt>
                <c:pt idx="423">
                  <c:v>42582.875</c:v>
                </c:pt>
                <c:pt idx="424">
                  <c:v>42583</c:v>
                </c:pt>
                <c:pt idx="425">
                  <c:v>42583.125</c:v>
                </c:pt>
                <c:pt idx="426">
                  <c:v>42583.25</c:v>
                </c:pt>
                <c:pt idx="427">
                  <c:v>42583.375</c:v>
                </c:pt>
                <c:pt idx="428">
                  <c:v>42583.5</c:v>
                </c:pt>
                <c:pt idx="429">
                  <c:v>42583.625</c:v>
                </c:pt>
                <c:pt idx="430">
                  <c:v>42583.75</c:v>
                </c:pt>
                <c:pt idx="431">
                  <c:v>42583.875</c:v>
                </c:pt>
                <c:pt idx="432">
                  <c:v>42584</c:v>
                </c:pt>
                <c:pt idx="433">
                  <c:v>42584.125</c:v>
                </c:pt>
                <c:pt idx="434">
                  <c:v>42584.25</c:v>
                </c:pt>
                <c:pt idx="435">
                  <c:v>42584.375</c:v>
                </c:pt>
                <c:pt idx="436">
                  <c:v>42584.5</c:v>
                </c:pt>
                <c:pt idx="437">
                  <c:v>42584.625</c:v>
                </c:pt>
                <c:pt idx="438">
                  <c:v>42584.75</c:v>
                </c:pt>
                <c:pt idx="439">
                  <c:v>42584.875</c:v>
                </c:pt>
                <c:pt idx="440">
                  <c:v>42585</c:v>
                </c:pt>
                <c:pt idx="441">
                  <c:v>42585.125</c:v>
                </c:pt>
                <c:pt idx="442">
                  <c:v>42585.25</c:v>
                </c:pt>
                <c:pt idx="443">
                  <c:v>42585.375</c:v>
                </c:pt>
                <c:pt idx="444">
                  <c:v>42585.5</c:v>
                </c:pt>
                <c:pt idx="445">
                  <c:v>42585.625</c:v>
                </c:pt>
                <c:pt idx="446">
                  <c:v>42585.75</c:v>
                </c:pt>
                <c:pt idx="447">
                  <c:v>42585.875</c:v>
                </c:pt>
                <c:pt idx="448">
                  <c:v>42586</c:v>
                </c:pt>
                <c:pt idx="449">
                  <c:v>42586.125</c:v>
                </c:pt>
                <c:pt idx="450">
                  <c:v>42586.25</c:v>
                </c:pt>
                <c:pt idx="451">
                  <c:v>42586.375</c:v>
                </c:pt>
                <c:pt idx="452">
                  <c:v>42586.5</c:v>
                </c:pt>
                <c:pt idx="453">
                  <c:v>42586.625</c:v>
                </c:pt>
                <c:pt idx="454">
                  <c:v>42586.75</c:v>
                </c:pt>
                <c:pt idx="455">
                  <c:v>42586.875</c:v>
                </c:pt>
                <c:pt idx="456">
                  <c:v>42587</c:v>
                </c:pt>
                <c:pt idx="457">
                  <c:v>42587.125</c:v>
                </c:pt>
                <c:pt idx="458">
                  <c:v>42587.25</c:v>
                </c:pt>
                <c:pt idx="459">
                  <c:v>42587.375</c:v>
                </c:pt>
                <c:pt idx="460">
                  <c:v>42587.5</c:v>
                </c:pt>
                <c:pt idx="461">
                  <c:v>42587.625</c:v>
                </c:pt>
                <c:pt idx="462">
                  <c:v>42587.75</c:v>
                </c:pt>
                <c:pt idx="463">
                  <c:v>42587.875</c:v>
                </c:pt>
                <c:pt idx="464">
                  <c:v>42588</c:v>
                </c:pt>
                <c:pt idx="465">
                  <c:v>42588.125</c:v>
                </c:pt>
                <c:pt idx="466">
                  <c:v>42588.25</c:v>
                </c:pt>
                <c:pt idx="467">
                  <c:v>42588.375</c:v>
                </c:pt>
                <c:pt idx="468">
                  <c:v>42588.5</c:v>
                </c:pt>
                <c:pt idx="469">
                  <c:v>42588.625</c:v>
                </c:pt>
                <c:pt idx="470">
                  <c:v>42588.75</c:v>
                </c:pt>
                <c:pt idx="471">
                  <c:v>42588.875</c:v>
                </c:pt>
                <c:pt idx="472">
                  <c:v>42589</c:v>
                </c:pt>
                <c:pt idx="473">
                  <c:v>42589.125</c:v>
                </c:pt>
                <c:pt idx="474">
                  <c:v>42589.25</c:v>
                </c:pt>
                <c:pt idx="475">
                  <c:v>42589.375</c:v>
                </c:pt>
                <c:pt idx="476">
                  <c:v>42589.5</c:v>
                </c:pt>
                <c:pt idx="477">
                  <c:v>42589.625</c:v>
                </c:pt>
                <c:pt idx="478">
                  <c:v>42589.75</c:v>
                </c:pt>
                <c:pt idx="479">
                  <c:v>42589.875</c:v>
                </c:pt>
                <c:pt idx="480">
                  <c:v>42590</c:v>
                </c:pt>
                <c:pt idx="481">
                  <c:v>42590.125</c:v>
                </c:pt>
                <c:pt idx="482">
                  <c:v>42590.25</c:v>
                </c:pt>
                <c:pt idx="483">
                  <c:v>42590.375</c:v>
                </c:pt>
                <c:pt idx="484">
                  <c:v>42590.5</c:v>
                </c:pt>
                <c:pt idx="485">
                  <c:v>42590.625</c:v>
                </c:pt>
                <c:pt idx="486">
                  <c:v>42590.75</c:v>
                </c:pt>
                <c:pt idx="487">
                  <c:v>42590.875</c:v>
                </c:pt>
                <c:pt idx="488">
                  <c:v>42591</c:v>
                </c:pt>
                <c:pt idx="489">
                  <c:v>42591.125</c:v>
                </c:pt>
                <c:pt idx="490">
                  <c:v>42591.25</c:v>
                </c:pt>
                <c:pt idx="491">
                  <c:v>42591.375</c:v>
                </c:pt>
                <c:pt idx="492">
                  <c:v>42591.5</c:v>
                </c:pt>
                <c:pt idx="493">
                  <c:v>42591.625</c:v>
                </c:pt>
                <c:pt idx="494">
                  <c:v>42591.75</c:v>
                </c:pt>
                <c:pt idx="495">
                  <c:v>42591.875</c:v>
                </c:pt>
                <c:pt idx="496">
                  <c:v>42592</c:v>
                </c:pt>
                <c:pt idx="497">
                  <c:v>42592.125</c:v>
                </c:pt>
                <c:pt idx="498">
                  <c:v>42592.25</c:v>
                </c:pt>
                <c:pt idx="499">
                  <c:v>42592.375</c:v>
                </c:pt>
                <c:pt idx="500">
                  <c:v>42592.5</c:v>
                </c:pt>
                <c:pt idx="501">
                  <c:v>42592.625</c:v>
                </c:pt>
                <c:pt idx="502">
                  <c:v>42592.75</c:v>
                </c:pt>
                <c:pt idx="503">
                  <c:v>42592.875</c:v>
                </c:pt>
                <c:pt idx="504">
                  <c:v>42593</c:v>
                </c:pt>
                <c:pt idx="505">
                  <c:v>42593.125</c:v>
                </c:pt>
                <c:pt idx="506">
                  <c:v>42593.25</c:v>
                </c:pt>
                <c:pt idx="507">
                  <c:v>42593.375</c:v>
                </c:pt>
                <c:pt idx="508">
                  <c:v>42593.5</c:v>
                </c:pt>
                <c:pt idx="509">
                  <c:v>42593.625</c:v>
                </c:pt>
                <c:pt idx="510">
                  <c:v>42593.75</c:v>
                </c:pt>
                <c:pt idx="511">
                  <c:v>42593.875</c:v>
                </c:pt>
                <c:pt idx="512">
                  <c:v>42594</c:v>
                </c:pt>
                <c:pt idx="513">
                  <c:v>42594.125</c:v>
                </c:pt>
                <c:pt idx="514">
                  <c:v>42594.25</c:v>
                </c:pt>
                <c:pt idx="515">
                  <c:v>42594.375</c:v>
                </c:pt>
                <c:pt idx="516">
                  <c:v>42594.5</c:v>
                </c:pt>
                <c:pt idx="517">
                  <c:v>42594.625</c:v>
                </c:pt>
                <c:pt idx="518">
                  <c:v>42594.75</c:v>
                </c:pt>
                <c:pt idx="519">
                  <c:v>42594.875</c:v>
                </c:pt>
                <c:pt idx="520">
                  <c:v>42595</c:v>
                </c:pt>
                <c:pt idx="521">
                  <c:v>42595.125</c:v>
                </c:pt>
                <c:pt idx="522">
                  <c:v>42595.25</c:v>
                </c:pt>
                <c:pt idx="523">
                  <c:v>42595.375</c:v>
                </c:pt>
                <c:pt idx="524">
                  <c:v>42595.5</c:v>
                </c:pt>
                <c:pt idx="525">
                  <c:v>42595.625</c:v>
                </c:pt>
                <c:pt idx="526">
                  <c:v>42595.75</c:v>
                </c:pt>
                <c:pt idx="527">
                  <c:v>42595.875</c:v>
                </c:pt>
                <c:pt idx="528">
                  <c:v>42596</c:v>
                </c:pt>
                <c:pt idx="529">
                  <c:v>42596.125</c:v>
                </c:pt>
                <c:pt idx="530">
                  <c:v>42596.25</c:v>
                </c:pt>
                <c:pt idx="531">
                  <c:v>42596.375</c:v>
                </c:pt>
                <c:pt idx="532">
                  <c:v>42596.5</c:v>
                </c:pt>
                <c:pt idx="533">
                  <c:v>42596.625</c:v>
                </c:pt>
                <c:pt idx="534">
                  <c:v>42596.75</c:v>
                </c:pt>
                <c:pt idx="535">
                  <c:v>42596.875</c:v>
                </c:pt>
                <c:pt idx="536">
                  <c:v>42597</c:v>
                </c:pt>
                <c:pt idx="537">
                  <c:v>42597.125</c:v>
                </c:pt>
                <c:pt idx="538">
                  <c:v>42597.25</c:v>
                </c:pt>
                <c:pt idx="539">
                  <c:v>42597.375</c:v>
                </c:pt>
                <c:pt idx="540">
                  <c:v>42597.5</c:v>
                </c:pt>
                <c:pt idx="541">
                  <c:v>42597.625</c:v>
                </c:pt>
                <c:pt idx="542">
                  <c:v>42597.75</c:v>
                </c:pt>
                <c:pt idx="543">
                  <c:v>42597.875</c:v>
                </c:pt>
                <c:pt idx="544">
                  <c:v>42598</c:v>
                </c:pt>
                <c:pt idx="545">
                  <c:v>42598.125</c:v>
                </c:pt>
                <c:pt idx="546">
                  <c:v>42598.25</c:v>
                </c:pt>
                <c:pt idx="547">
                  <c:v>42598.375</c:v>
                </c:pt>
                <c:pt idx="548">
                  <c:v>42598.5</c:v>
                </c:pt>
                <c:pt idx="549">
                  <c:v>42598.625</c:v>
                </c:pt>
                <c:pt idx="550">
                  <c:v>42598.75</c:v>
                </c:pt>
                <c:pt idx="551">
                  <c:v>42598.875</c:v>
                </c:pt>
                <c:pt idx="552">
                  <c:v>42599</c:v>
                </c:pt>
                <c:pt idx="553">
                  <c:v>42599.125</c:v>
                </c:pt>
                <c:pt idx="554">
                  <c:v>42599.25</c:v>
                </c:pt>
                <c:pt idx="555">
                  <c:v>42599.375</c:v>
                </c:pt>
                <c:pt idx="556">
                  <c:v>42599.5</c:v>
                </c:pt>
                <c:pt idx="557">
                  <c:v>42599.625</c:v>
                </c:pt>
                <c:pt idx="558">
                  <c:v>42599.75</c:v>
                </c:pt>
                <c:pt idx="559">
                  <c:v>42599.875</c:v>
                </c:pt>
                <c:pt idx="560">
                  <c:v>42600</c:v>
                </c:pt>
                <c:pt idx="561">
                  <c:v>42600.125</c:v>
                </c:pt>
                <c:pt idx="562">
                  <c:v>42600.25</c:v>
                </c:pt>
                <c:pt idx="563">
                  <c:v>42600.375</c:v>
                </c:pt>
                <c:pt idx="564">
                  <c:v>42600.5</c:v>
                </c:pt>
                <c:pt idx="565">
                  <c:v>42600.625</c:v>
                </c:pt>
                <c:pt idx="566">
                  <c:v>42600.75</c:v>
                </c:pt>
                <c:pt idx="567">
                  <c:v>42600.875</c:v>
                </c:pt>
                <c:pt idx="568">
                  <c:v>42601</c:v>
                </c:pt>
                <c:pt idx="569">
                  <c:v>42601.125</c:v>
                </c:pt>
                <c:pt idx="570">
                  <c:v>42601.25</c:v>
                </c:pt>
                <c:pt idx="571">
                  <c:v>42601.375</c:v>
                </c:pt>
                <c:pt idx="572">
                  <c:v>42601.5</c:v>
                </c:pt>
                <c:pt idx="573">
                  <c:v>42601.625</c:v>
                </c:pt>
                <c:pt idx="574">
                  <c:v>42601.75</c:v>
                </c:pt>
                <c:pt idx="575">
                  <c:v>42601.875</c:v>
                </c:pt>
                <c:pt idx="576">
                  <c:v>42602</c:v>
                </c:pt>
                <c:pt idx="577">
                  <c:v>42602.125</c:v>
                </c:pt>
                <c:pt idx="578">
                  <c:v>42602.25</c:v>
                </c:pt>
                <c:pt idx="579">
                  <c:v>42602.375</c:v>
                </c:pt>
                <c:pt idx="580">
                  <c:v>42602.5</c:v>
                </c:pt>
                <c:pt idx="581">
                  <c:v>42602.625</c:v>
                </c:pt>
                <c:pt idx="582">
                  <c:v>42602.75</c:v>
                </c:pt>
                <c:pt idx="583">
                  <c:v>42602.875</c:v>
                </c:pt>
                <c:pt idx="584">
                  <c:v>42603</c:v>
                </c:pt>
                <c:pt idx="585">
                  <c:v>42603.125</c:v>
                </c:pt>
                <c:pt idx="586">
                  <c:v>42603.25</c:v>
                </c:pt>
                <c:pt idx="587">
                  <c:v>42603.375</c:v>
                </c:pt>
                <c:pt idx="588">
                  <c:v>42603.5</c:v>
                </c:pt>
                <c:pt idx="589">
                  <c:v>42603.625</c:v>
                </c:pt>
                <c:pt idx="590">
                  <c:v>42603.75</c:v>
                </c:pt>
                <c:pt idx="591">
                  <c:v>42603.875</c:v>
                </c:pt>
                <c:pt idx="592">
                  <c:v>42604</c:v>
                </c:pt>
                <c:pt idx="593">
                  <c:v>42604.125</c:v>
                </c:pt>
                <c:pt idx="594">
                  <c:v>42604.25</c:v>
                </c:pt>
                <c:pt idx="595">
                  <c:v>42604.375</c:v>
                </c:pt>
                <c:pt idx="596">
                  <c:v>42604.5</c:v>
                </c:pt>
                <c:pt idx="597">
                  <c:v>42604.625</c:v>
                </c:pt>
                <c:pt idx="598">
                  <c:v>42604.75</c:v>
                </c:pt>
                <c:pt idx="599">
                  <c:v>42604.875</c:v>
                </c:pt>
                <c:pt idx="600">
                  <c:v>42605</c:v>
                </c:pt>
                <c:pt idx="601">
                  <c:v>42605.125</c:v>
                </c:pt>
                <c:pt idx="602">
                  <c:v>42605.25</c:v>
                </c:pt>
                <c:pt idx="603">
                  <c:v>42605.375</c:v>
                </c:pt>
                <c:pt idx="604">
                  <c:v>42605.5</c:v>
                </c:pt>
                <c:pt idx="605">
                  <c:v>42605.625</c:v>
                </c:pt>
                <c:pt idx="606">
                  <c:v>42605.75</c:v>
                </c:pt>
                <c:pt idx="607">
                  <c:v>42605.875</c:v>
                </c:pt>
                <c:pt idx="608">
                  <c:v>42606</c:v>
                </c:pt>
                <c:pt idx="609">
                  <c:v>42606.125</c:v>
                </c:pt>
                <c:pt idx="610">
                  <c:v>42606.25</c:v>
                </c:pt>
                <c:pt idx="611">
                  <c:v>42606.375</c:v>
                </c:pt>
                <c:pt idx="612">
                  <c:v>42606.5</c:v>
                </c:pt>
                <c:pt idx="613">
                  <c:v>42606.625</c:v>
                </c:pt>
                <c:pt idx="614">
                  <c:v>42606.75</c:v>
                </c:pt>
                <c:pt idx="615">
                  <c:v>42606.875</c:v>
                </c:pt>
                <c:pt idx="616">
                  <c:v>42607</c:v>
                </c:pt>
                <c:pt idx="617">
                  <c:v>42607.125</c:v>
                </c:pt>
                <c:pt idx="618">
                  <c:v>42607.25</c:v>
                </c:pt>
                <c:pt idx="619">
                  <c:v>42607.375</c:v>
                </c:pt>
                <c:pt idx="620">
                  <c:v>42607.5</c:v>
                </c:pt>
                <c:pt idx="621">
                  <c:v>42607.625</c:v>
                </c:pt>
                <c:pt idx="622">
                  <c:v>42607.75</c:v>
                </c:pt>
                <c:pt idx="623">
                  <c:v>42607.875</c:v>
                </c:pt>
                <c:pt idx="624">
                  <c:v>42608</c:v>
                </c:pt>
                <c:pt idx="625">
                  <c:v>42608.125</c:v>
                </c:pt>
                <c:pt idx="626">
                  <c:v>42608.25</c:v>
                </c:pt>
                <c:pt idx="627">
                  <c:v>42608.375</c:v>
                </c:pt>
                <c:pt idx="628">
                  <c:v>42608.5</c:v>
                </c:pt>
                <c:pt idx="629">
                  <c:v>42608.625</c:v>
                </c:pt>
                <c:pt idx="630">
                  <c:v>42608.75</c:v>
                </c:pt>
                <c:pt idx="631">
                  <c:v>42608.875</c:v>
                </c:pt>
                <c:pt idx="632">
                  <c:v>42609</c:v>
                </c:pt>
                <c:pt idx="633">
                  <c:v>42609.125</c:v>
                </c:pt>
                <c:pt idx="634">
                  <c:v>42609.25</c:v>
                </c:pt>
                <c:pt idx="635">
                  <c:v>42609.375</c:v>
                </c:pt>
                <c:pt idx="636">
                  <c:v>42609.5</c:v>
                </c:pt>
                <c:pt idx="637">
                  <c:v>42609.625</c:v>
                </c:pt>
                <c:pt idx="638">
                  <c:v>42609.75</c:v>
                </c:pt>
                <c:pt idx="639">
                  <c:v>42609.875</c:v>
                </c:pt>
                <c:pt idx="640">
                  <c:v>42610</c:v>
                </c:pt>
                <c:pt idx="641">
                  <c:v>42610.125</c:v>
                </c:pt>
                <c:pt idx="642">
                  <c:v>42610.25</c:v>
                </c:pt>
                <c:pt idx="643">
                  <c:v>42610.375</c:v>
                </c:pt>
                <c:pt idx="644">
                  <c:v>42610.5</c:v>
                </c:pt>
                <c:pt idx="645">
                  <c:v>42610.625</c:v>
                </c:pt>
                <c:pt idx="646">
                  <c:v>42610.75</c:v>
                </c:pt>
                <c:pt idx="647">
                  <c:v>42610.875</c:v>
                </c:pt>
                <c:pt idx="648">
                  <c:v>42611</c:v>
                </c:pt>
                <c:pt idx="649">
                  <c:v>42611.125</c:v>
                </c:pt>
                <c:pt idx="650">
                  <c:v>42611.25</c:v>
                </c:pt>
                <c:pt idx="651">
                  <c:v>42611.375</c:v>
                </c:pt>
                <c:pt idx="652">
                  <c:v>42611.5</c:v>
                </c:pt>
                <c:pt idx="653">
                  <c:v>42611.625</c:v>
                </c:pt>
                <c:pt idx="654">
                  <c:v>42611.75</c:v>
                </c:pt>
                <c:pt idx="655">
                  <c:v>42611.875</c:v>
                </c:pt>
                <c:pt idx="656">
                  <c:v>42612</c:v>
                </c:pt>
                <c:pt idx="657">
                  <c:v>42612.125</c:v>
                </c:pt>
                <c:pt idx="658">
                  <c:v>42612.25</c:v>
                </c:pt>
                <c:pt idx="659">
                  <c:v>42612.375</c:v>
                </c:pt>
                <c:pt idx="660">
                  <c:v>42612.5</c:v>
                </c:pt>
                <c:pt idx="661">
                  <c:v>42612.625</c:v>
                </c:pt>
                <c:pt idx="662">
                  <c:v>42612.75</c:v>
                </c:pt>
                <c:pt idx="663">
                  <c:v>42612.875</c:v>
                </c:pt>
                <c:pt idx="664">
                  <c:v>42613</c:v>
                </c:pt>
                <c:pt idx="665">
                  <c:v>42613.125</c:v>
                </c:pt>
                <c:pt idx="666">
                  <c:v>42613.25</c:v>
                </c:pt>
                <c:pt idx="667">
                  <c:v>42613.375</c:v>
                </c:pt>
                <c:pt idx="668">
                  <c:v>42613.5</c:v>
                </c:pt>
                <c:pt idx="669">
                  <c:v>42613.625</c:v>
                </c:pt>
                <c:pt idx="670">
                  <c:v>42613.75</c:v>
                </c:pt>
                <c:pt idx="671">
                  <c:v>42613.875</c:v>
                </c:pt>
                <c:pt idx="672">
                  <c:v>42614</c:v>
                </c:pt>
                <c:pt idx="673">
                  <c:v>42614.125</c:v>
                </c:pt>
                <c:pt idx="674">
                  <c:v>42614.25</c:v>
                </c:pt>
                <c:pt idx="675">
                  <c:v>42614.375</c:v>
                </c:pt>
                <c:pt idx="676">
                  <c:v>42614.5</c:v>
                </c:pt>
                <c:pt idx="677">
                  <c:v>42614.625</c:v>
                </c:pt>
                <c:pt idx="678">
                  <c:v>42614.75</c:v>
                </c:pt>
                <c:pt idx="679">
                  <c:v>42614.875</c:v>
                </c:pt>
                <c:pt idx="680">
                  <c:v>42615</c:v>
                </c:pt>
                <c:pt idx="681">
                  <c:v>42615.125</c:v>
                </c:pt>
                <c:pt idx="682">
                  <c:v>42615.25</c:v>
                </c:pt>
                <c:pt idx="683">
                  <c:v>42615.375</c:v>
                </c:pt>
                <c:pt idx="684">
                  <c:v>42615.5</c:v>
                </c:pt>
                <c:pt idx="685">
                  <c:v>42615.625</c:v>
                </c:pt>
                <c:pt idx="686">
                  <c:v>42615.75</c:v>
                </c:pt>
                <c:pt idx="687">
                  <c:v>42615.875</c:v>
                </c:pt>
                <c:pt idx="688">
                  <c:v>42616</c:v>
                </c:pt>
                <c:pt idx="689">
                  <c:v>42616.125</c:v>
                </c:pt>
                <c:pt idx="690">
                  <c:v>42616.25</c:v>
                </c:pt>
                <c:pt idx="691">
                  <c:v>42616.375</c:v>
                </c:pt>
                <c:pt idx="692">
                  <c:v>42616.5</c:v>
                </c:pt>
                <c:pt idx="693">
                  <c:v>42616.625</c:v>
                </c:pt>
                <c:pt idx="694">
                  <c:v>42616.75</c:v>
                </c:pt>
                <c:pt idx="695">
                  <c:v>42616.875</c:v>
                </c:pt>
                <c:pt idx="696">
                  <c:v>42617</c:v>
                </c:pt>
                <c:pt idx="697">
                  <c:v>42617.125</c:v>
                </c:pt>
                <c:pt idx="698">
                  <c:v>42617.25</c:v>
                </c:pt>
                <c:pt idx="699">
                  <c:v>42617.375</c:v>
                </c:pt>
                <c:pt idx="700">
                  <c:v>42617.5</c:v>
                </c:pt>
                <c:pt idx="701">
                  <c:v>42617.625</c:v>
                </c:pt>
                <c:pt idx="702">
                  <c:v>42617.75</c:v>
                </c:pt>
                <c:pt idx="703">
                  <c:v>42617.875</c:v>
                </c:pt>
                <c:pt idx="704">
                  <c:v>42618</c:v>
                </c:pt>
                <c:pt idx="705">
                  <c:v>42618.125</c:v>
                </c:pt>
                <c:pt idx="706">
                  <c:v>42618.25</c:v>
                </c:pt>
                <c:pt idx="707">
                  <c:v>42618.375</c:v>
                </c:pt>
                <c:pt idx="708">
                  <c:v>42618.5</c:v>
                </c:pt>
                <c:pt idx="709">
                  <c:v>42618.625</c:v>
                </c:pt>
                <c:pt idx="710">
                  <c:v>42618.75</c:v>
                </c:pt>
                <c:pt idx="711">
                  <c:v>42618.875</c:v>
                </c:pt>
                <c:pt idx="712">
                  <c:v>42619</c:v>
                </c:pt>
                <c:pt idx="713">
                  <c:v>42619.125</c:v>
                </c:pt>
                <c:pt idx="714">
                  <c:v>42619.25</c:v>
                </c:pt>
                <c:pt idx="715">
                  <c:v>42619.375</c:v>
                </c:pt>
                <c:pt idx="716">
                  <c:v>42619.5</c:v>
                </c:pt>
                <c:pt idx="717">
                  <c:v>42619.625</c:v>
                </c:pt>
                <c:pt idx="718">
                  <c:v>42619.75</c:v>
                </c:pt>
                <c:pt idx="719">
                  <c:v>42619.875</c:v>
                </c:pt>
                <c:pt idx="720">
                  <c:v>42620</c:v>
                </c:pt>
                <c:pt idx="721">
                  <c:v>42620.125</c:v>
                </c:pt>
                <c:pt idx="722">
                  <c:v>42620.25</c:v>
                </c:pt>
                <c:pt idx="723">
                  <c:v>42620.375</c:v>
                </c:pt>
                <c:pt idx="724">
                  <c:v>42620.5</c:v>
                </c:pt>
                <c:pt idx="725">
                  <c:v>42620.625</c:v>
                </c:pt>
                <c:pt idx="726">
                  <c:v>42620.75</c:v>
                </c:pt>
                <c:pt idx="727">
                  <c:v>42620.875</c:v>
                </c:pt>
                <c:pt idx="728">
                  <c:v>42621</c:v>
                </c:pt>
                <c:pt idx="729">
                  <c:v>42621.125</c:v>
                </c:pt>
                <c:pt idx="730">
                  <c:v>42621.25</c:v>
                </c:pt>
                <c:pt idx="731">
                  <c:v>42621.375</c:v>
                </c:pt>
                <c:pt idx="732">
                  <c:v>42621.5</c:v>
                </c:pt>
                <c:pt idx="733">
                  <c:v>42621.625</c:v>
                </c:pt>
                <c:pt idx="734">
                  <c:v>42621.75</c:v>
                </c:pt>
                <c:pt idx="735">
                  <c:v>42621.875</c:v>
                </c:pt>
                <c:pt idx="736">
                  <c:v>42622</c:v>
                </c:pt>
                <c:pt idx="737">
                  <c:v>42622.125</c:v>
                </c:pt>
                <c:pt idx="738">
                  <c:v>42622.25</c:v>
                </c:pt>
                <c:pt idx="739">
                  <c:v>42622.375</c:v>
                </c:pt>
                <c:pt idx="740">
                  <c:v>42622.5</c:v>
                </c:pt>
                <c:pt idx="741">
                  <c:v>42622.625</c:v>
                </c:pt>
                <c:pt idx="742">
                  <c:v>42622.75</c:v>
                </c:pt>
                <c:pt idx="743">
                  <c:v>42622.875</c:v>
                </c:pt>
                <c:pt idx="744">
                  <c:v>42623</c:v>
                </c:pt>
                <c:pt idx="745">
                  <c:v>42623.125</c:v>
                </c:pt>
                <c:pt idx="746">
                  <c:v>42623.25</c:v>
                </c:pt>
                <c:pt idx="747">
                  <c:v>42623.375</c:v>
                </c:pt>
                <c:pt idx="748">
                  <c:v>42623.5</c:v>
                </c:pt>
                <c:pt idx="749">
                  <c:v>42623.625</c:v>
                </c:pt>
                <c:pt idx="750">
                  <c:v>42623.75</c:v>
                </c:pt>
                <c:pt idx="751">
                  <c:v>42623.875</c:v>
                </c:pt>
                <c:pt idx="752">
                  <c:v>42624</c:v>
                </c:pt>
                <c:pt idx="753">
                  <c:v>42624.125</c:v>
                </c:pt>
                <c:pt idx="754">
                  <c:v>42624.25</c:v>
                </c:pt>
                <c:pt idx="755">
                  <c:v>42624.375</c:v>
                </c:pt>
                <c:pt idx="756">
                  <c:v>42624.5</c:v>
                </c:pt>
                <c:pt idx="757">
                  <c:v>42624.625</c:v>
                </c:pt>
                <c:pt idx="758">
                  <c:v>42624.75</c:v>
                </c:pt>
                <c:pt idx="759">
                  <c:v>42624.875</c:v>
                </c:pt>
                <c:pt idx="760">
                  <c:v>42625</c:v>
                </c:pt>
                <c:pt idx="761">
                  <c:v>42625.125</c:v>
                </c:pt>
                <c:pt idx="762">
                  <c:v>42625.25</c:v>
                </c:pt>
                <c:pt idx="763">
                  <c:v>42625.375</c:v>
                </c:pt>
                <c:pt idx="764">
                  <c:v>42625.5</c:v>
                </c:pt>
                <c:pt idx="765">
                  <c:v>42625.625</c:v>
                </c:pt>
                <c:pt idx="766">
                  <c:v>42625.75</c:v>
                </c:pt>
                <c:pt idx="767">
                  <c:v>42625.875</c:v>
                </c:pt>
                <c:pt idx="768">
                  <c:v>42626</c:v>
                </c:pt>
                <c:pt idx="769">
                  <c:v>42626.125</c:v>
                </c:pt>
                <c:pt idx="770">
                  <c:v>42626.25</c:v>
                </c:pt>
                <c:pt idx="771">
                  <c:v>42626.375</c:v>
                </c:pt>
                <c:pt idx="772">
                  <c:v>42626.5</c:v>
                </c:pt>
                <c:pt idx="773">
                  <c:v>42626.625</c:v>
                </c:pt>
                <c:pt idx="774">
                  <c:v>42626.75</c:v>
                </c:pt>
                <c:pt idx="775">
                  <c:v>42626.875</c:v>
                </c:pt>
                <c:pt idx="776">
                  <c:v>42627</c:v>
                </c:pt>
                <c:pt idx="777">
                  <c:v>42627.125</c:v>
                </c:pt>
                <c:pt idx="778">
                  <c:v>42627.25</c:v>
                </c:pt>
                <c:pt idx="779">
                  <c:v>42627.375</c:v>
                </c:pt>
                <c:pt idx="780">
                  <c:v>42627.5</c:v>
                </c:pt>
                <c:pt idx="781">
                  <c:v>42627.625</c:v>
                </c:pt>
                <c:pt idx="782">
                  <c:v>42627.75</c:v>
                </c:pt>
                <c:pt idx="783">
                  <c:v>42627.875</c:v>
                </c:pt>
                <c:pt idx="784">
                  <c:v>42628</c:v>
                </c:pt>
                <c:pt idx="785">
                  <c:v>42628.125</c:v>
                </c:pt>
                <c:pt idx="786">
                  <c:v>42628.25</c:v>
                </c:pt>
                <c:pt idx="787">
                  <c:v>42628.375</c:v>
                </c:pt>
                <c:pt idx="788">
                  <c:v>42628.5</c:v>
                </c:pt>
                <c:pt idx="789">
                  <c:v>42628.625</c:v>
                </c:pt>
                <c:pt idx="790">
                  <c:v>42628.75</c:v>
                </c:pt>
                <c:pt idx="791">
                  <c:v>42628.875</c:v>
                </c:pt>
                <c:pt idx="792">
                  <c:v>42629</c:v>
                </c:pt>
                <c:pt idx="793">
                  <c:v>42629.125</c:v>
                </c:pt>
                <c:pt idx="794">
                  <c:v>42629.25</c:v>
                </c:pt>
                <c:pt idx="795">
                  <c:v>42629.375</c:v>
                </c:pt>
                <c:pt idx="796">
                  <c:v>42629.5</c:v>
                </c:pt>
                <c:pt idx="797">
                  <c:v>42629.625</c:v>
                </c:pt>
                <c:pt idx="798">
                  <c:v>42629.75</c:v>
                </c:pt>
                <c:pt idx="799">
                  <c:v>42629.875</c:v>
                </c:pt>
                <c:pt idx="800">
                  <c:v>42630.125</c:v>
                </c:pt>
                <c:pt idx="801">
                  <c:v>42630.25</c:v>
                </c:pt>
                <c:pt idx="802">
                  <c:v>42630.375</c:v>
                </c:pt>
                <c:pt idx="803">
                  <c:v>42630.5</c:v>
                </c:pt>
                <c:pt idx="804">
                  <c:v>42630.625</c:v>
                </c:pt>
                <c:pt idx="805">
                  <c:v>42630.75</c:v>
                </c:pt>
                <c:pt idx="806">
                  <c:v>42630.875</c:v>
                </c:pt>
                <c:pt idx="807">
                  <c:v>42631</c:v>
                </c:pt>
                <c:pt idx="808">
                  <c:v>42631.125</c:v>
                </c:pt>
                <c:pt idx="809">
                  <c:v>42631.25</c:v>
                </c:pt>
                <c:pt idx="810">
                  <c:v>42631.375</c:v>
                </c:pt>
                <c:pt idx="811">
                  <c:v>42631.5</c:v>
                </c:pt>
                <c:pt idx="812">
                  <c:v>42631.625</c:v>
                </c:pt>
                <c:pt idx="813">
                  <c:v>42631.75</c:v>
                </c:pt>
                <c:pt idx="814">
                  <c:v>42631.875</c:v>
                </c:pt>
                <c:pt idx="815">
                  <c:v>42632</c:v>
                </c:pt>
                <c:pt idx="816">
                  <c:v>42632.125</c:v>
                </c:pt>
                <c:pt idx="817">
                  <c:v>42632.25</c:v>
                </c:pt>
                <c:pt idx="818">
                  <c:v>42632.375</c:v>
                </c:pt>
                <c:pt idx="819">
                  <c:v>42632.5</c:v>
                </c:pt>
                <c:pt idx="820">
                  <c:v>42632.625</c:v>
                </c:pt>
                <c:pt idx="821">
                  <c:v>42632.75</c:v>
                </c:pt>
                <c:pt idx="822">
                  <c:v>42632.875</c:v>
                </c:pt>
                <c:pt idx="823">
                  <c:v>42633</c:v>
                </c:pt>
                <c:pt idx="824">
                  <c:v>42633.125</c:v>
                </c:pt>
                <c:pt idx="825">
                  <c:v>42633.25</c:v>
                </c:pt>
                <c:pt idx="826">
                  <c:v>42633.375</c:v>
                </c:pt>
                <c:pt idx="827">
                  <c:v>42633.5</c:v>
                </c:pt>
                <c:pt idx="828">
                  <c:v>42633.625</c:v>
                </c:pt>
                <c:pt idx="829">
                  <c:v>42633.75</c:v>
                </c:pt>
                <c:pt idx="830">
                  <c:v>42633.875</c:v>
                </c:pt>
                <c:pt idx="831">
                  <c:v>42634</c:v>
                </c:pt>
                <c:pt idx="832">
                  <c:v>42634.125</c:v>
                </c:pt>
                <c:pt idx="833">
                  <c:v>42634.25</c:v>
                </c:pt>
                <c:pt idx="834">
                  <c:v>42634.375</c:v>
                </c:pt>
                <c:pt idx="835">
                  <c:v>42634.5</c:v>
                </c:pt>
                <c:pt idx="836">
                  <c:v>42634.625</c:v>
                </c:pt>
                <c:pt idx="837">
                  <c:v>42634.75</c:v>
                </c:pt>
                <c:pt idx="838">
                  <c:v>42634.875</c:v>
                </c:pt>
                <c:pt idx="839">
                  <c:v>42635</c:v>
                </c:pt>
                <c:pt idx="840">
                  <c:v>42635.125</c:v>
                </c:pt>
                <c:pt idx="841">
                  <c:v>42635.25</c:v>
                </c:pt>
                <c:pt idx="842">
                  <c:v>42635.375</c:v>
                </c:pt>
                <c:pt idx="843">
                  <c:v>42635.5</c:v>
                </c:pt>
                <c:pt idx="844">
                  <c:v>42635.625</c:v>
                </c:pt>
                <c:pt idx="845">
                  <c:v>42635.75</c:v>
                </c:pt>
                <c:pt idx="846">
                  <c:v>42635.875</c:v>
                </c:pt>
                <c:pt idx="847">
                  <c:v>42636</c:v>
                </c:pt>
                <c:pt idx="848">
                  <c:v>42636.125</c:v>
                </c:pt>
                <c:pt idx="849">
                  <c:v>42636.25</c:v>
                </c:pt>
                <c:pt idx="850">
                  <c:v>42636.375</c:v>
                </c:pt>
                <c:pt idx="851">
                  <c:v>42636.5</c:v>
                </c:pt>
                <c:pt idx="852">
                  <c:v>42636.625</c:v>
                </c:pt>
                <c:pt idx="853">
                  <c:v>42636.75</c:v>
                </c:pt>
                <c:pt idx="854">
                  <c:v>42636.875</c:v>
                </c:pt>
                <c:pt idx="855">
                  <c:v>42637</c:v>
                </c:pt>
                <c:pt idx="856">
                  <c:v>42637.125</c:v>
                </c:pt>
                <c:pt idx="857">
                  <c:v>42637.25</c:v>
                </c:pt>
                <c:pt idx="858">
                  <c:v>42637.375</c:v>
                </c:pt>
                <c:pt idx="859">
                  <c:v>42637.5</c:v>
                </c:pt>
                <c:pt idx="860">
                  <c:v>42637.625</c:v>
                </c:pt>
                <c:pt idx="861">
                  <c:v>42637.75</c:v>
                </c:pt>
                <c:pt idx="862">
                  <c:v>42637.875</c:v>
                </c:pt>
                <c:pt idx="863">
                  <c:v>42638</c:v>
                </c:pt>
                <c:pt idx="864">
                  <c:v>42638.125</c:v>
                </c:pt>
                <c:pt idx="865">
                  <c:v>42638.25</c:v>
                </c:pt>
                <c:pt idx="866">
                  <c:v>42638.375</c:v>
                </c:pt>
                <c:pt idx="867">
                  <c:v>42638.5</c:v>
                </c:pt>
                <c:pt idx="868">
                  <c:v>42638.625</c:v>
                </c:pt>
                <c:pt idx="869">
                  <c:v>42638.75</c:v>
                </c:pt>
                <c:pt idx="870">
                  <c:v>42638.875</c:v>
                </c:pt>
                <c:pt idx="871">
                  <c:v>42639</c:v>
                </c:pt>
                <c:pt idx="872">
                  <c:v>42639.125</c:v>
                </c:pt>
                <c:pt idx="873">
                  <c:v>42639.25</c:v>
                </c:pt>
                <c:pt idx="874">
                  <c:v>42639.375</c:v>
                </c:pt>
                <c:pt idx="875">
                  <c:v>42639.5</c:v>
                </c:pt>
                <c:pt idx="876">
                  <c:v>42639.625</c:v>
                </c:pt>
                <c:pt idx="877">
                  <c:v>42639.75</c:v>
                </c:pt>
                <c:pt idx="878">
                  <c:v>42639.875</c:v>
                </c:pt>
                <c:pt idx="879">
                  <c:v>42640</c:v>
                </c:pt>
                <c:pt idx="880">
                  <c:v>42640.125</c:v>
                </c:pt>
                <c:pt idx="881">
                  <c:v>42640.25</c:v>
                </c:pt>
                <c:pt idx="882">
                  <c:v>42640.375</c:v>
                </c:pt>
                <c:pt idx="883">
                  <c:v>42640.5</c:v>
                </c:pt>
                <c:pt idx="884">
                  <c:v>42640.625</c:v>
                </c:pt>
                <c:pt idx="885">
                  <c:v>42640.75</c:v>
                </c:pt>
                <c:pt idx="886">
                  <c:v>42640.875</c:v>
                </c:pt>
                <c:pt idx="887">
                  <c:v>42641</c:v>
                </c:pt>
                <c:pt idx="888">
                  <c:v>42641.125</c:v>
                </c:pt>
                <c:pt idx="889">
                  <c:v>42641.25</c:v>
                </c:pt>
                <c:pt idx="890">
                  <c:v>42641.375</c:v>
                </c:pt>
                <c:pt idx="891">
                  <c:v>42641.5</c:v>
                </c:pt>
                <c:pt idx="892">
                  <c:v>42641.625</c:v>
                </c:pt>
                <c:pt idx="893">
                  <c:v>42641.75</c:v>
                </c:pt>
                <c:pt idx="894">
                  <c:v>42641.875</c:v>
                </c:pt>
                <c:pt idx="895">
                  <c:v>42642</c:v>
                </c:pt>
                <c:pt idx="896">
                  <c:v>42642.125</c:v>
                </c:pt>
                <c:pt idx="897">
                  <c:v>42642.25</c:v>
                </c:pt>
                <c:pt idx="898">
                  <c:v>42642.375</c:v>
                </c:pt>
                <c:pt idx="899">
                  <c:v>42642.5</c:v>
                </c:pt>
                <c:pt idx="900">
                  <c:v>42642.625</c:v>
                </c:pt>
                <c:pt idx="901">
                  <c:v>42642.75</c:v>
                </c:pt>
                <c:pt idx="902">
                  <c:v>42642.875</c:v>
                </c:pt>
                <c:pt idx="903">
                  <c:v>42643</c:v>
                </c:pt>
                <c:pt idx="904">
                  <c:v>42643.125</c:v>
                </c:pt>
                <c:pt idx="905">
                  <c:v>42643.25</c:v>
                </c:pt>
                <c:pt idx="906">
                  <c:v>42643.375</c:v>
                </c:pt>
                <c:pt idx="907">
                  <c:v>42643.5</c:v>
                </c:pt>
                <c:pt idx="908">
                  <c:v>42643.625</c:v>
                </c:pt>
                <c:pt idx="909">
                  <c:v>42643.75</c:v>
                </c:pt>
                <c:pt idx="910">
                  <c:v>42643.875</c:v>
                </c:pt>
                <c:pt idx="911">
                  <c:v>42644</c:v>
                </c:pt>
                <c:pt idx="912">
                  <c:v>42644.125</c:v>
                </c:pt>
                <c:pt idx="913">
                  <c:v>42644.25</c:v>
                </c:pt>
                <c:pt idx="914">
                  <c:v>42644.375</c:v>
                </c:pt>
                <c:pt idx="915">
                  <c:v>42644.5</c:v>
                </c:pt>
                <c:pt idx="916">
                  <c:v>42644.625</c:v>
                </c:pt>
                <c:pt idx="917">
                  <c:v>42644.75</c:v>
                </c:pt>
                <c:pt idx="918">
                  <c:v>42644.875</c:v>
                </c:pt>
                <c:pt idx="919">
                  <c:v>42645</c:v>
                </c:pt>
                <c:pt idx="920">
                  <c:v>42645.125</c:v>
                </c:pt>
                <c:pt idx="921">
                  <c:v>42645.25</c:v>
                </c:pt>
                <c:pt idx="922">
                  <c:v>42645.375</c:v>
                </c:pt>
                <c:pt idx="923">
                  <c:v>42645.5</c:v>
                </c:pt>
                <c:pt idx="924">
                  <c:v>42645.625</c:v>
                </c:pt>
                <c:pt idx="925">
                  <c:v>42645.75</c:v>
                </c:pt>
                <c:pt idx="926">
                  <c:v>42645.875</c:v>
                </c:pt>
                <c:pt idx="927">
                  <c:v>42646</c:v>
                </c:pt>
                <c:pt idx="928">
                  <c:v>42646.125</c:v>
                </c:pt>
                <c:pt idx="929">
                  <c:v>42646.25</c:v>
                </c:pt>
                <c:pt idx="930">
                  <c:v>42646.375</c:v>
                </c:pt>
                <c:pt idx="931">
                  <c:v>42646.5</c:v>
                </c:pt>
                <c:pt idx="932">
                  <c:v>42646.625</c:v>
                </c:pt>
                <c:pt idx="933">
                  <c:v>42646.75</c:v>
                </c:pt>
                <c:pt idx="934">
                  <c:v>42646.875</c:v>
                </c:pt>
                <c:pt idx="935">
                  <c:v>42647</c:v>
                </c:pt>
                <c:pt idx="936">
                  <c:v>42647.125</c:v>
                </c:pt>
                <c:pt idx="937">
                  <c:v>42647.25</c:v>
                </c:pt>
                <c:pt idx="938">
                  <c:v>42647.375</c:v>
                </c:pt>
                <c:pt idx="939">
                  <c:v>42647.5</c:v>
                </c:pt>
                <c:pt idx="940">
                  <c:v>42647.625</c:v>
                </c:pt>
                <c:pt idx="941">
                  <c:v>42647.75</c:v>
                </c:pt>
                <c:pt idx="942">
                  <c:v>42647.875</c:v>
                </c:pt>
                <c:pt idx="943">
                  <c:v>42648</c:v>
                </c:pt>
                <c:pt idx="944">
                  <c:v>42648.125</c:v>
                </c:pt>
                <c:pt idx="945">
                  <c:v>42648.25</c:v>
                </c:pt>
                <c:pt idx="946">
                  <c:v>42648.375</c:v>
                </c:pt>
                <c:pt idx="947">
                  <c:v>42648.5</c:v>
                </c:pt>
                <c:pt idx="948">
                  <c:v>42648.625</c:v>
                </c:pt>
                <c:pt idx="949">
                  <c:v>42648.75</c:v>
                </c:pt>
                <c:pt idx="950">
                  <c:v>42648.875</c:v>
                </c:pt>
                <c:pt idx="951">
                  <c:v>42649</c:v>
                </c:pt>
                <c:pt idx="952">
                  <c:v>42649.125</c:v>
                </c:pt>
                <c:pt idx="953">
                  <c:v>42649.25</c:v>
                </c:pt>
                <c:pt idx="954">
                  <c:v>42649.375</c:v>
                </c:pt>
                <c:pt idx="955">
                  <c:v>42649.5</c:v>
                </c:pt>
                <c:pt idx="956">
                  <c:v>42649.625</c:v>
                </c:pt>
                <c:pt idx="957">
                  <c:v>42649.75</c:v>
                </c:pt>
                <c:pt idx="958">
                  <c:v>42649.875</c:v>
                </c:pt>
                <c:pt idx="959">
                  <c:v>42650</c:v>
                </c:pt>
                <c:pt idx="960">
                  <c:v>42650.125</c:v>
                </c:pt>
                <c:pt idx="961">
                  <c:v>42650.25</c:v>
                </c:pt>
                <c:pt idx="962">
                  <c:v>42650.375</c:v>
                </c:pt>
                <c:pt idx="963">
                  <c:v>42650.5</c:v>
                </c:pt>
                <c:pt idx="964">
                  <c:v>42650.625</c:v>
                </c:pt>
                <c:pt idx="965">
                  <c:v>42650.75</c:v>
                </c:pt>
                <c:pt idx="966">
                  <c:v>42650.875</c:v>
                </c:pt>
                <c:pt idx="967">
                  <c:v>42651</c:v>
                </c:pt>
                <c:pt idx="968">
                  <c:v>42651.125</c:v>
                </c:pt>
                <c:pt idx="969">
                  <c:v>42651.25</c:v>
                </c:pt>
                <c:pt idx="970">
                  <c:v>42651.375</c:v>
                </c:pt>
                <c:pt idx="971">
                  <c:v>42651.5</c:v>
                </c:pt>
                <c:pt idx="972">
                  <c:v>42651.625</c:v>
                </c:pt>
                <c:pt idx="973">
                  <c:v>42651.75</c:v>
                </c:pt>
                <c:pt idx="974">
                  <c:v>42651.875</c:v>
                </c:pt>
                <c:pt idx="975">
                  <c:v>42652</c:v>
                </c:pt>
                <c:pt idx="976">
                  <c:v>42652.125</c:v>
                </c:pt>
                <c:pt idx="977">
                  <c:v>42652.25</c:v>
                </c:pt>
                <c:pt idx="978">
                  <c:v>42652.375</c:v>
                </c:pt>
                <c:pt idx="979">
                  <c:v>42652.5</c:v>
                </c:pt>
                <c:pt idx="980">
                  <c:v>42652.625</c:v>
                </c:pt>
                <c:pt idx="981">
                  <c:v>42652.75</c:v>
                </c:pt>
                <c:pt idx="982">
                  <c:v>42652.875</c:v>
                </c:pt>
                <c:pt idx="983">
                  <c:v>42653</c:v>
                </c:pt>
                <c:pt idx="984">
                  <c:v>42653.125</c:v>
                </c:pt>
                <c:pt idx="985">
                  <c:v>42653.25</c:v>
                </c:pt>
                <c:pt idx="986">
                  <c:v>42653.375</c:v>
                </c:pt>
                <c:pt idx="987">
                  <c:v>42653.5</c:v>
                </c:pt>
                <c:pt idx="988">
                  <c:v>42653.625</c:v>
                </c:pt>
                <c:pt idx="989">
                  <c:v>42653.75</c:v>
                </c:pt>
                <c:pt idx="990">
                  <c:v>42653.875</c:v>
                </c:pt>
                <c:pt idx="991">
                  <c:v>42654</c:v>
                </c:pt>
                <c:pt idx="992">
                  <c:v>42654.125</c:v>
                </c:pt>
                <c:pt idx="993">
                  <c:v>42654.25</c:v>
                </c:pt>
                <c:pt idx="994">
                  <c:v>42654.375</c:v>
                </c:pt>
                <c:pt idx="995">
                  <c:v>42654.5</c:v>
                </c:pt>
                <c:pt idx="996">
                  <c:v>42654.625</c:v>
                </c:pt>
                <c:pt idx="997">
                  <c:v>42654.75</c:v>
                </c:pt>
                <c:pt idx="998">
                  <c:v>42654.875</c:v>
                </c:pt>
                <c:pt idx="999">
                  <c:v>42655</c:v>
                </c:pt>
                <c:pt idx="1000">
                  <c:v>42655.125</c:v>
                </c:pt>
                <c:pt idx="1001">
                  <c:v>42655.25</c:v>
                </c:pt>
                <c:pt idx="1002">
                  <c:v>42655.375</c:v>
                </c:pt>
                <c:pt idx="1003">
                  <c:v>42655.5</c:v>
                </c:pt>
                <c:pt idx="1004">
                  <c:v>42655.625</c:v>
                </c:pt>
                <c:pt idx="1005">
                  <c:v>42655.75</c:v>
                </c:pt>
                <c:pt idx="1006">
                  <c:v>42655.875</c:v>
                </c:pt>
                <c:pt idx="1007">
                  <c:v>42656</c:v>
                </c:pt>
                <c:pt idx="1008">
                  <c:v>42656.125</c:v>
                </c:pt>
                <c:pt idx="1009">
                  <c:v>42656.25</c:v>
                </c:pt>
                <c:pt idx="1010">
                  <c:v>42656.375</c:v>
                </c:pt>
                <c:pt idx="1011">
                  <c:v>42656.5</c:v>
                </c:pt>
                <c:pt idx="1012">
                  <c:v>42656.625</c:v>
                </c:pt>
                <c:pt idx="1013">
                  <c:v>42656.75</c:v>
                </c:pt>
                <c:pt idx="1014">
                  <c:v>42656.875</c:v>
                </c:pt>
                <c:pt idx="1015">
                  <c:v>42657</c:v>
                </c:pt>
                <c:pt idx="1016">
                  <c:v>42657.125</c:v>
                </c:pt>
                <c:pt idx="1017">
                  <c:v>42657.25</c:v>
                </c:pt>
                <c:pt idx="1018">
                  <c:v>42657.375</c:v>
                </c:pt>
                <c:pt idx="1019">
                  <c:v>42657.5</c:v>
                </c:pt>
                <c:pt idx="1020">
                  <c:v>42657.625</c:v>
                </c:pt>
                <c:pt idx="1021">
                  <c:v>42657.75</c:v>
                </c:pt>
                <c:pt idx="1022">
                  <c:v>42657.875</c:v>
                </c:pt>
                <c:pt idx="1023">
                  <c:v>42658</c:v>
                </c:pt>
                <c:pt idx="1024">
                  <c:v>42658.125</c:v>
                </c:pt>
                <c:pt idx="1025">
                  <c:v>42658.25</c:v>
                </c:pt>
                <c:pt idx="1026">
                  <c:v>42658.375</c:v>
                </c:pt>
                <c:pt idx="1027">
                  <c:v>42658.5</c:v>
                </c:pt>
                <c:pt idx="1028">
                  <c:v>42658.625</c:v>
                </c:pt>
                <c:pt idx="1029">
                  <c:v>42658.75</c:v>
                </c:pt>
                <c:pt idx="1030">
                  <c:v>42658.875</c:v>
                </c:pt>
                <c:pt idx="1031">
                  <c:v>42659</c:v>
                </c:pt>
                <c:pt idx="1032">
                  <c:v>42659.125</c:v>
                </c:pt>
                <c:pt idx="1033">
                  <c:v>42659.25</c:v>
                </c:pt>
                <c:pt idx="1034">
                  <c:v>42659.375</c:v>
                </c:pt>
                <c:pt idx="1035">
                  <c:v>42659.5</c:v>
                </c:pt>
                <c:pt idx="1036">
                  <c:v>42659.625</c:v>
                </c:pt>
                <c:pt idx="1037">
                  <c:v>42659.75</c:v>
                </c:pt>
                <c:pt idx="1038">
                  <c:v>42659.75</c:v>
                </c:pt>
                <c:pt idx="1039">
                  <c:v>42659.875</c:v>
                </c:pt>
                <c:pt idx="1040">
                  <c:v>42660</c:v>
                </c:pt>
                <c:pt idx="1041">
                  <c:v>42660.125</c:v>
                </c:pt>
                <c:pt idx="1042">
                  <c:v>42660.25</c:v>
                </c:pt>
                <c:pt idx="1043">
                  <c:v>42660.375</c:v>
                </c:pt>
                <c:pt idx="1044">
                  <c:v>42660.5</c:v>
                </c:pt>
                <c:pt idx="1045">
                  <c:v>42660.625</c:v>
                </c:pt>
                <c:pt idx="1046">
                  <c:v>42660.75</c:v>
                </c:pt>
                <c:pt idx="1047">
                  <c:v>42660.875</c:v>
                </c:pt>
                <c:pt idx="1048">
                  <c:v>42661</c:v>
                </c:pt>
                <c:pt idx="1049">
                  <c:v>42661.125</c:v>
                </c:pt>
                <c:pt idx="1050">
                  <c:v>42661.25</c:v>
                </c:pt>
                <c:pt idx="1051">
                  <c:v>42661.375</c:v>
                </c:pt>
                <c:pt idx="1052">
                  <c:v>42661.5</c:v>
                </c:pt>
                <c:pt idx="1053">
                  <c:v>42661.625</c:v>
                </c:pt>
                <c:pt idx="1054">
                  <c:v>42661.75</c:v>
                </c:pt>
                <c:pt idx="1055">
                  <c:v>42661.875</c:v>
                </c:pt>
                <c:pt idx="1056">
                  <c:v>42662</c:v>
                </c:pt>
                <c:pt idx="1057">
                  <c:v>42662.125</c:v>
                </c:pt>
                <c:pt idx="1058">
                  <c:v>42662.25</c:v>
                </c:pt>
                <c:pt idx="1059">
                  <c:v>42662.375</c:v>
                </c:pt>
                <c:pt idx="1060">
                  <c:v>42662.5</c:v>
                </c:pt>
                <c:pt idx="1061">
                  <c:v>42662.625</c:v>
                </c:pt>
                <c:pt idx="1062">
                  <c:v>42662.75</c:v>
                </c:pt>
                <c:pt idx="1063">
                  <c:v>42662.875</c:v>
                </c:pt>
                <c:pt idx="1064">
                  <c:v>42663</c:v>
                </c:pt>
                <c:pt idx="1065">
                  <c:v>42663.125</c:v>
                </c:pt>
                <c:pt idx="1066">
                  <c:v>42663.25</c:v>
                </c:pt>
                <c:pt idx="1067">
                  <c:v>42663.375</c:v>
                </c:pt>
                <c:pt idx="1068">
                  <c:v>42663.5</c:v>
                </c:pt>
                <c:pt idx="1069">
                  <c:v>42663.875</c:v>
                </c:pt>
                <c:pt idx="1070">
                  <c:v>42664</c:v>
                </c:pt>
                <c:pt idx="1071">
                  <c:v>42664.125</c:v>
                </c:pt>
                <c:pt idx="1072">
                  <c:v>42664.25</c:v>
                </c:pt>
                <c:pt idx="1073">
                  <c:v>42664.375</c:v>
                </c:pt>
                <c:pt idx="1074">
                  <c:v>42664.5</c:v>
                </c:pt>
                <c:pt idx="1075">
                  <c:v>42664.625</c:v>
                </c:pt>
                <c:pt idx="1076">
                  <c:v>42664.75</c:v>
                </c:pt>
                <c:pt idx="1077">
                  <c:v>42664.875</c:v>
                </c:pt>
                <c:pt idx="1078">
                  <c:v>42665</c:v>
                </c:pt>
                <c:pt idx="1079">
                  <c:v>42665.125</c:v>
                </c:pt>
                <c:pt idx="1080">
                  <c:v>42665.25</c:v>
                </c:pt>
                <c:pt idx="1081">
                  <c:v>42665.375</c:v>
                </c:pt>
                <c:pt idx="1082">
                  <c:v>42665.5</c:v>
                </c:pt>
                <c:pt idx="1083">
                  <c:v>42665.625</c:v>
                </c:pt>
                <c:pt idx="1084">
                  <c:v>42665.75</c:v>
                </c:pt>
                <c:pt idx="1085">
                  <c:v>42665.875</c:v>
                </c:pt>
                <c:pt idx="1086">
                  <c:v>42666</c:v>
                </c:pt>
                <c:pt idx="1087">
                  <c:v>42666.125</c:v>
                </c:pt>
                <c:pt idx="1088">
                  <c:v>42666.25</c:v>
                </c:pt>
                <c:pt idx="1089">
                  <c:v>42666.375</c:v>
                </c:pt>
                <c:pt idx="1090">
                  <c:v>42666.5</c:v>
                </c:pt>
                <c:pt idx="1091">
                  <c:v>42666.625</c:v>
                </c:pt>
                <c:pt idx="1092">
                  <c:v>42666.75</c:v>
                </c:pt>
                <c:pt idx="1093">
                  <c:v>42666.875</c:v>
                </c:pt>
                <c:pt idx="1094">
                  <c:v>42667</c:v>
                </c:pt>
                <c:pt idx="1095">
                  <c:v>42667.125</c:v>
                </c:pt>
                <c:pt idx="1096">
                  <c:v>42667.25</c:v>
                </c:pt>
                <c:pt idx="1097">
                  <c:v>42667.375</c:v>
                </c:pt>
                <c:pt idx="1098">
                  <c:v>42667.5</c:v>
                </c:pt>
                <c:pt idx="1099">
                  <c:v>42667.625</c:v>
                </c:pt>
                <c:pt idx="1100">
                  <c:v>42667.75</c:v>
                </c:pt>
                <c:pt idx="1101">
                  <c:v>42667.875</c:v>
                </c:pt>
                <c:pt idx="1102">
                  <c:v>42668</c:v>
                </c:pt>
                <c:pt idx="1103">
                  <c:v>42668.125</c:v>
                </c:pt>
                <c:pt idx="1104">
                  <c:v>42668.25</c:v>
                </c:pt>
                <c:pt idx="1105">
                  <c:v>42668.375</c:v>
                </c:pt>
                <c:pt idx="1106">
                  <c:v>42668.5</c:v>
                </c:pt>
                <c:pt idx="1107">
                  <c:v>42668.625</c:v>
                </c:pt>
                <c:pt idx="1108">
                  <c:v>42668.75</c:v>
                </c:pt>
                <c:pt idx="1109">
                  <c:v>42668.875</c:v>
                </c:pt>
                <c:pt idx="1110">
                  <c:v>42669</c:v>
                </c:pt>
                <c:pt idx="1111">
                  <c:v>42669.125</c:v>
                </c:pt>
                <c:pt idx="1112">
                  <c:v>42669.25</c:v>
                </c:pt>
                <c:pt idx="1113">
                  <c:v>42669.375</c:v>
                </c:pt>
                <c:pt idx="1114">
                  <c:v>42669.5</c:v>
                </c:pt>
                <c:pt idx="1115">
                  <c:v>42669.625</c:v>
                </c:pt>
                <c:pt idx="1116">
                  <c:v>42669.75</c:v>
                </c:pt>
                <c:pt idx="1117">
                  <c:v>42669.875</c:v>
                </c:pt>
                <c:pt idx="1118">
                  <c:v>42670</c:v>
                </c:pt>
                <c:pt idx="1119">
                  <c:v>42670.125</c:v>
                </c:pt>
                <c:pt idx="1120">
                  <c:v>42670.25</c:v>
                </c:pt>
                <c:pt idx="1121">
                  <c:v>42670.375</c:v>
                </c:pt>
                <c:pt idx="1122">
                  <c:v>42670.5</c:v>
                </c:pt>
                <c:pt idx="1123">
                  <c:v>42670.625</c:v>
                </c:pt>
                <c:pt idx="1124">
                  <c:v>42670.75</c:v>
                </c:pt>
                <c:pt idx="1125">
                  <c:v>42670.875</c:v>
                </c:pt>
                <c:pt idx="1126">
                  <c:v>42671</c:v>
                </c:pt>
                <c:pt idx="1127">
                  <c:v>42671.125</c:v>
                </c:pt>
                <c:pt idx="1128">
                  <c:v>42671.25</c:v>
                </c:pt>
                <c:pt idx="1129">
                  <c:v>42671.375</c:v>
                </c:pt>
                <c:pt idx="1130">
                  <c:v>42671.5</c:v>
                </c:pt>
                <c:pt idx="1131">
                  <c:v>42671.625</c:v>
                </c:pt>
                <c:pt idx="1132">
                  <c:v>42671.75</c:v>
                </c:pt>
                <c:pt idx="1133">
                  <c:v>42671.875</c:v>
                </c:pt>
                <c:pt idx="1134">
                  <c:v>42672</c:v>
                </c:pt>
                <c:pt idx="1135">
                  <c:v>42672.125</c:v>
                </c:pt>
                <c:pt idx="1136">
                  <c:v>42672.25</c:v>
                </c:pt>
                <c:pt idx="1137">
                  <c:v>42672.375</c:v>
                </c:pt>
                <c:pt idx="1138">
                  <c:v>42672.5</c:v>
                </c:pt>
                <c:pt idx="1139">
                  <c:v>42672.625</c:v>
                </c:pt>
                <c:pt idx="1140">
                  <c:v>42672.75</c:v>
                </c:pt>
                <c:pt idx="1141">
                  <c:v>42672.875</c:v>
                </c:pt>
                <c:pt idx="1142">
                  <c:v>42673</c:v>
                </c:pt>
                <c:pt idx="1143">
                  <c:v>42673.125</c:v>
                </c:pt>
                <c:pt idx="1144">
                  <c:v>42673.25</c:v>
                </c:pt>
                <c:pt idx="1145">
                  <c:v>42673.375</c:v>
                </c:pt>
                <c:pt idx="1146">
                  <c:v>42673.5</c:v>
                </c:pt>
                <c:pt idx="1147">
                  <c:v>42673.625</c:v>
                </c:pt>
                <c:pt idx="1148">
                  <c:v>42673.75</c:v>
                </c:pt>
                <c:pt idx="1149">
                  <c:v>42673.875</c:v>
                </c:pt>
                <c:pt idx="1150">
                  <c:v>42674</c:v>
                </c:pt>
                <c:pt idx="1151">
                  <c:v>42674.125</c:v>
                </c:pt>
                <c:pt idx="1152">
                  <c:v>42674.25</c:v>
                </c:pt>
                <c:pt idx="1153">
                  <c:v>42674.375</c:v>
                </c:pt>
                <c:pt idx="1154">
                  <c:v>42674.5</c:v>
                </c:pt>
                <c:pt idx="1155">
                  <c:v>42674.625</c:v>
                </c:pt>
                <c:pt idx="1156">
                  <c:v>42674.75</c:v>
                </c:pt>
                <c:pt idx="1157">
                  <c:v>42674.875</c:v>
                </c:pt>
                <c:pt idx="1158">
                  <c:v>42675</c:v>
                </c:pt>
                <c:pt idx="1159">
                  <c:v>42675.125</c:v>
                </c:pt>
                <c:pt idx="1160">
                  <c:v>42675.25</c:v>
                </c:pt>
                <c:pt idx="1161">
                  <c:v>42675.375</c:v>
                </c:pt>
                <c:pt idx="1162">
                  <c:v>42675.5</c:v>
                </c:pt>
                <c:pt idx="1163">
                  <c:v>42675.625</c:v>
                </c:pt>
                <c:pt idx="1164">
                  <c:v>42675.75</c:v>
                </c:pt>
                <c:pt idx="1165">
                  <c:v>42675.875</c:v>
                </c:pt>
                <c:pt idx="1166">
                  <c:v>42676</c:v>
                </c:pt>
                <c:pt idx="1167">
                  <c:v>42676.125</c:v>
                </c:pt>
                <c:pt idx="1168">
                  <c:v>42676.25</c:v>
                </c:pt>
                <c:pt idx="1169">
                  <c:v>42676.375</c:v>
                </c:pt>
                <c:pt idx="1170">
                  <c:v>42676.5</c:v>
                </c:pt>
                <c:pt idx="1171">
                  <c:v>42676.625</c:v>
                </c:pt>
                <c:pt idx="1172">
                  <c:v>42676.75</c:v>
                </c:pt>
                <c:pt idx="1173">
                  <c:v>42676.875</c:v>
                </c:pt>
                <c:pt idx="1174">
                  <c:v>42677</c:v>
                </c:pt>
                <c:pt idx="1175">
                  <c:v>42677.125</c:v>
                </c:pt>
                <c:pt idx="1176">
                  <c:v>42677.25</c:v>
                </c:pt>
                <c:pt idx="1177">
                  <c:v>42677.375</c:v>
                </c:pt>
                <c:pt idx="1178">
                  <c:v>42677.5</c:v>
                </c:pt>
                <c:pt idx="1179">
                  <c:v>42677.625</c:v>
                </c:pt>
                <c:pt idx="1180">
                  <c:v>42677.75</c:v>
                </c:pt>
                <c:pt idx="1181">
                  <c:v>42677.875</c:v>
                </c:pt>
                <c:pt idx="1182">
                  <c:v>42678</c:v>
                </c:pt>
                <c:pt idx="1183">
                  <c:v>42678.125</c:v>
                </c:pt>
                <c:pt idx="1184">
                  <c:v>42678.25</c:v>
                </c:pt>
                <c:pt idx="1185">
                  <c:v>42678.375</c:v>
                </c:pt>
                <c:pt idx="1186">
                  <c:v>42678.5</c:v>
                </c:pt>
                <c:pt idx="1187">
                  <c:v>42678.625</c:v>
                </c:pt>
                <c:pt idx="1188">
                  <c:v>42678.75</c:v>
                </c:pt>
                <c:pt idx="1189">
                  <c:v>42678.875</c:v>
                </c:pt>
                <c:pt idx="1190">
                  <c:v>42679</c:v>
                </c:pt>
                <c:pt idx="1191">
                  <c:v>42679.125</c:v>
                </c:pt>
                <c:pt idx="1192">
                  <c:v>42679.25</c:v>
                </c:pt>
                <c:pt idx="1193">
                  <c:v>42679.375</c:v>
                </c:pt>
                <c:pt idx="1194">
                  <c:v>42679.5</c:v>
                </c:pt>
                <c:pt idx="1195">
                  <c:v>42679.625</c:v>
                </c:pt>
                <c:pt idx="1196">
                  <c:v>42679.75</c:v>
                </c:pt>
                <c:pt idx="1197">
                  <c:v>42679.875</c:v>
                </c:pt>
                <c:pt idx="1198">
                  <c:v>42680</c:v>
                </c:pt>
                <c:pt idx="1199">
                  <c:v>42680.125</c:v>
                </c:pt>
                <c:pt idx="1200">
                  <c:v>42680.25</c:v>
                </c:pt>
                <c:pt idx="1201">
                  <c:v>42680.375</c:v>
                </c:pt>
                <c:pt idx="1202">
                  <c:v>42680.5</c:v>
                </c:pt>
                <c:pt idx="1203">
                  <c:v>42680.625</c:v>
                </c:pt>
                <c:pt idx="1204">
                  <c:v>42680.75</c:v>
                </c:pt>
                <c:pt idx="1205">
                  <c:v>42680.875</c:v>
                </c:pt>
                <c:pt idx="1206">
                  <c:v>42681</c:v>
                </c:pt>
                <c:pt idx="1207">
                  <c:v>42681.125</c:v>
                </c:pt>
                <c:pt idx="1208">
                  <c:v>42681.25</c:v>
                </c:pt>
                <c:pt idx="1209">
                  <c:v>42681.375</c:v>
                </c:pt>
                <c:pt idx="1210">
                  <c:v>42681.5</c:v>
                </c:pt>
                <c:pt idx="1211">
                  <c:v>42681.625</c:v>
                </c:pt>
                <c:pt idx="1212">
                  <c:v>42681.75</c:v>
                </c:pt>
                <c:pt idx="1213">
                  <c:v>42681.875</c:v>
                </c:pt>
                <c:pt idx="1214">
                  <c:v>42682</c:v>
                </c:pt>
                <c:pt idx="1215">
                  <c:v>42682.125</c:v>
                </c:pt>
                <c:pt idx="1216">
                  <c:v>42682.25</c:v>
                </c:pt>
                <c:pt idx="1217">
                  <c:v>42682.375</c:v>
                </c:pt>
                <c:pt idx="1218">
                  <c:v>42682.5</c:v>
                </c:pt>
                <c:pt idx="1219">
                  <c:v>42682.625</c:v>
                </c:pt>
                <c:pt idx="1220">
                  <c:v>42682.75</c:v>
                </c:pt>
                <c:pt idx="1221">
                  <c:v>42682.875</c:v>
                </c:pt>
                <c:pt idx="1222">
                  <c:v>42683</c:v>
                </c:pt>
                <c:pt idx="1223">
                  <c:v>42683.125</c:v>
                </c:pt>
                <c:pt idx="1224">
                  <c:v>42683.25</c:v>
                </c:pt>
                <c:pt idx="1225">
                  <c:v>42683.375</c:v>
                </c:pt>
                <c:pt idx="1226">
                  <c:v>42683.5</c:v>
                </c:pt>
                <c:pt idx="1227">
                  <c:v>42683.625</c:v>
                </c:pt>
                <c:pt idx="1228">
                  <c:v>42683.75</c:v>
                </c:pt>
                <c:pt idx="1229">
                  <c:v>42683.875</c:v>
                </c:pt>
                <c:pt idx="1230">
                  <c:v>42684</c:v>
                </c:pt>
                <c:pt idx="1231">
                  <c:v>42684.125</c:v>
                </c:pt>
                <c:pt idx="1232">
                  <c:v>42684.25</c:v>
                </c:pt>
                <c:pt idx="1233">
                  <c:v>42684.375</c:v>
                </c:pt>
                <c:pt idx="1234">
                  <c:v>42684.375</c:v>
                </c:pt>
                <c:pt idx="1235">
                  <c:v>42684.5</c:v>
                </c:pt>
                <c:pt idx="1236">
                  <c:v>42684.625</c:v>
                </c:pt>
                <c:pt idx="1237">
                  <c:v>42684.75</c:v>
                </c:pt>
                <c:pt idx="1238">
                  <c:v>42684.875</c:v>
                </c:pt>
                <c:pt idx="1239">
                  <c:v>42685</c:v>
                </c:pt>
                <c:pt idx="1240">
                  <c:v>42685.125</c:v>
                </c:pt>
                <c:pt idx="1241">
                  <c:v>42685.25</c:v>
                </c:pt>
                <c:pt idx="1242">
                  <c:v>42685.375</c:v>
                </c:pt>
                <c:pt idx="1243">
                  <c:v>42685.5</c:v>
                </c:pt>
                <c:pt idx="1244">
                  <c:v>42685.625</c:v>
                </c:pt>
                <c:pt idx="1245">
                  <c:v>42685.75</c:v>
                </c:pt>
                <c:pt idx="1246">
                  <c:v>42685.875</c:v>
                </c:pt>
                <c:pt idx="1247">
                  <c:v>42686</c:v>
                </c:pt>
                <c:pt idx="1248">
                  <c:v>42686.125</c:v>
                </c:pt>
                <c:pt idx="1249">
                  <c:v>42686.25</c:v>
                </c:pt>
                <c:pt idx="1250">
                  <c:v>42686.375</c:v>
                </c:pt>
                <c:pt idx="1251">
                  <c:v>42686.5</c:v>
                </c:pt>
                <c:pt idx="1252">
                  <c:v>42686.625</c:v>
                </c:pt>
                <c:pt idx="1253">
                  <c:v>42686.75</c:v>
                </c:pt>
                <c:pt idx="1254">
                  <c:v>42686.875</c:v>
                </c:pt>
                <c:pt idx="1255">
                  <c:v>42687</c:v>
                </c:pt>
                <c:pt idx="1256">
                  <c:v>42687.125</c:v>
                </c:pt>
                <c:pt idx="1257">
                  <c:v>42687.25</c:v>
                </c:pt>
                <c:pt idx="1258">
                  <c:v>42687.375</c:v>
                </c:pt>
                <c:pt idx="1259">
                  <c:v>42687.5</c:v>
                </c:pt>
                <c:pt idx="1260">
                  <c:v>42687.625</c:v>
                </c:pt>
                <c:pt idx="1261">
                  <c:v>42687.75</c:v>
                </c:pt>
                <c:pt idx="1262">
                  <c:v>42687.875</c:v>
                </c:pt>
                <c:pt idx="1263">
                  <c:v>42688</c:v>
                </c:pt>
                <c:pt idx="1264">
                  <c:v>42688.125</c:v>
                </c:pt>
                <c:pt idx="1265">
                  <c:v>42688.25</c:v>
                </c:pt>
                <c:pt idx="1266">
                  <c:v>42688.375</c:v>
                </c:pt>
                <c:pt idx="1267">
                  <c:v>42688.5</c:v>
                </c:pt>
                <c:pt idx="1268">
                  <c:v>42688.625</c:v>
                </c:pt>
                <c:pt idx="1269">
                  <c:v>42688.75</c:v>
                </c:pt>
                <c:pt idx="1270">
                  <c:v>42688.875</c:v>
                </c:pt>
                <c:pt idx="1271">
                  <c:v>42689</c:v>
                </c:pt>
                <c:pt idx="1272">
                  <c:v>42689.125</c:v>
                </c:pt>
                <c:pt idx="1273">
                  <c:v>42689.25</c:v>
                </c:pt>
                <c:pt idx="1274">
                  <c:v>42689.375</c:v>
                </c:pt>
                <c:pt idx="1275">
                  <c:v>42689.5</c:v>
                </c:pt>
                <c:pt idx="1276">
                  <c:v>42689.625</c:v>
                </c:pt>
                <c:pt idx="1277">
                  <c:v>42689.75</c:v>
                </c:pt>
                <c:pt idx="1278">
                  <c:v>42689.875</c:v>
                </c:pt>
                <c:pt idx="1279">
                  <c:v>42690</c:v>
                </c:pt>
                <c:pt idx="1280">
                  <c:v>42690.125</c:v>
                </c:pt>
                <c:pt idx="1281">
                  <c:v>42690.25</c:v>
                </c:pt>
                <c:pt idx="1282">
                  <c:v>42690.375</c:v>
                </c:pt>
                <c:pt idx="1283">
                  <c:v>42690.5</c:v>
                </c:pt>
                <c:pt idx="1284">
                  <c:v>42690.625</c:v>
                </c:pt>
                <c:pt idx="1285">
                  <c:v>42690.75</c:v>
                </c:pt>
                <c:pt idx="1286">
                  <c:v>42690.875</c:v>
                </c:pt>
                <c:pt idx="1287">
                  <c:v>42691</c:v>
                </c:pt>
                <c:pt idx="1288">
                  <c:v>42691.125</c:v>
                </c:pt>
                <c:pt idx="1289">
                  <c:v>42691.25</c:v>
                </c:pt>
                <c:pt idx="1290">
                  <c:v>42691.375</c:v>
                </c:pt>
                <c:pt idx="1291">
                  <c:v>42691.5</c:v>
                </c:pt>
                <c:pt idx="1292">
                  <c:v>42691.625</c:v>
                </c:pt>
                <c:pt idx="1293">
                  <c:v>42691.75</c:v>
                </c:pt>
                <c:pt idx="1294">
                  <c:v>42691.875</c:v>
                </c:pt>
                <c:pt idx="1295">
                  <c:v>42692</c:v>
                </c:pt>
                <c:pt idx="1296">
                  <c:v>42692.125</c:v>
                </c:pt>
                <c:pt idx="1297">
                  <c:v>42692.25</c:v>
                </c:pt>
                <c:pt idx="1298">
                  <c:v>42692.375</c:v>
                </c:pt>
                <c:pt idx="1299">
                  <c:v>42692.5</c:v>
                </c:pt>
                <c:pt idx="1300">
                  <c:v>42692.625</c:v>
                </c:pt>
                <c:pt idx="1301">
                  <c:v>42692.75</c:v>
                </c:pt>
                <c:pt idx="1302">
                  <c:v>42692.875</c:v>
                </c:pt>
                <c:pt idx="1303">
                  <c:v>42693</c:v>
                </c:pt>
                <c:pt idx="1304">
                  <c:v>42693.125</c:v>
                </c:pt>
                <c:pt idx="1305">
                  <c:v>42693.25</c:v>
                </c:pt>
                <c:pt idx="1306">
                  <c:v>42693.375</c:v>
                </c:pt>
                <c:pt idx="1307">
                  <c:v>42693.5</c:v>
                </c:pt>
                <c:pt idx="1308">
                  <c:v>42693.625</c:v>
                </c:pt>
                <c:pt idx="1309">
                  <c:v>42693.75</c:v>
                </c:pt>
                <c:pt idx="1310">
                  <c:v>42693.875</c:v>
                </c:pt>
                <c:pt idx="1311">
                  <c:v>42694</c:v>
                </c:pt>
                <c:pt idx="1312">
                  <c:v>42694.125</c:v>
                </c:pt>
                <c:pt idx="1313">
                  <c:v>42694.25</c:v>
                </c:pt>
                <c:pt idx="1314">
                  <c:v>42694.375</c:v>
                </c:pt>
                <c:pt idx="1315">
                  <c:v>42694.5</c:v>
                </c:pt>
                <c:pt idx="1316">
                  <c:v>42694.625</c:v>
                </c:pt>
                <c:pt idx="1317">
                  <c:v>42694.75</c:v>
                </c:pt>
                <c:pt idx="1318">
                  <c:v>42694.875</c:v>
                </c:pt>
                <c:pt idx="1319">
                  <c:v>42695</c:v>
                </c:pt>
                <c:pt idx="1320">
                  <c:v>42695.125</c:v>
                </c:pt>
                <c:pt idx="1321">
                  <c:v>42695.25</c:v>
                </c:pt>
                <c:pt idx="1322">
                  <c:v>42695.375</c:v>
                </c:pt>
                <c:pt idx="1323">
                  <c:v>42695.5</c:v>
                </c:pt>
                <c:pt idx="1324">
                  <c:v>42695.625</c:v>
                </c:pt>
                <c:pt idx="1325">
                  <c:v>42695.75</c:v>
                </c:pt>
                <c:pt idx="1326">
                  <c:v>42695.875</c:v>
                </c:pt>
                <c:pt idx="1327">
                  <c:v>42696</c:v>
                </c:pt>
                <c:pt idx="1328">
                  <c:v>42696.125</c:v>
                </c:pt>
                <c:pt idx="1329">
                  <c:v>42696.25</c:v>
                </c:pt>
                <c:pt idx="1330">
                  <c:v>42696.375</c:v>
                </c:pt>
                <c:pt idx="1331">
                  <c:v>42696.5</c:v>
                </c:pt>
                <c:pt idx="1332">
                  <c:v>42696.625</c:v>
                </c:pt>
                <c:pt idx="1333">
                  <c:v>42696.75</c:v>
                </c:pt>
                <c:pt idx="1334">
                  <c:v>42696.875</c:v>
                </c:pt>
                <c:pt idx="1335">
                  <c:v>42697</c:v>
                </c:pt>
                <c:pt idx="1336">
                  <c:v>42697.125</c:v>
                </c:pt>
                <c:pt idx="1337">
                  <c:v>42697.25</c:v>
                </c:pt>
                <c:pt idx="1338">
                  <c:v>42697.375</c:v>
                </c:pt>
                <c:pt idx="1339">
                  <c:v>42697.5</c:v>
                </c:pt>
                <c:pt idx="1340">
                  <c:v>42697.625</c:v>
                </c:pt>
                <c:pt idx="1341">
                  <c:v>42697.75</c:v>
                </c:pt>
                <c:pt idx="1342">
                  <c:v>42697.875</c:v>
                </c:pt>
                <c:pt idx="1343">
                  <c:v>42698</c:v>
                </c:pt>
                <c:pt idx="1344">
                  <c:v>42698.125</c:v>
                </c:pt>
                <c:pt idx="1345">
                  <c:v>42698.25</c:v>
                </c:pt>
                <c:pt idx="1346">
                  <c:v>42698.375</c:v>
                </c:pt>
                <c:pt idx="1347">
                  <c:v>42698.5</c:v>
                </c:pt>
                <c:pt idx="1348">
                  <c:v>42698.625</c:v>
                </c:pt>
                <c:pt idx="1349">
                  <c:v>42698.75</c:v>
                </c:pt>
                <c:pt idx="1350">
                  <c:v>42698.875</c:v>
                </c:pt>
                <c:pt idx="1351">
                  <c:v>42699</c:v>
                </c:pt>
                <c:pt idx="1352">
                  <c:v>42699.125</c:v>
                </c:pt>
                <c:pt idx="1353">
                  <c:v>42699.25</c:v>
                </c:pt>
                <c:pt idx="1354">
                  <c:v>42699.375</c:v>
                </c:pt>
                <c:pt idx="1355">
                  <c:v>42699.5</c:v>
                </c:pt>
                <c:pt idx="1356">
                  <c:v>42699.625</c:v>
                </c:pt>
                <c:pt idx="1357">
                  <c:v>42699.75</c:v>
                </c:pt>
                <c:pt idx="1358">
                  <c:v>42699.875</c:v>
                </c:pt>
                <c:pt idx="1359">
                  <c:v>42700</c:v>
                </c:pt>
                <c:pt idx="1360">
                  <c:v>42700.125</c:v>
                </c:pt>
                <c:pt idx="1361">
                  <c:v>42700.25</c:v>
                </c:pt>
                <c:pt idx="1362">
                  <c:v>42700.375</c:v>
                </c:pt>
                <c:pt idx="1363">
                  <c:v>42700.375</c:v>
                </c:pt>
                <c:pt idx="1364">
                  <c:v>42700.5</c:v>
                </c:pt>
                <c:pt idx="1365">
                  <c:v>42700.625</c:v>
                </c:pt>
                <c:pt idx="1366">
                  <c:v>42700.75</c:v>
                </c:pt>
                <c:pt idx="1367">
                  <c:v>42700.875</c:v>
                </c:pt>
                <c:pt idx="1368">
                  <c:v>42701</c:v>
                </c:pt>
                <c:pt idx="1369">
                  <c:v>42701.125</c:v>
                </c:pt>
                <c:pt idx="1370">
                  <c:v>42701.25</c:v>
                </c:pt>
                <c:pt idx="1371">
                  <c:v>42701.375</c:v>
                </c:pt>
                <c:pt idx="1372">
                  <c:v>42701.5</c:v>
                </c:pt>
                <c:pt idx="1373">
                  <c:v>42701.625</c:v>
                </c:pt>
                <c:pt idx="1374">
                  <c:v>42701.75</c:v>
                </c:pt>
                <c:pt idx="1375">
                  <c:v>42701.875</c:v>
                </c:pt>
                <c:pt idx="1376">
                  <c:v>42702</c:v>
                </c:pt>
                <c:pt idx="1377">
                  <c:v>42702.125</c:v>
                </c:pt>
                <c:pt idx="1378">
                  <c:v>42702.25</c:v>
                </c:pt>
                <c:pt idx="1379">
                  <c:v>42702.375</c:v>
                </c:pt>
                <c:pt idx="1380">
                  <c:v>42702.5</c:v>
                </c:pt>
                <c:pt idx="1381">
                  <c:v>42702.625</c:v>
                </c:pt>
                <c:pt idx="1382">
                  <c:v>42702.75</c:v>
                </c:pt>
                <c:pt idx="1383">
                  <c:v>42702.875</c:v>
                </c:pt>
                <c:pt idx="1384">
                  <c:v>42703</c:v>
                </c:pt>
                <c:pt idx="1385">
                  <c:v>42703.125</c:v>
                </c:pt>
                <c:pt idx="1386">
                  <c:v>42703.25</c:v>
                </c:pt>
                <c:pt idx="1387">
                  <c:v>42703.375</c:v>
                </c:pt>
                <c:pt idx="1388">
                  <c:v>42703.5</c:v>
                </c:pt>
                <c:pt idx="1389">
                  <c:v>42703.625</c:v>
                </c:pt>
                <c:pt idx="1390">
                  <c:v>42703.75</c:v>
                </c:pt>
                <c:pt idx="1391">
                  <c:v>42703.875</c:v>
                </c:pt>
                <c:pt idx="1392">
                  <c:v>42704</c:v>
                </c:pt>
                <c:pt idx="1393">
                  <c:v>42704.125</c:v>
                </c:pt>
                <c:pt idx="1394">
                  <c:v>42704.25</c:v>
                </c:pt>
                <c:pt idx="1395">
                  <c:v>42704.375</c:v>
                </c:pt>
                <c:pt idx="1396">
                  <c:v>42704.5</c:v>
                </c:pt>
                <c:pt idx="1397">
                  <c:v>42704.625</c:v>
                </c:pt>
                <c:pt idx="1398">
                  <c:v>42704.75</c:v>
                </c:pt>
                <c:pt idx="1399">
                  <c:v>42704.875</c:v>
                </c:pt>
                <c:pt idx="1400">
                  <c:v>42705</c:v>
                </c:pt>
                <c:pt idx="1401">
                  <c:v>42705.125</c:v>
                </c:pt>
                <c:pt idx="1402">
                  <c:v>42705.25</c:v>
                </c:pt>
                <c:pt idx="1403">
                  <c:v>42705.375</c:v>
                </c:pt>
                <c:pt idx="1404">
                  <c:v>42705.5</c:v>
                </c:pt>
                <c:pt idx="1405">
                  <c:v>42705.625</c:v>
                </c:pt>
                <c:pt idx="1406">
                  <c:v>42705.75</c:v>
                </c:pt>
                <c:pt idx="1407">
                  <c:v>42705.875</c:v>
                </c:pt>
                <c:pt idx="1408">
                  <c:v>42706</c:v>
                </c:pt>
                <c:pt idx="1409">
                  <c:v>42706.125</c:v>
                </c:pt>
                <c:pt idx="1410">
                  <c:v>42706.25</c:v>
                </c:pt>
                <c:pt idx="1411">
                  <c:v>42706.375</c:v>
                </c:pt>
                <c:pt idx="1412">
                  <c:v>42706.5</c:v>
                </c:pt>
                <c:pt idx="1413">
                  <c:v>42706.625</c:v>
                </c:pt>
                <c:pt idx="1414">
                  <c:v>42706.75</c:v>
                </c:pt>
                <c:pt idx="1415">
                  <c:v>42706.875</c:v>
                </c:pt>
                <c:pt idx="1416">
                  <c:v>42707</c:v>
                </c:pt>
                <c:pt idx="1417">
                  <c:v>42707.125</c:v>
                </c:pt>
                <c:pt idx="1418">
                  <c:v>42707.25</c:v>
                </c:pt>
                <c:pt idx="1419">
                  <c:v>42707.375</c:v>
                </c:pt>
                <c:pt idx="1420">
                  <c:v>42707.5</c:v>
                </c:pt>
                <c:pt idx="1421">
                  <c:v>42707.625</c:v>
                </c:pt>
                <c:pt idx="1422">
                  <c:v>42707.75</c:v>
                </c:pt>
                <c:pt idx="1423">
                  <c:v>42707.875</c:v>
                </c:pt>
                <c:pt idx="1424">
                  <c:v>42708</c:v>
                </c:pt>
                <c:pt idx="1425">
                  <c:v>42708.125</c:v>
                </c:pt>
                <c:pt idx="1426">
                  <c:v>42708.25</c:v>
                </c:pt>
                <c:pt idx="1427">
                  <c:v>42708.375</c:v>
                </c:pt>
                <c:pt idx="1428">
                  <c:v>42708.5</c:v>
                </c:pt>
                <c:pt idx="1429">
                  <c:v>42708.625</c:v>
                </c:pt>
                <c:pt idx="1430">
                  <c:v>42708.75</c:v>
                </c:pt>
                <c:pt idx="1431">
                  <c:v>42708.875</c:v>
                </c:pt>
                <c:pt idx="1432">
                  <c:v>42709</c:v>
                </c:pt>
                <c:pt idx="1433">
                  <c:v>42709.125</c:v>
                </c:pt>
                <c:pt idx="1434">
                  <c:v>42709.25</c:v>
                </c:pt>
                <c:pt idx="1435">
                  <c:v>42709.375</c:v>
                </c:pt>
                <c:pt idx="1436">
                  <c:v>42709.5</c:v>
                </c:pt>
                <c:pt idx="1437">
                  <c:v>42709.625</c:v>
                </c:pt>
                <c:pt idx="1438">
                  <c:v>42709.75</c:v>
                </c:pt>
                <c:pt idx="1439">
                  <c:v>42709.875</c:v>
                </c:pt>
                <c:pt idx="1440">
                  <c:v>42710</c:v>
                </c:pt>
                <c:pt idx="1441">
                  <c:v>42710.125</c:v>
                </c:pt>
                <c:pt idx="1442">
                  <c:v>42710.25</c:v>
                </c:pt>
                <c:pt idx="1443">
                  <c:v>42710.375</c:v>
                </c:pt>
                <c:pt idx="1444">
                  <c:v>42710.5</c:v>
                </c:pt>
                <c:pt idx="1445">
                  <c:v>42710.625</c:v>
                </c:pt>
                <c:pt idx="1446">
                  <c:v>42710.75</c:v>
                </c:pt>
                <c:pt idx="1447">
                  <c:v>42710.875</c:v>
                </c:pt>
                <c:pt idx="1448">
                  <c:v>42711</c:v>
                </c:pt>
                <c:pt idx="1449">
                  <c:v>42711.125</c:v>
                </c:pt>
                <c:pt idx="1450">
                  <c:v>42711.25</c:v>
                </c:pt>
                <c:pt idx="1451">
                  <c:v>42711.375</c:v>
                </c:pt>
                <c:pt idx="1452">
                  <c:v>42711.375</c:v>
                </c:pt>
                <c:pt idx="1453">
                  <c:v>42711.5</c:v>
                </c:pt>
                <c:pt idx="1454">
                  <c:v>42711.625</c:v>
                </c:pt>
                <c:pt idx="1455">
                  <c:v>42711.75</c:v>
                </c:pt>
                <c:pt idx="1456">
                  <c:v>42711.875</c:v>
                </c:pt>
                <c:pt idx="1457">
                  <c:v>42712</c:v>
                </c:pt>
                <c:pt idx="1458">
                  <c:v>42712.125</c:v>
                </c:pt>
                <c:pt idx="1459">
                  <c:v>42712.25</c:v>
                </c:pt>
                <c:pt idx="1460">
                  <c:v>42712.375</c:v>
                </c:pt>
                <c:pt idx="1461">
                  <c:v>42712.5</c:v>
                </c:pt>
                <c:pt idx="1462">
                  <c:v>42712.625</c:v>
                </c:pt>
                <c:pt idx="1463">
                  <c:v>42712.75</c:v>
                </c:pt>
                <c:pt idx="1464">
                  <c:v>42712.875</c:v>
                </c:pt>
                <c:pt idx="1465">
                  <c:v>42713</c:v>
                </c:pt>
                <c:pt idx="1466">
                  <c:v>42713.125</c:v>
                </c:pt>
                <c:pt idx="1467">
                  <c:v>42713.25</c:v>
                </c:pt>
                <c:pt idx="1468">
                  <c:v>42713.375</c:v>
                </c:pt>
                <c:pt idx="1469">
                  <c:v>42713.5</c:v>
                </c:pt>
                <c:pt idx="1470">
                  <c:v>42713.625</c:v>
                </c:pt>
                <c:pt idx="1471">
                  <c:v>42713.75</c:v>
                </c:pt>
                <c:pt idx="1472">
                  <c:v>42713.875</c:v>
                </c:pt>
                <c:pt idx="1473">
                  <c:v>42714</c:v>
                </c:pt>
                <c:pt idx="1474">
                  <c:v>42714.125</c:v>
                </c:pt>
                <c:pt idx="1475">
                  <c:v>42714.25</c:v>
                </c:pt>
                <c:pt idx="1476">
                  <c:v>42714.375</c:v>
                </c:pt>
                <c:pt idx="1477">
                  <c:v>42714.5</c:v>
                </c:pt>
                <c:pt idx="1478">
                  <c:v>42714.625</c:v>
                </c:pt>
                <c:pt idx="1479">
                  <c:v>42714.75</c:v>
                </c:pt>
                <c:pt idx="1480">
                  <c:v>42714.875</c:v>
                </c:pt>
                <c:pt idx="1481">
                  <c:v>42715</c:v>
                </c:pt>
                <c:pt idx="1482">
                  <c:v>42715.125</c:v>
                </c:pt>
                <c:pt idx="1483">
                  <c:v>42715.25</c:v>
                </c:pt>
                <c:pt idx="1484">
                  <c:v>42715.375</c:v>
                </c:pt>
                <c:pt idx="1485">
                  <c:v>42715.5</c:v>
                </c:pt>
                <c:pt idx="1486">
                  <c:v>42715.625</c:v>
                </c:pt>
                <c:pt idx="1487">
                  <c:v>42715.75</c:v>
                </c:pt>
                <c:pt idx="1488">
                  <c:v>42715.875</c:v>
                </c:pt>
                <c:pt idx="1489">
                  <c:v>42716</c:v>
                </c:pt>
                <c:pt idx="1490">
                  <c:v>42716.125</c:v>
                </c:pt>
                <c:pt idx="1491">
                  <c:v>42716.25</c:v>
                </c:pt>
                <c:pt idx="1492">
                  <c:v>42716.375</c:v>
                </c:pt>
                <c:pt idx="1493">
                  <c:v>42716.5</c:v>
                </c:pt>
                <c:pt idx="1494">
                  <c:v>42716.625</c:v>
                </c:pt>
                <c:pt idx="1495">
                  <c:v>42716.75</c:v>
                </c:pt>
                <c:pt idx="1496">
                  <c:v>42716.875</c:v>
                </c:pt>
                <c:pt idx="1497">
                  <c:v>42717</c:v>
                </c:pt>
                <c:pt idx="1498">
                  <c:v>42717.125</c:v>
                </c:pt>
                <c:pt idx="1499">
                  <c:v>42717.25</c:v>
                </c:pt>
                <c:pt idx="1500">
                  <c:v>42717.375</c:v>
                </c:pt>
                <c:pt idx="1501">
                  <c:v>42717.5</c:v>
                </c:pt>
                <c:pt idx="1502">
                  <c:v>42717.625</c:v>
                </c:pt>
                <c:pt idx="1503">
                  <c:v>42717.75</c:v>
                </c:pt>
                <c:pt idx="1504">
                  <c:v>42717.875</c:v>
                </c:pt>
                <c:pt idx="1505">
                  <c:v>42718</c:v>
                </c:pt>
                <c:pt idx="1506">
                  <c:v>42718.125</c:v>
                </c:pt>
                <c:pt idx="1507">
                  <c:v>42718.25</c:v>
                </c:pt>
                <c:pt idx="1508">
                  <c:v>42718.375</c:v>
                </c:pt>
                <c:pt idx="1509">
                  <c:v>42718.5</c:v>
                </c:pt>
                <c:pt idx="1510">
                  <c:v>42718.625</c:v>
                </c:pt>
                <c:pt idx="1511">
                  <c:v>42718.75</c:v>
                </c:pt>
                <c:pt idx="1512">
                  <c:v>42718.875</c:v>
                </c:pt>
                <c:pt idx="1513">
                  <c:v>42719</c:v>
                </c:pt>
                <c:pt idx="1514">
                  <c:v>42719.125</c:v>
                </c:pt>
                <c:pt idx="1515">
                  <c:v>42719.25</c:v>
                </c:pt>
                <c:pt idx="1516">
                  <c:v>42719.375</c:v>
                </c:pt>
                <c:pt idx="1517">
                  <c:v>42719.5</c:v>
                </c:pt>
                <c:pt idx="1518">
                  <c:v>42719.625</c:v>
                </c:pt>
                <c:pt idx="1519">
                  <c:v>42719.75</c:v>
                </c:pt>
                <c:pt idx="1520">
                  <c:v>42719.875</c:v>
                </c:pt>
                <c:pt idx="1521">
                  <c:v>42720</c:v>
                </c:pt>
                <c:pt idx="1522">
                  <c:v>42720.125</c:v>
                </c:pt>
                <c:pt idx="1523">
                  <c:v>42720.25</c:v>
                </c:pt>
                <c:pt idx="1524">
                  <c:v>42720.375</c:v>
                </c:pt>
                <c:pt idx="1525">
                  <c:v>42720.5</c:v>
                </c:pt>
                <c:pt idx="1526">
                  <c:v>42720.625</c:v>
                </c:pt>
                <c:pt idx="1527">
                  <c:v>42720.75</c:v>
                </c:pt>
                <c:pt idx="1528">
                  <c:v>42720.875</c:v>
                </c:pt>
                <c:pt idx="1529">
                  <c:v>42721</c:v>
                </c:pt>
                <c:pt idx="1530">
                  <c:v>42721.125</c:v>
                </c:pt>
                <c:pt idx="1531">
                  <c:v>42721.25</c:v>
                </c:pt>
                <c:pt idx="1532">
                  <c:v>42721.375</c:v>
                </c:pt>
                <c:pt idx="1533">
                  <c:v>42721.5</c:v>
                </c:pt>
                <c:pt idx="1534">
                  <c:v>42721.625</c:v>
                </c:pt>
                <c:pt idx="1535">
                  <c:v>42721.75</c:v>
                </c:pt>
                <c:pt idx="1536">
                  <c:v>42721.875</c:v>
                </c:pt>
                <c:pt idx="1537">
                  <c:v>42722</c:v>
                </c:pt>
                <c:pt idx="1538">
                  <c:v>42722.125</c:v>
                </c:pt>
                <c:pt idx="1539">
                  <c:v>42722.25</c:v>
                </c:pt>
                <c:pt idx="1540">
                  <c:v>42722.375</c:v>
                </c:pt>
                <c:pt idx="1541">
                  <c:v>42722.5</c:v>
                </c:pt>
                <c:pt idx="1542">
                  <c:v>42722.625</c:v>
                </c:pt>
                <c:pt idx="1543">
                  <c:v>42722.75</c:v>
                </c:pt>
                <c:pt idx="1544">
                  <c:v>42722.875</c:v>
                </c:pt>
                <c:pt idx="1545">
                  <c:v>42723</c:v>
                </c:pt>
                <c:pt idx="1546">
                  <c:v>42723.125</c:v>
                </c:pt>
                <c:pt idx="1547">
                  <c:v>42723.25</c:v>
                </c:pt>
                <c:pt idx="1548">
                  <c:v>42723.375</c:v>
                </c:pt>
                <c:pt idx="1549">
                  <c:v>42723.5</c:v>
                </c:pt>
                <c:pt idx="1550">
                  <c:v>42723.625</c:v>
                </c:pt>
                <c:pt idx="1551">
                  <c:v>42723.625</c:v>
                </c:pt>
                <c:pt idx="1552">
                  <c:v>42723.75</c:v>
                </c:pt>
                <c:pt idx="1553">
                  <c:v>42723.875</c:v>
                </c:pt>
                <c:pt idx="1554">
                  <c:v>42724</c:v>
                </c:pt>
                <c:pt idx="1555">
                  <c:v>42724.125</c:v>
                </c:pt>
                <c:pt idx="1556">
                  <c:v>42724.25</c:v>
                </c:pt>
                <c:pt idx="1557">
                  <c:v>42724.375</c:v>
                </c:pt>
                <c:pt idx="1558">
                  <c:v>42724.5</c:v>
                </c:pt>
                <c:pt idx="1559">
                  <c:v>42724.625</c:v>
                </c:pt>
                <c:pt idx="1560">
                  <c:v>42724.75</c:v>
                </c:pt>
                <c:pt idx="1561">
                  <c:v>42724.875</c:v>
                </c:pt>
                <c:pt idx="1562">
                  <c:v>42725</c:v>
                </c:pt>
                <c:pt idx="1563">
                  <c:v>42725.125</c:v>
                </c:pt>
                <c:pt idx="1564">
                  <c:v>42725.25</c:v>
                </c:pt>
                <c:pt idx="1565">
                  <c:v>42725.375</c:v>
                </c:pt>
                <c:pt idx="1566">
                  <c:v>42725.375</c:v>
                </c:pt>
                <c:pt idx="1567">
                  <c:v>42725.5</c:v>
                </c:pt>
                <c:pt idx="1568">
                  <c:v>42725.625</c:v>
                </c:pt>
                <c:pt idx="1569">
                  <c:v>42725.75</c:v>
                </c:pt>
                <c:pt idx="1570">
                  <c:v>42725.875</c:v>
                </c:pt>
                <c:pt idx="1571">
                  <c:v>42726</c:v>
                </c:pt>
                <c:pt idx="1572">
                  <c:v>42726.125</c:v>
                </c:pt>
                <c:pt idx="1573">
                  <c:v>42726.25</c:v>
                </c:pt>
                <c:pt idx="1574">
                  <c:v>42726.375</c:v>
                </c:pt>
                <c:pt idx="1575">
                  <c:v>42726.5</c:v>
                </c:pt>
                <c:pt idx="1576">
                  <c:v>42726.625</c:v>
                </c:pt>
                <c:pt idx="1577">
                  <c:v>42726.75</c:v>
                </c:pt>
                <c:pt idx="1578">
                  <c:v>42726.875</c:v>
                </c:pt>
                <c:pt idx="1579">
                  <c:v>42727</c:v>
                </c:pt>
                <c:pt idx="1580">
                  <c:v>42727.125</c:v>
                </c:pt>
                <c:pt idx="1581">
                  <c:v>42727.25</c:v>
                </c:pt>
                <c:pt idx="1582">
                  <c:v>42727.375</c:v>
                </c:pt>
                <c:pt idx="1583">
                  <c:v>42727.5</c:v>
                </c:pt>
                <c:pt idx="1584">
                  <c:v>42727.625</c:v>
                </c:pt>
                <c:pt idx="1585">
                  <c:v>42727.75</c:v>
                </c:pt>
                <c:pt idx="1586">
                  <c:v>42727.875</c:v>
                </c:pt>
                <c:pt idx="1587">
                  <c:v>42728</c:v>
                </c:pt>
                <c:pt idx="1588">
                  <c:v>42728.125</c:v>
                </c:pt>
                <c:pt idx="1589">
                  <c:v>42728.25</c:v>
                </c:pt>
                <c:pt idx="1590">
                  <c:v>42728.375</c:v>
                </c:pt>
                <c:pt idx="1591">
                  <c:v>42728.5</c:v>
                </c:pt>
                <c:pt idx="1592">
                  <c:v>42728.625</c:v>
                </c:pt>
                <c:pt idx="1593">
                  <c:v>42728.75</c:v>
                </c:pt>
                <c:pt idx="1594">
                  <c:v>42728.875</c:v>
                </c:pt>
                <c:pt idx="1595">
                  <c:v>42729</c:v>
                </c:pt>
                <c:pt idx="1596">
                  <c:v>42729.125</c:v>
                </c:pt>
                <c:pt idx="1597">
                  <c:v>42729.25</c:v>
                </c:pt>
                <c:pt idx="1598">
                  <c:v>42729.375</c:v>
                </c:pt>
                <c:pt idx="1599">
                  <c:v>42729.5</c:v>
                </c:pt>
                <c:pt idx="1600">
                  <c:v>42729.625</c:v>
                </c:pt>
                <c:pt idx="1601">
                  <c:v>42729.75</c:v>
                </c:pt>
                <c:pt idx="1602">
                  <c:v>42729.875</c:v>
                </c:pt>
                <c:pt idx="1603">
                  <c:v>42730</c:v>
                </c:pt>
                <c:pt idx="1604">
                  <c:v>42730.125</c:v>
                </c:pt>
                <c:pt idx="1605">
                  <c:v>42730.25</c:v>
                </c:pt>
                <c:pt idx="1606">
                  <c:v>42730.375</c:v>
                </c:pt>
                <c:pt idx="1607">
                  <c:v>42730.5</c:v>
                </c:pt>
                <c:pt idx="1608">
                  <c:v>42730.625</c:v>
                </c:pt>
                <c:pt idx="1609">
                  <c:v>42730.75</c:v>
                </c:pt>
                <c:pt idx="1610">
                  <c:v>42730.875</c:v>
                </c:pt>
                <c:pt idx="1611">
                  <c:v>42731</c:v>
                </c:pt>
                <c:pt idx="1612">
                  <c:v>42731.125</c:v>
                </c:pt>
                <c:pt idx="1613">
                  <c:v>42731.25</c:v>
                </c:pt>
                <c:pt idx="1614">
                  <c:v>42731.375</c:v>
                </c:pt>
                <c:pt idx="1615">
                  <c:v>42731.5</c:v>
                </c:pt>
                <c:pt idx="1616">
                  <c:v>42731.625</c:v>
                </c:pt>
                <c:pt idx="1617">
                  <c:v>42731.75</c:v>
                </c:pt>
                <c:pt idx="1618">
                  <c:v>42731.875</c:v>
                </c:pt>
                <c:pt idx="1619">
                  <c:v>42732</c:v>
                </c:pt>
                <c:pt idx="1620">
                  <c:v>42732.125</c:v>
                </c:pt>
                <c:pt idx="1621">
                  <c:v>42732.25</c:v>
                </c:pt>
                <c:pt idx="1622">
                  <c:v>42732.375</c:v>
                </c:pt>
                <c:pt idx="1623">
                  <c:v>42732.5</c:v>
                </c:pt>
                <c:pt idx="1624">
                  <c:v>42732.625</c:v>
                </c:pt>
                <c:pt idx="1625">
                  <c:v>42732.75</c:v>
                </c:pt>
                <c:pt idx="1626">
                  <c:v>42732.875</c:v>
                </c:pt>
                <c:pt idx="1627">
                  <c:v>42733</c:v>
                </c:pt>
                <c:pt idx="1628">
                  <c:v>42733.125</c:v>
                </c:pt>
                <c:pt idx="1629">
                  <c:v>42733.25</c:v>
                </c:pt>
                <c:pt idx="1630">
                  <c:v>42733.375</c:v>
                </c:pt>
                <c:pt idx="1631">
                  <c:v>42733.5</c:v>
                </c:pt>
                <c:pt idx="1632">
                  <c:v>42733.625</c:v>
                </c:pt>
                <c:pt idx="1633">
                  <c:v>42733.75</c:v>
                </c:pt>
                <c:pt idx="1634">
                  <c:v>42733.875</c:v>
                </c:pt>
                <c:pt idx="1635">
                  <c:v>42734</c:v>
                </c:pt>
                <c:pt idx="1636">
                  <c:v>42734.125</c:v>
                </c:pt>
                <c:pt idx="1637">
                  <c:v>42734.25</c:v>
                </c:pt>
                <c:pt idx="1638">
                  <c:v>42734.375</c:v>
                </c:pt>
                <c:pt idx="1639">
                  <c:v>42734.5</c:v>
                </c:pt>
                <c:pt idx="1640">
                  <c:v>42734.625</c:v>
                </c:pt>
                <c:pt idx="1641">
                  <c:v>42734.75</c:v>
                </c:pt>
                <c:pt idx="1642">
                  <c:v>42734.875</c:v>
                </c:pt>
                <c:pt idx="1643">
                  <c:v>42735</c:v>
                </c:pt>
                <c:pt idx="1644">
                  <c:v>42735.125</c:v>
                </c:pt>
                <c:pt idx="1645">
                  <c:v>42735.25</c:v>
                </c:pt>
                <c:pt idx="1646">
                  <c:v>42735.375</c:v>
                </c:pt>
                <c:pt idx="1647">
                  <c:v>42735.5</c:v>
                </c:pt>
                <c:pt idx="1648">
                  <c:v>42735.625</c:v>
                </c:pt>
                <c:pt idx="1649">
                  <c:v>42735.75</c:v>
                </c:pt>
                <c:pt idx="1650">
                  <c:v>42735.875</c:v>
                </c:pt>
              </c:numCache>
            </c:numRef>
          </c:xVal>
          <c:yVal>
            <c:numRef>
              <c:f>Kaktovik_Hr3!$T$10:$T$1660</c:f>
              <c:numCache>
                <c:formatCode>0.0</c:formatCode>
                <c:ptCount val="1651"/>
                <c:pt idx="0">
                  <c:v>20.260000000000002</c:v>
                </c:pt>
                <c:pt idx="1">
                  <c:v>20.239999999999998</c:v>
                </c:pt>
                <c:pt idx="2">
                  <c:v>22.22</c:v>
                </c:pt>
                <c:pt idx="3">
                  <c:v>20.65</c:v>
                </c:pt>
                <c:pt idx="4">
                  <c:v>20.63</c:v>
                </c:pt>
                <c:pt idx="5">
                  <c:v>20.56</c:v>
                </c:pt>
                <c:pt idx="6">
                  <c:v>20.59</c:v>
                </c:pt>
                <c:pt idx="7">
                  <c:v>20.63</c:v>
                </c:pt>
                <c:pt idx="8">
                  <c:v>21.03</c:v>
                </c:pt>
                <c:pt idx="9">
                  <c:v>20.94</c:v>
                </c:pt>
                <c:pt idx="10">
                  <c:v>20.96</c:v>
                </c:pt>
                <c:pt idx="11">
                  <c:v>20.85</c:v>
                </c:pt>
                <c:pt idx="12">
                  <c:v>20.66</c:v>
                </c:pt>
                <c:pt idx="13">
                  <c:v>20.59</c:v>
                </c:pt>
                <c:pt idx="14">
                  <c:v>20.56</c:v>
                </c:pt>
                <c:pt idx="15">
                  <c:v>20.59</c:v>
                </c:pt>
                <c:pt idx="16">
                  <c:v>20.54</c:v>
                </c:pt>
                <c:pt idx="17">
                  <c:v>20.61</c:v>
                </c:pt>
                <c:pt idx="18">
                  <c:v>20.57</c:v>
                </c:pt>
                <c:pt idx="19">
                  <c:v>20.59</c:v>
                </c:pt>
                <c:pt idx="20">
                  <c:v>20.56</c:v>
                </c:pt>
                <c:pt idx="21">
                  <c:v>20.56</c:v>
                </c:pt>
                <c:pt idx="22">
                  <c:v>20.59</c:v>
                </c:pt>
                <c:pt idx="23">
                  <c:v>20.63</c:v>
                </c:pt>
                <c:pt idx="24">
                  <c:v>20.61</c:v>
                </c:pt>
                <c:pt idx="25">
                  <c:v>20.59</c:v>
                </c:pt>
                <c:pt idx="26">
                  <c:v>20.68</c:v>
                </c:pt>
                <c:pt idx="27">
                  <c:v>20.66</c:v>
                </c:pt>
                <c:pt idx="28">
                  <c:v>20.77</c:v>
                </c:pt>
                <c:pt idx="29">
                  <c:v>20.77</c:v>
                </c:pt>
                <c:pt idx="30">
                  <c:v>20.74</c:v>
                </c:pt>
                <c:pt idx="31">
                  <c:v>20.77</c:v>
                </c:pt>
                <c:pt idx="32">
                  <c:v>20.74</c:v>
                </c:pt>
                <c:pt idx="33">
                  <c:v>20.99</c:v>
                </c:pt>
                <c:pt idx="34">
                  <c:v>21.17</c:v>
                </c:pt>
                <c:pt idx="35">
                  <c:v>21.06</c:v>
                </c:pt>
                <c:pt idx="36">
                  <c:v>21.12</c:v>
                </c:pt>
                <c:pt idx="37">
                  <c:v>20.96</c:v>
                </c:pt>
                <c:pt idx="38">
                  <c:v>20.94</c:v>
                </c:pt>
                <c:pt idx="39">
                  <c:v>20.92</c:v>
                </c:pt>
                <c:pt idx="40">
                  <c:v>21.03</c:v>
                </c:pt>
                <c:pt idx="41">
                  <c:v>20.97</c:v>
                </c:pt>
                <c:pt idx="42">
                  <c:v>20.97</c:v>
                </c:pt>
                <c:pt idx="43">
                  <c:v>20.94</c:v>
                </c:pt>
                <c:pt idx="44">
                  <c:v>20.96</c:v>
                </c:pt>
                <c:pt idx="45">
                  <c:v>20.97</c:v>
                </c:pt>
                <c:pt idx="46">
                  <c:v>21.05</c:v>
                </c:pt>
                <c:pt idx="47">
                  <c:v>21.03</c:v>
                </c:pt>
                <c:pt idx="48">
                  <c:v>20.96</c:v>
                </c:pt>
                <c:pt idx="49">
                  <c:v>20.99</c:v>
                </c:pt>
                <c:pt idx="50">
                  <c:v>21.03</c:v>
                </c:pt>
                <c:pt idx="51">
                  <c:v>21.1</c:v>
                </c:pt>
                <c:pt idx="52">
                  <c:v>21.06</c:v>
                </c:pt>
                <c:pt idx="53">
                  <c:v>21.08</c:v>
                </c:pt>
                <c:pt idx="54">
                  <c:v>21.12</c:v>
                </c:pt>
                <c:pt idx="55">
                  <c:v>21.14</c:v>
                </c:pt>
                <c:pt idx="56">
                  <c:v>21.16</c:v>
                </c:pt>
                <c:pt idx="57">
                  <c:v>21.1</c:v>
                </c:pt>
                <c:pt idx="58">
                  <c:v>21.14</c:v>
                </c:pt>
                <c:pt idx="59">
                  <c:v>21.14</c:v>
                </c:pt>
                <c:pt idx="60">
                  <c:v>21.12</c:v>
                </c:pt>
                <c:pt idx="61">
                  <c:v>21.17</c:v>
                </c:pt>
                <c:pt idx="62">
                  <c:v>21.21</c:v>
                </c:pt>
                <c:pt idx="63">
                  <c:v>21.17</c:v>
                </c:pt>
                <c:pt idx="64">
                  <c:v>21.19</c:v>
                </c:pt>
                <c:pt idx="65">
                  <c:v>21.21</c:v>
                </c:pt>
                <c:pt idx="66">
                  <c:v>21.34</c:v>
                </c:pt>
                <c:pt idx="67">
                  <c:v>21.29</c:v>
                </c:pt>
                <c:pt idx="68">
                  <c:v>21.29</c:v>
                </c:pt>
                <c:pt idx="69">
                  <c:v>21.36</c:v>
                </c:pt>
                <c:pt idx="70">
                  <c:v>21.36</c:v>
                </c:pt>
                <c:pt idx="71">
                  <c:v>21.39</c:v>
                </c:pt>
                <c:pt idx="72">
                  <c:v>21.36</c:v>
                </c:pt>
                <c:pt idx="73">
                  <c:v>21.39</c:v>
                </c:pt>
                <c:pt idx="74">
                  <c:v>21.39</c:v>
                </c:pt>
                <c:pt idx="75">
                  <c:v>21.39</c:v>
                </c:pt>
                <c:pt idx="76">
                  <c:v>21.39</c:v>
                </c:pt>
                <c:pt idx="77">
                  <c:v>21.43</c:v>
                </c:pt>
                <c:pt idx="78">
                  <c:v>21.47</c:v>
                </c:pt>
                <c:pt idx="79">
                  <c:v>21.47</c:v>
                </c:pt>
                <c:pt idx="80">
                  <c:v>21.43</c:v>
                </c:pt>
                <c:pt idx="81">
                  <c:v>21.41</c:v>
                </c:pt>
                <c:pt idx="82">
                  <c:v>21.47</c:v>
                </c:pt>
                <c:pt idx="83">
                  <c:v>21.5</c:v>
                </c:pt>
                <c:pt idx="84">
                  <c:v>21.58</c:v>
                </c:pt>
                <c:pt idx="85">
                  <c:v>21.5</c:v>
                </c:pt>
                <c:pt idx="86">
                  <c:v>21.54</c:v>
                </c:pt>
                <c:pt idx="87">
                  <c:v>21.54</c:v>
                </c:pt>
                <c:pt idx="88">
                  <c:v>21.5</c:v>
                </c:pt>
                <c:pt idx="89">
                  <c:v>21.54</c:v>
                </c:pt>
                <c:pt idx="90">
                  <c:v>21.61</c:v>
                </c:pt>
                <c:pt idx="91">
                  <c:v>21.61</c:v>
                </c:pt>
                <c:pt idx="92">
                  <c:v>21.6</c:v>
                </c:pt>
                <c:pt idx="93">
                  <c:v>21.65</c:v>
                </c:pt>
                <c:pt idx="94">
                  <c:v>21.65</c:v>
                </c:pt>
                <c:pt idx="95">
                  <c:v>21.61</c:v>
                </c:pt>
                <c:pt idx="96">
                  <c:v>21.76</c:v>
                </c:pt>
                <c:pt idx="97">
                  <c:v>22.14</c:v>
                </c:pt>
                <c:pt idx="98">
                  <c:v>22.05</c:v>
                </c:pt>
                <c:pt idx="99">
                  <c:v>22.2</c:v>
                </c:pt>
                <c:pt idx="100">
                  <c:v>22.2</c:v>
                </c:pt>
                <c:pt idx="101">
                  <c:v>22.16</c:v>
                </c:pt>
                <c:pt idx="102">
                  <c:v>22.11</c:v>
                </c:pt>
                <c:pt idx="103">
                  <c:v>22.01</c:v>
                </c:pt>
                <c:pt idx="104">
                  <c:v>22.16</c:v>
                </c:pt>
                <c:pt idx="105">
                  <c:v>21.98</c:v>
                </c:pt>
                <c:pt idx="106">
                  <c:v>21.98</c:v>
                </c:pt>
                <c:pt idx="107">
                  <c:v>21.92</c:v>
                </c:pt>
                <c:pt idx="108">
                  <c:v>21.85</c:v>
                </c:pt>
                <c:pt idx="109">
                  <c:v>21.91</c:v>
                </c:pt>
                <c:pt idx="110">
                  <c:v>21.91</c:v>
                </c:pt>
                <c:pt idx="111">
                  <c:v>21.87</c:v>
                </c:pt>
                <c:pt idx="112">
                  <c:v>21.87</c:v>
                </c:pt>
                <c:pt idx="113">
                  <c:v>21.91</c:v>
                </c:pt>
                <c:pt idx="114">
                  <c:v>21.87</c:v>
                </c:pt>
                <c:pt idx="115">
                  <c:v>21.91</c:v>
                </c:pt>
                <c:pt idx="116">
                  <c:v>21.94</c:v>
                </c:pt>
                <c:pt idx="117">
                  <c:v>21.94</c:v>
                </c:pt>
                <c:pt idx="118">
                  <c:v>22</c:v>
                </c:pt>
                <c:pt idx="119">
                  <c:v>21.96</c:v>
                </c:pt>
                <c:pt idx="120">
                  <c:v>22.01</c:v>
                </c:pt>
                <c:pt idx="121">
                  <c:v>22.01</c:v>
                </c:pt>
                <c:pt idx="122">
                  <c:v>22.01</c:v>
                </c:pt>
                <c:pt idx="123">
                  <c:v>22.11</c:v>
                </c:pt>
                <c:pt idx="124">
                  <c:v>22.12</c:v>
                </c:pt>
                <c:pt idx="125">
                  <c:v>22.12</c:v>
                </c:pt>
                <c:pt idx="126">
                  <c:v>22.23</c:v>
                </c:pt>
                <c:pt idx="127">
                  <c:v>22.2</c:v>
                </c:pt>
                <c:pt idx="128">
                  <c:v>22.31</c:v>
                </c:pt>
                <c:pt idx="129">
                  <c:v>22.34</c:v>
                </c:pt>
                <c:pt idx="130">
                  <c:v>22.47</c:v>
                </c:pt>
                <c:pt idx="131">
                  <c:v>22.38</c:v>
                </c:pt>
                <c:pt idx="132">
                  <c:v>22.38</c:v>
                </c:pt>
                <c:pt idx="133">
                  <c:v>22.31</c:v>
                </c:pt>
                <c:pt idx="134">
                  <c:v>22.31</c:v>
                </c:pt>
                <c:pt idx="135">
                  <c:v>22.34</c:v>
                </c:pt>
                <c:pt idx="136">
                  <c:v>22.34</c:v>
                </c:pt>
                <c:pt idx="137">
                  <c:v>22.34</c:v>
                </c:pt>
                <c:pt idx="138">
                  <c:v>22.42</c:v>
                </c:pt>
                <c:pt idx="139">
                  <c:v>22.45</c:v>
                </c:pt>
                <c:pt idx="140">
                  <c:v>22.38</c:v>
                </c:pt>
                <c:pt idx="141">
                  <c:v>22.45</c:v>
                </c:pt>
                <c:pt idx="142">
                  <c:v>22.71</c:v>
                </c:pt>
                <c:pt idx="143">
                  <c:v>22.85</c:v>
                </c:pt>
                <c:pt idx="144">
                  <c:v>22.67</c:v>
                </c:pt>
                <c:pt idx="145">
                  <c:v>22.58</c:v>
                </c:pt>
                <c:pt idx="146">
                  <c:v>22.56</c:v>
                </c:pt>
                <c:pt idx="147">
                  <c:v>22.56</c:v>
                </c:pt>
                <c:pt idx="148">
                  <c:v>22.52</c:v>
                </c:pt>
                <c:pt idx="149">
                  <c:v>22.56</c:v>
                </c:pt>
                <c:pt idx="150">
                  <c:v>22.42</c:v>
                </c:pt>
                <c:pt idx="151">
                  <c:v>22.49</c:v>
                </c:pt>
                <c:pt idx="152">
                  <c:v>22.52</c:v>
                </c:pt>
                <c:pt idx="153">
                  <c:v>22.56</c:v>
                </c:pt>
                <c:pt idx="154">
                  <c:v>22.56</c:v>
                </c:pt>
                <c:pt idx="155">
                  <c:v>22.6</c:v>
                </c:pt>
                <c:pt idx="156">
                  <c:v>22.6</c:v>
                </c:pt>
                <c:pt idx="157">
                  <c:v>22.65</c:v>
                </c:pt>
                <c:pt idx="158">
                  <c:v>22.65</c:v>
                </c:pt>
                <c:pt idx="159">
                  <c:v>22.69</c:v>
                </c:pt>
                <c:pt idx="160">
                  <c:v>22.85</c:v>
                </c:pt>
                <c:pt idx="161">
                  <c:v>22.76</c:v>
                </c:pt>
                <c:pt idx="162">
                  <c:v>22.82</c:v>
                </c:pt>
                <c:pt idx="163">
                  <c:v>22.71</c:v>
                </c:pt>
                <c:pt idx="164">
                  <c:v>22.8</c:v>
                </c:pt>
                <c:pt idx="165">
                  <c:v>22.74</c:v>
                </c:pt>
                <c:pt idx="166">
                  <c:v>22.71</c:v>
                </c:pt>
                <c:pt idx="167">
                  <c:v>22.74</c:v>
                </c:pt>
                <c:pt idx="168">
                  <c:v>22.78</c:v>
                </c:pt>
                <c:pt idx="169">
                  <c:v>22.78</c:v>
                </c:pt>
                <c:pt idx="170">
                  <c:v>22.85</c:v>
                </c:pt>
                <c:pt idx="171">
                  <c:v>22.93</c:v>
                </c:pt>
                <c:pt idx="172">
                  <c:v>22.93</c:v>
                </c:pt>
                <c:pt idx="173">
                  <c:v>22.93</c:v>
                </c:pt>
                <c:pt idx="174">
                  <c:v>22.96</c:v>
                </c:pt>
                <c:pt idx="175">
                  <c:v>22.96</c:v>
                </c:pt>
                <c:pt idx="176">
                  <c:v>22.93</c:v>
                </c:pt>
                <c:pt idx="177">
                  <c:v>23.04</c:v>
                </c:pt>
                <c:pt idx="178">
                  <c:v>23.04</c:v>
                </c:pt>
                <c:pt idx="179">
                  <c:v>23.05</c:v>
                </c:pt>
                <c:pt idx="180">
                  <c:v>23.18</c:v>
                </c:pt>
                <c:pt idx="181">
                  <c:v>23.11</c:v>
                </c:pt>
                <c:pt idx="182">
                  <c:v>23.07</c:v>
                </c:pt>
                <c:pt idx="183">
                  <c:v>23.11</c:v>
                </c:pt>
                <c:pt idx="184">
                  <c:v>23.04</c:v>
                </c:pt>
                <c:pt idx="185">
                  <c:v>23.05</c:v>
                </c:pt>
                <c:pt idx="186">
                  <c:v>23.07</c:v>
                </c:pt>
                <c:pt idx="187">
                  <c:v>23.04</c:v>
                </c:pt>
                <c:pt idx="188">
                  <c:v>23</c:v>
                </c:pt>
                <c:pt idx="189">
                  <c:v>23.11</c:v>
                </c:pt>
                <c:pt idx="190">
                  <c:v>23.07</c:v>
                </c:pt>
                <c:pt idx="191">
                  <c:v>23.09</c:v>
                </c:pt>
                <c:pt idx="192">
                  <c:v>23.11</c:v>
                </c:pt>
                <c:pt idx="193">
                  <c:v>23.04</c:v>
                </c:pt>
                <c:pt idx="194">
                  <c:v>23.07</c:v>
                </c:pt>
                <c:pt idx="195">
                  <c:v>23</c:v>
                </c:pt>
                <c:pt idx="196">
                  <c:v>23.18</c:v>
                </c:pt>
                <c:pt idx="197">
                  <c:v>23.13</c:v>
                </c:pt>
                <c:pt idx="198">
                  <c:v>23.15</c:v>
                </c:pt>
                <c:pt idx="199">
                  <c:v>23.07</c:v>
                </c:pt>
                <c:pt idx="200">
                  <c:v>23.18</c:v>
                </c:pt>
                <c:pt idx="201">
                  <c:v>23.15</c:v>
                </c:pt>
                <c:pt idx="202">
                  <c:v>23.2</c:v>
                </c:pt>
                <c:pt idx="203">
                  <c:v>23.17</c:v>
                </c:pt>
                <c:pt idx="204">
                  <c:v>23.24</c:v>
                </c:pt>
                <c:pt idx="205">
                  <c:v>23.18</c:v>
                </c:pt>
                <c:pt idx="206">
                  <c:v>23.17</c:v>
                </c:pt>
                <c:pt idx="207">
                  <c:v>23.18</c:v>
                </c:pt>
                <c:pt idx="208">
                  <c:v>23.22</c:v>
                </c:pt>
                <c:pt idx="209">
                  <c:v>23.26</c:v>
                </c:pt>
                <c:pt idx="210">
                  <c:v>23.22</c:v>
                </c:pt>
                <c:pt idx="211">
                  <c:v>23.27</c:v>
                </c:pt>
                <c:pt idx="212">
                  <c:v>23.22</c:v>
                </c:pt>
                <c:pt idx="213">
                  <c:v>23.27</c:v>
                </c:pt>
                <c:pt idx="214">
                  <c:v>23.33</c:v>
                </c:pt>
                <c:pt idx="215">
                  <c:v>23.36</c:v>
                </c:pt>
                <c:pt idx="216">
                  <c:v>23.33</c:v>
                </c:pt>
                <c:pt idx="217">
                  <c:v>23.35</c:v>
                </c:pt>
                <c:pt idx="218">
                  <c:v>23.27</c:v>
                </c:pt>
                <c:pt idx="219">
                  <c:v>23.29</c:v>
                </c:pt>
                <c:pt idx="220">
                  <c:v>23.29</c:v>
                </c:pt>
                <c:pt idx="221">
                  <c:v>23.4</c:v>
                </c:pt>
                <c:pt idx="222">
                  <c:v>23.38</c:v>
                </c:pt>
                <c:pt idx="223">
                  <c:v>23.36</c:v>
                </c:pt>
                <c:pt idx="224">
                  <c:v>23.29</c:v>
                </c:pt>
                <c:pt idx="225">
                  <c:v>23.36</c:v>
                </c:pt>
                <c:pt idx="226">
                  <c:v>23.36</c:v>
                </c:pt>
                <c:pt idx="227">
                  <c:v>23.36</c:v>
                </c:pt>
                <c:pt idx="228">
                  <c:v>23.44</c:v>
                </c:pt>
                <c:pt idx="229">
                  <c:v>23.44</c:v>
                </c:pt>
                <c:pt idx="230">
                  <c:v>23.42</c:v>
                </c:pt>
                <c:pt idx="231">
                  <c:v>23.44</c:v>
                </c:pt>
                <c:pt idx="232">
                  <c:v>23.44</c:v>
                </c:pt>
                <c:pt idx="233">
                  <c:v>23.49</c:v>
                </c:pt>
                <c:pt idx="234">
                  <c:v>23.57</c:v>
                </c:pt>
                <c:pt idx="235">
                  <c:v>23.55</c:v>
                </c:pt>
                <c:pt idx="236">
                  <c:v>23.44</c:v>
                </c:pt>
                <c:pt idx="237">
                  <c:v>23.49</c:v>
                </c:pt>
                <c:pt idx="238">
                  <c:v>23.51</c:v>
                </c:pt>
                <c:pt idx="239">
                  <c:v>23.51</c:v>
                </c:pt>
                <c:pt idx="240">
                  <c:v>23.55</c:v>
                </c:pt>
                <c:pt idx="241">
                  <c:v>23.59</c:v>
                </c:pt>
                <c:pt idx="242">
                  <c:v>23.55</c:v>
                </c:pt>
                <c:pt idx="243">
                  <c:v>23.55</c:v>
                </c:pt>
                <c:pt idx="244">
                  <c:v>23.59</c:v>
                </c:pt>
                <c:pt idx="245">
                  <c:v>23.64</c:v>
                </c:pt>
                <c:pt idx="246">
                  <c:v>23.59</c:v>
                </c:pt>
                <c:pt idx="247">
                  <c:v>23.6</c:v>
                </c:pt>
                <c:pt idx="248">
                  <c:v>23.62</c:v>
                </c:pt>
                <c:pt idx="249">
                  <c:v>23.69</c:v>
                </c:pt>
                <c:pt idx="250">
                  <c:v>23.69</c:v>
                </c:pt>
                <c:pt idx="251">
                  <c:v>23.73</c:v>
                </c:pt>
                <c:pt idx="252">
                  <c:v>23.69</c:v>
                </c:pt>
                <c:pt idx="253">
                  <c:v>23.78</c:v>
                </c:pt>
                <c:pt idx="254">
                  <c:v>23.71</c:v>
                </c:pt>
                <c:pt idx="255">
                  <c:v>23.73</c:v>
                </c:pt>
                <c:pt idx="256">
                  <c:v>23.84</c:v>
                </c:pt>
                <c:pt idx="257">
                  <c:v>23.91</c:v>
                </c:pt>
                <c:pt idx="258">
                  <c:v>23.84</c:v>
                </c:pt>
                <c:pt idx="259">
                  <c:v>24.04</c:v>
                </c:pt>
                <c:pt idx="260">
                  <c:v>23.93</c:v>
                </c:pt>
                <c:pt idx="261">
                  <c:v>23.86</c:v>
                </c:pt>
                <c:pt idx="262">
                  <c:v>23.78</c:v>
                </c:pt>
                <c:pt idx="263">
                  <c:v>23.8</c:v>
                </c:pt>
                <c:pt idx="264">
                  <c:v>23.8</c:v>
                </c:pt>
                <c:pt idx="265">
                  <c:v>23.8</c:v>
                </c:pt>
                <c:pt idx="266">
                  <c:v>23.8</c:v>
                </c:pt>
                <c:pt idx="267">
                  <c:v>23.84</c:v>
                </c:pt>
                <c:pt idx="268">
                  <c:v>23.84</c:v>
                </c:pt>
                <c:pt idx="269">
                  <c:v>23.84</c:v>
                </c:pt>
                <c:pt idx="270">
                  <c:v>23.91</c:v>
                </c:pt>
                <c:pt idx="271">
                  <c:v>23.99</c:v>
                </c:pt>
                <c:pt idx="272">
                  <c:v>23.91</c:v>
                </c:pt>
                <c:pt idx="273">
                  <c:v>24.02</c:v>
                </c:pt>
                <c:pt idx="274">
                  <c:v>23.91</c:v>
                </c:pt>
                <c:pt idx="275">
                  <c:v>23.9</c:v>
                </c:pt>
                <c:pt idx="276">
                  <c:v>24.02</c:v>
                </c:pt>
                <c:pt idx="277">
                  <c:v>24.02</c:v>
                </c:pt>
                <c:pt idx="278">
                  <c:v>24</c:v>
                </c:pt>
                <c:pt idx="279">
                  <c:v>23.99</c:v>
                </c:pt>
                <c:pt idx="280">
                  <c:v>24.06</c:v>
                </c:pt>
                <c:pt idx="281">
                  <c:v>24.17</c:v>
                </c:pt>
                <c:pt idx="282">
                  <c:v>24.21</c:v>
                </c:pt>
                <c:pt idx="283">
                  <c:v>24.17</c:v>
                </c:pt>
                <c:pt idx="284">
                  <c:v>24.24</c:v>
                </c:pt>
                <c:pt idx="285">
                  <c:v>24.24</c:v>
                </c:pt>
                <c:pt idx="286">
                  <c:v>24.31</c:v>
                </c:pt>
                <c:pt idx="287">
                  <c:v>24.24</c:v>
                </c:pt>
                <c:pt idx="288">
                  <c:v>24.31</c:v>
                </c:pt>
                <c:pt idx="289">
                  <c:v>24.33</c:v>
                </c:pt>
                <c:pt idx="290">
                  <c:v>24.61</c:v>
                </c:pt>
                <c:pt idx="291">
                  <c:v>24.5</c:v>
                </c:pt>
                <c:pt idx="292">
                  <c:v>25.12</c:v>
                </c:pt>
                <c:pt idx="293">
                  <c:v>25.17</c:v>
                </c:pt>
                <c:pt idx="294">
                  <c:v>24.94</c:v>
                </c:pt>
                <c:pt idx="295">
                  <c:v>24.73</c:v>
                </c:pt>
                <c:pt idx="296">
                  <c:v>24.71</c:v>
                </c:pt>
                <c:pt idx="297">
                  <c:v>24.61</c:v>
                </c:pt>
                <c:pt idx="298">
                  <c:v>24.7</c:v>
                </c:pt>
                <c:pt idx="299">
                  <c:v>24.71</c:v>
                </c:pt>
                <c:pt idx="300">
                  <c:v>24.71</c:v>
                </c:pt>
                <c:pt idx="301">
                  <c:v>24.68</c:v>
                </c:pt>
                <c:pt idx="302">
                  <c:v>24.7</c:v>
                </c:pt>
                <c:pt idx="303">
                  <c:v>24.64</c:v>
                </c:pt>
                <c:pt idx="304">
                  <c:v>24.61</c:v>
                </c:pt>
                <c:pt idx="305">
                  <c:v>24.61</c:v>
                </c:pt>
                <c:pt idx="306">
                  <c:v>24.68</c:v>
                </c:pt>
                <c:pt idx="307">
                  <c:v>25.08</c:v>
                </c:pt>
                <c:pt idx="308">
                  <c:v>24.9</c:v>
                </c:pt>
                <c:pt idx="309">
                  <c:v>24.84</c:v>
                </c:pt>
                <c:pt idx="310">
                  <c:v>24.79</c:v>
                </c:pt>
                <c:pt idx="311">
                  <c:v>24.75</c:v>
                </c:pt>
                <c:pt idx="312">
                  <c:v>24.68</c:v>
                </c:pt>
                <c:pt idx="313">
                  <c:v>24.68</c:v>
                </c:pt>
                <c:pt idx="314">
                  <c:v>24.92</c:v>
                </c:pt>
                <c:pt idx="315">
                  <c:v>25.19</c:v>
                </c:pt>
                <c:pt idx="316">
                  <c:v>25.33</c:v>
                </c:pt>
                <c:pt idx="317">
                  <c:v>25.15</c:v>
                </c:pt>
                <c:pt idx="318">
                  <c:v>25.22</c:v>
                </c:pt>
                <c:pt idx="319">
                  <c:v>25.3</c:v>
                </c:pt>
                <c:pt idx="320">
                  <c:v>25.37</c:v>
                </c:pt>
                <c:pt idx="321">
                  <c:v>25.28</c:v>
                </c:pt>
                <c:pt idx="322">
                  <c:v>25.56</c:v>
                </c:pt>
                <c:pt idx="323">
                  <c:v>25.56</c:v>
                </c:pt>
                <c:pt idx="324">
                  <c:v>25.56</c:v>
                </c:pt>
                <c:pt idx="325">
                  <c:v>25.22</c:v>
                </c:pt>
                <c:pt idx="326">
                  <c:v>25.15</c:v>
                </c:pt>
                <c:pt idx="327">
                  <c:v>25.37</c:v>
                </c:pt>
                <c:pt idx="328">
                  <c:v>25.33</c:v>
                </c:pt>
                <c:pt idx="329">
                  <c:v>25.12</c:v>
                </c:pt>
                <c:pt idx="330">
                  <c:v>24.97</c:v>
                </c:pt>
                <c:pt idx="331">
                  <c:v>25.13</c:v>
                </c:pt>
                <c:pt idx="332">
                  <c:v>25.12</c:v>
                </c:pt>
                <c:pt idx="333">
                  <c:v>25.06</c:v>
                </c:pt>
                <c:pt idx="334">
                  <c:v>25.04</c:v>
                </c:pt>
                <c:pt idx="335">
                  <c:v>24.86</c:v>
                </c:pt>
                <c:pt idx="336">
                  <c:v>25.04</c:v>
                </c:pt>
                <c:pt idx="337">
                  <c:v>25.04</c:v>
                </c:pt>
                <c:pt idx="338">
                  <c:v>24.86</c:v>
                </c:pt>
                <c:pt idx="339">
                  <c:v>24.86</c:v>
                </c:pt>
                <c:pt idx="340">
                  <c:v>24.9</c:v>
                </c:pt>
                <c:pt idx="341">
                  <c:v>24.83</c:v>
                </c:pt>
                <c:pt idx="342">
                  <c:v>24.88</c:v>
                </c:pt>
                <c:pt idx="343">
                  <c:v>24.88</c:v>
                </c:pt>
                <c:pt idx="344">
                  <c:v>24.9</c:v>
                </c:pt>
                <c:pt idx="345">
                  <c:v>24.79</c:v>
                </c:pt>
                <c:pt idx="346">
                  <c:v>24.81</c:v>
                </c:pt>
                <c:pt idx="347">
                  <c:v>24.79</c:v>
                </c:pt>
                <c:pt idx="348">
                  <c:v>24.68</c:v>
                </c:pt>
                <c:pt idx="349">
                  <c:v>24.71</c:v>
                </c:pt>
                <c:pt idx="350">
                  <c:v>24.64</c:v>
                </c:pt>
                <c:pt idx="351">
                  <c:v>24.66</c:v>
                </c:pt>
                <c:pt idx="352">
                  <c:v>24.64</c:v>
                </c:pt>
                <c:pt idx="353">
                  <c:v>24.64</c:v>
                </c:pt>
                <c:pt idx="354">
                  <c:v>24.68</c:v>
                </c:pt>
                <c:pt idx="355">
                  <c:v>24.66</c:v>
                </c:pt>
                <c:pt idx="356">
                  <c:v>24.62</c:v>
                </c:pt>
                <c:pt idx="357">
                  <c:v>24.68</c:v>
                </c:pt>
                <c:pt idx="358">
                  <c:v>24.59</c:v>
                </c:pt>
                <c:pt idx="359">
                  <c:v>24.61</c:v>
                </c:pt>
                <c:pt idx="360">
                  <c:v>24.71</c:v>
                </c:pt>
                <c:pt idx="361">
                  <c:v>24.64</c:v>
                </c:pt>
                <c:pt idx="362">
                  <c:v>24.71</c:v>
                </c:pt>
                <c:pt idx="363">
                  <c:v>24.77</c:v>
                </c:pt>
                <c:pt idx="364">
                  <c:v>24.71</c:v>
                </c:pt>
                <c:pt idx="365">
                  <c:v>24.68</c:v>
                </c:pt>
                <c:pt idx="366">
                  <c:v>24.64</c:v>
                </c:pt>
                <c:pt idx="367">
                  <c:v>24.71</c:v>
                </c:pt>
                <c:pt idx="368">
                  <c:v>24.71</c:v>
                </c:pt>
                <c:pt idx="369">
                  <c:v>24.68</c:v>
                </c:pt>
                <c:pt idx="370">
                  <c:v>24.7</c:v>
                </c:pt>
                <c:pt idx="371">
                  <c:v>24.68</c:v>
                </c:pt>
                <c:pt idx="372">
                  <c:v>24.68</c:v>
                </c:pt>
                <c:pt idx="373">
                  <c:v>24.68</c:v>
                </c:pt>
                <c:pt idx="374">
                  <c:v>24.75</c:v>
                </c:pt>
                <c:pt idx="375">
                  <c:v>24.73</c:v>
                </c:pt>
                <c:pt idx="376">
                  <c:v>24.71</c:v>
                </c:pt>
                <c:pt idx="377">
                  <c:v>24.77</c:v>
                </c:pt>
                <c:pt idx="378">
                  <c:v>24.73</c:v>
                </c:pt>
                <c:pt idx="379">
                  <c:v>24.68</c:v>
                </c:pt>
                <c:pt idx="380">
                  <c:v>24.71</c:v>
                </c:pt>
                <c:pt idx="381">
                  <c:v>24.71</c:v>
                </c:pt>
                <c:pt idx="382">
                  <c:v>24.68</c:v>
                </c:pt>
                <c:pt idx="383">
                  <c:v>24.75</c:v>
                </c:pt>
                <c:pt idx="384">
                  <c:v>24.57</c:v>
                </c:pt>
                <c:pt idx="385">
                  <c:v>24.75</c:v>
                </c:pt>
                <c:pt idx="386">
                  <c:v>24.75</c:v>
                </c:pt>
                <c:pt idx="387">
                  <c:v>24.81</c:v>
                </c:pt>
                <c:pt idx="388">
                  <c:v>24.79</c:v>
                </c:pt>
                <c:pt idx="389">
                  <c:v>31.42</c:v>
                </c:pt>
                <c:pt idx="390">
                  <c:v>29.47</c:v>
                </c:pt>
                <c:pt idx="391">
                  <c:v>26.18</c:v>
                </c:pt>
                <c:pt idx="392">
                  <c:v>25.85</c:v>
                </c:pt>
                <c:pt idx="393">
                  <c:v>25.7</c:v>
                </c:pt>
                <c:pt idx="394">
                  <c:v>25.56</c:v>
                </c:pt>
                <c:pt idx="395">
                  <c:v>33.57</c:v>
                </c:pt>
                <c:pt idx="396">
                  <c:v>30.55</c:v>
                </c:pt>
                <c:pt idx="397">
                  <c:v>33.86</c:v>
                </c:pt>
                <c:pt idx="398">
                  <c:v>29.77</c:v>
                </c:pt>
                <c:pt idx="399">
                  <c:v>27.41</c:v>
                </c:pt>
                <c:pt idx="400">
                  <c:v>27.56</c:v>
                </c:pt>
                <c:pt idx="401">
                  <c:v>26.98</c:v>
                </c:pt>
                <c:pt idx="402">
                  <c:v>26.65</c:v>
                </c:pt>
                <c:pt idx="403">
                  <c:v>26.54</c:v>
                </c:pt>
                <c:pt idx="534">
                  <c:v>31.64</c:v>
                </c:pt>
                <c:pt idx="535">
                  <c:v>31.46</c:v>
                </c:pt>
                <c:pt idx="536">
                  <c:v>31.13</c:v>
                </c:pt>
                <c:pt idx="537">
                  <c:v>31.1</c:v>
                </c:pt>
                <c:pt idx="538">
                  <c:v>31.1</c:v>
                </c:pt>
                <c:pt idx="539">
                  <c:v>31.15</c:v>
                </c:pt>
                <c:pt idx="540">
                  <c:v>31.37</c:v>
                </c:pt>
                <c:pt idx="541">
                  <c:v>31.2</c:v>
                </c:pt>
                <c:pt idx="542">
                  <c:v>31.15</c:v>
                </c:pt>
                <c:pt idx="543">
                  <c:v>30.84</c:v>
                </c:pt>
                <c:pt idx="544">
                  <c:v>30.77</c:v>
                </c:pt>
                <c:pt idx="545">
                  <c:v>30.95</c:v>
                </c:pt>
                <c:pt idx="546">
                  <c:v>31.17</c:v>
                </c:pt>
                <c:pt idx="547">
                  <c:v>31.2</c:v>
                </c:pt>
                <c:pt idx="548">
                  <c:v>31.75</c:v>
                </c:pt>
                <c:pt idx="549">
                  <c:v>31.71</c:v>
                </c:pt>
                <c:pt idx="550">
                  <c:v>31.53</c:v>
                </c:pt>
                <c:pt idx="551">
                  <c:v>31.42</c:v>
                </c:pt>
                <c:pt idx="552">
                  <c:v>31.5</c:v>
                </c:pt>
                <c:pt idx="553">
                  <c:v>31.28</c:v>
                </c:pt>
                <c:pt idx="554">
                  <c:v>31.32</c:v>
                </c:pt>
                <c:pt idx="555">
                  <c:v>31.42</c:v>
                </c:pt>
                <c:pt idx="556">
                  <c:v>31.41</c:v>
                </c:pt>
                <c:pt idx="557">
                  <c:v>31.46</c:v>
                </c:pt>
                <c:pt idx="558">
                  <c:v>31.19</c:v>
                </c:pt>
                <c:pt idx="559">
                  <c:v>31.32</c:v>
                </c:pt>
                <c:pt idx="560">
                  <c:v>31.1</c:v>
                </c:pt>
                <c:pt idx="561">
                  <c:v>31.1</c:v>
                </c:pt>
                <c:pt idx="562">
                  <c:v>31.24</c:v>
                </c:pt>
                <c:pt idx="563">
                  <c:v>31.44</c:v>
                </c:pt>
                <c:pt idx="564">
                  <c:v>31.28</c:v>
                </c:pt>
                <c:pt idx="565">
                  <c:v>31.46</c:v>
                </c:pt>
                <c:pt idx="566">
                  <c:v>31.61</c:v>
                </c:pt>
                <c:pt idx="567">
                  <c:v>31.3</c:v>
                </c:pt>
                <c:pt idx="568">
                  <c:v>30.99</c:v>
                </c:pt>
                <c:pt idx="569">
                  <c:v>31.06</c:v>
                </c:pt>
                <c:pt idx="570">
                  <c:v>31.02</c:v>
                </c:pt>
                <c:pt idx="571">
                  <c:v>30.99</c:v>
                </c:pt>
                <c:pt idx="572">
                  <c:v>31.2</c:v>
                </c:pt>
                <c:pt idx="573">
                  <c:v>31.1</c:v>
                </c:pt>
                <c:pt idx="574">
                  <c:v>31.1</c:v>
                </c:pt>
                <c:pt idx="575">
                  <c:v>31.15</c:v>
                </c:pt>
                <c:pt idx="576">
                  <c:v>31.24</c:v>
                </c:pt>
                <c:pt idx="577">
                  <c:v>30.99</c:v>
                </c:pt>
                <c:pt idx="578">
                  <c:v>30.95</c:v>
                </c:pt>
                <c:pt idx="579">
                  <c:v>31.53</c:v>
                </c:pt>
                <c:pt idx="580">
                  <c:v>31.68</c:v>
                </c:pt>
                <c:pt idx="581">
                  <c:v>31.9</c:v>
                </c:pt>
                <c:pt idx="582">
                  <c:v>31.79</c:v>
                </c:pt>
                <c:pt idx="583">
                  <c:v>31.79</c:v>
                </c:pt>
                <c:pt idx="584">
                  <c:v>31.13</c:v>
                </c:pt>
                <c:pt idx="585">
                  <c:v>31.24</c:v>
                </c:pt>
                <c:pt idx="586">
                  <c:v>31.32</c:v>
                </c:pt>
                <c:pt idx="587">
                  <c:v>31.37</c:v>
                </c:pt>
                <c:pt idx="588">
                  <c:v>31.64</c:v>
                </c:pt>
                <c:pt idx="589">
                  <c:v>31.86</c:v>
                </c:pt>
                <c:pt idx="590">
                  <c:v>31.71</c:v>
                </c:pt>
                <c:pt idx="591">
                  <c:v>31.61</c:v>
                </c:pt>
                <c:pt idx="592">
                  <c:v>31.37</c:v>
                </c:pt>
                <c:pt idx="593">
                  <c:v>31.32</c:v>
                </c:pt>
                <c:pt idx="594">
                  <c:v>31.41</c:v>
                </c:pt>
                <c:pt idx="595">
                  <c:v>31.9</c:v>
                </c:pt>
                <c:pt idx="596">
                  <c:v>31.94</c:v>
                </c:pt>
                <c:pt idx="597">
                  <c:v>31.84</c:v>
                </c:pt>
                <c:pt idx="598">
                  <c:v>31.9</c:v>
                </c:pt>
                <c:pt idx="599">
                  <c:v>31.73</c:v>
                </c:pt>
                <c:pt idx="600">
                  <c:v>31.71</c:v>
                </c:pt>
                <c:pt idx="601">
                  <c:v>31.64</c:v>
                </c:pt>
                <c:pt idx="602">
                  <c:v>31.71</c:v>
                </c:pt>
                <c:pt idx="603">
                  <c:v>31.88</c:v>
                </c:pt>
                <c:pt idx="604">
                  <c:v>31.97</c:v>
                </c:pt>
                <c:pt idx="605">
                  <c:v>32.299999999999997</c:v>
                </c:pt>
                <c:pt idx="606">
                  <c:v>32.130000000000003</c:v>
                </c:pt>
                <c:pt idx="607">
                  <c:v>32.04</c:v>
                </c:pt>
                <c:pt idx="608">
                  <c:v>31.94</c:v>
                </c:pt>
                <c:pt idx="609">
                  <c:v>31.94</c:v>
                </c:pt>
                <c:pt idx="610">
                  <c:v>31.77</c:v>
                </c:pt>
                <c:pt idx="611">
                  <c:v>31.81</c:v>
                </c:pt>
                <c:pt idx="612">
                  <c:v>31.84</c:v>
                </c:pt>
                <c:pt idx="613">
                  <c:v>31.97</c:v>
                </c:pt>
                <c:pt idx="614">
                  <c:v>32.020000000000003</c:v>
                </c:pt>
                <c:pt idx="615">
                  <c:v>31.73</c:v>
                </c:pt>
                <c:pt idx="616">
                  <c:v>31.48</c:v>
                </c:pt>
                <c:pt idx="617">
                  <c:v>31.5</c:v>
                </c:pt>
                <c:pt idx="618">
                  <c:v>31.42</c:v>
                </c:pt>
                <c:pt idx="619">
                  <c:v>31.9</c:v>
                </c:pt>
                <c:pt idx="620">
                  <c:v>32.04</c:v>
                </c:pt>
                <c:pt idx="621">
                  <c:v>33.28</c:v>
                </c:pt>
                <c:pt idx="622">
                  <c:v>28.76</c:v>
                </c:pt>
                <c:pt idx="623">
                  <c:v>38.43</c:v>
                </c:pt>
                <c:pt idx="624">
                  <c:v>29.64</c:v>
                </c:pt>
                <c:pt idx="625">
                  <c:v>29.49</c:v>
                </c:pt>
                <c:pt idx="626">
                  <c:v>29.27</c:v>
                </c:pt>
                <c:pt idx="627">
                  <c:v>29.33</c:v>
                </c:pt>
                <c:pt idx="628">
                  <c:v>27.76</c:v>
                </c:pt>
                <c:pt idx="629">
                  <c:v>27.71</c:v>
                </c:pt>
                <c:pt idx="630">
                  <c:v>27.54</c:v>
                </c:pt>
                <c:pt idx="631">
                  <c:v>27.49</c:v>
                </c:pt>
                <c:pt idx="632">
                  <c:v>27.38</c:v>
                </c:pt>
                <c:pt idx="633">
                  <c:v>27.34</c:v>
                </c:pt>
                <c:pt idx="634">
                  <c:v>27.27</c:v>
                </c:pt>
                <c:pt idx="635">
                  <c:v>27.53</c:v>
                </c:pt>
                <c:pt idx="636">
                  <c:v>27.6</c:v>
                </c:pt>
                <c:pt idx="637">
                  <c:v>27.53</c:v>
                </c:pt>
                <c:pt idx="638">
                  <c:v>27.53</c:v>
                </c:pt>
                <c:pt idx="639">
                  <c:v>27.45</c:v>
                </c:pt>
                <c:pt idx="640">
                  <c:v>27.41</c:v>
                </c:pt>
                <c:pt idx="641">
                  <c:v>27.38</c:v>
                </c:pt>
                <c:pt idx="642">
                  <c:v>27.3</c:v>
                </c:pt>
                <c:pt idx="643">
                  <c:v>27.63</c:v>
                </c:pt>
                <c:pt idx="644">
                  <c:v>27.6</c:v>
                </c:pt>
                <c:pt idx="645">
                  <c:v>27.56</c:v>
                </c:pt>
                <c:pt idx="646">
                  <c:v>27.6</c:v>
                </c:pt>
                <c:pt idx="647">
                  <c:v>27.53</c:v>
                </c:pt>
                <c:pt idx="648">
                  <c:v>27.43</c:v>
                </c:pt>
                <c:pt idx="649">
                  <c:v>27.41</c:v>
                </c:pt>
                <c:pt idx="650">
                  <c:v>27.32</c:v>
                </c:pt>
                <c:pt idx="651">
                  <c:v>27.34</c:v>
                </c:pt>
                <c:pt idx="652">
                  <c:v>27.6</c:v>
                </c:pt>
                <c:pt idx="653">
                  <c:v>27.53</c:v>
                </c:pt>
                <c:pt idx="654">
                  <c:v>27.63</c:v>
                </c:pt>
                <c:pt idx="655">
                  <c:v>27.63</c:v>
                </c:pt>
                <c:pt idx="656">
                  <c:v>27.53</c:v>
                </c:pt>
                <c:pt idx="657">
                  <c:v>27.51</c:v>
                </c:pt>
                <c:pt idx="658">
                  <c:v>27.47</c:v>
                </c:pt>
                <c:pt idx="659">
                  <c:v>27.74</c:v>
                </c:pt>
                <c:pt idx="660">
                  <c:v>27.71</c:v>
                </c:pt>
                <c:pt idx="661">
                  <c:v>27.78</c:v>
                </c:pt>
                <c:pt idx="662">
                  <c:v>27.94</c:v>
                </c:pt>
                <c:pt idx="663">
                  <c:v>27.71</c:v>
                </c:pt>
                <c:pt idx="664">
                  <c:v>27.54</c:v>
                </c:pt>
                <c:pt idx="665">
                  <c:v>27.63</c:v>
                </c:pt>
                <c:pt idx="666">
                  <c:v>27.65</c:v>
                </c:pt>
                <c:pt idx="667">
                  <c:v>27.45</c:v>
                </c:pt>
                <c:pt idx="668">
                  <c:v>27.87</c:v>
                </c:pt>
                <c:pt idx="669">
                  <c:v>28.33</c:v>
                </c:pt>
                <c:pt idx="670">
                  <c:v>28.4</c:v>
                </c:pt>
                <c:pt idx="671">
                  <c:v>28.22</c:v>
                </c:pt>
                <c:pt idx="672">
                  <c:v>28.14</c:v>
                </c:pt>
                <c:pt idx="673">
                  <c:v>28.03</c:v>
                </c:pt>
                <c:pt idx="674">
                  <c:v>28.07</c:v>
                </c:pt>
                <c:pt idx="675">
                  <c:v>28.45</c:v>
                </c:pt>
                <c:pt idx="676">
                  <c:v>28.51</c:v>
                </c:pt>
                <c:pt idx="677">
                  <c:v>28.4</c:v>
                </c:pt>
                <c:pt idx="678">
                  <c:v>28.47</c:v>
                </c:pt>
                <c:pt idx="679">
                  <c:v>28.25</c:v>
                </c:pt>
                <c:pt idx="680">
                  <c:v>28.14</c:v>
                </c:pt>
                <c:pt idx="681">
                  <c:v>28.07</c:v>
                </c:pt>
                <c:pt idx="682">
                  <c:v>28.11</c:v>
                </c:pt>
                <c:pt idx="683">
                  <c:v>28.11</c:v>
                </c:pt>
                <c:pt idx="684">
                  <c:v>28.36</c:v>
                </c:pt>
                <c:pt idx="685">
                  <c:v>28.36</c:v>
                </c:pt>
                <c:pt idx="686">
                  <c:v>28.42</c:v>
                </c:pt>
                <c:pt idx="687">
                  <c:v>28.29</c:v>
                </c:pt>
                <c:pt idx="688">
                  <c:v>28.07</c:v>
                </c:pt>
                <c:pt idx="689">
                  <c:v>28.03</c:v>
                </c:pt>
                <c:pt idx="690">
                  <c:v>28.03</c:v>
                </c:pt>
                <c:pt idx="691">
                  <c:v>28.36</c:v>
                </c:pt>
                <c:pt idx="692">
                  <c:v>28.36</c:v>
                </c:pt>
                <c:pt idx="693">
                  <c:v>28.36</c:v>
                </c:pt>
                <c:pt idx="694">
                  <c:v>28.11</c:v>
                </c:pt>
                <c:pt idx="695">
                  <c:v>27.92</c:v>
                </c:pt>
                <c:pt idx="696">
                  <c:v>27.82</c:v>
                </c:pt>
                <c:pt idx="697">
                  <c:v>27.78</c:v>
                </c:pt>
                <c:pt idx="698">
                  <c:v>27.78</c:v>
                </c:pt>
                <c:pt idx="699">
                  <c:v>27.82</c:v>
                </c:pt>
                <c:pt idx="700">
                  <c:v>28.29</c:v>
                </c:pt>
                <c:pt idx="701">
                  <c:v>28.38</c:v>
                </c:pt>
                <c:pt idx="702">
                  <c:v>28.14</c:v>
                </c:pt>
                <c:pt idx="703">
                  <c:v>28.13</c:v>
                </c:pt>
                <c:pt idx="704">
                  <c:v>28.03</c:v>
                </c:pt>
                <c:pt idx="705">
                  <c:v>27.89</c:v>
                </c:pt>
                <c:pt idx="706">
                  <c:v>28</c:v>
                </c:pt>
                <c:pt idx="707">
                  <c:v>28</c:v>
                </c:pt>
                <c:pt idx="708">
                  <c:v>28.03</c:v>
                </c:pt>
                <c:pt idx="709">
                  <c:v>28.22</c:v>
                </c:pt>
                <c:pt idx="710">
                  <c:v>28.4</c:v>
                </c:pt>
                <c:pt idx="711">
                  <c:v>28.18</c:v>
                </c:pt>
                <c:pt idx="712">
                  <c:v>28.11</c:v>
                </c:pt>
                <c:pt idx="713">
                  <c:v>27.96</c:v>
                </c:pt>
                <c:pt idx="714">
                  <c:v>27.92</c:v>
                </c:pt>
                <c:pt idx="715">
                  <c:v>28</c:v>
                </c:pt>
                <c:pt idx="716">
                  <c:v>28.22</c:v>
                </c:pt>
                <c:pt idx="717">
                  <c:v>28.03</c:v>
                </c:pt>
                <c:pt idx="718">
                  <c:v>28</c:v>
                </c:pt>
                <c:pt idx="719">
                  <c:v>27.91</c:v>
                </c:pt>
                <c:pt idx="720">
                  <c:v>27.8</c:v>
                </c:pt>
                <c:pt idx="721">
                  <c:v>27.63</c:v>
                </c:pt>
                <c:pt idx="722">
                  <c:v>27.67</c:v>
                </c:pt>
                <c:pt idx="723">
                  <c:v>27.65</c:v>
                </c:pt>
                <c:pt idx="724">
                  <c:v>27.83</c:v>
                </c:pt>
                <c:pt idx="725">
                  <c:v>28.47</c:v>
                </c:pt>
                <c:pt idx="726">
                  <c:v>28.49</c:v>
                </c:pt>
                <c:pt idx="727">
                  <c:v>28.33</c:v>
                </c:pt>
                <c:pt idx="728">
                  <c:v>28.11</c:v>
                </c:pt>
                <c:pt idx="729">
                  <c:v>28.13</c:v>
                </c:pt>
                <c:pt idx="730">
                  <c:v>28</c:v>
                </c:pt>
                <c:pt idx="731">
                  <c:v>27.98</c:v>
                </c:pt>
                <c:pt idx="732">
                  <c:v>28.33</c:v>
                </c:pt>
                <c:pt idx="733">
                  <c:v>28.18</c:v>
                </c:pt>
                <c:pt idx="734">
                  <c:v>28.22</c:v>
                </c:pt>
                <c:pt idx="735">
                  <c:v>27.94</c:v>
                </c:pt>
                <c:pt idx="736">
                  <c:v>27.82</c:v>
                </c:pt>
                <c:pt idx="737">
                  <c:v>27.78</c:v>
                </c:pt>
                <c:pt idx="738">
                  <c:v>27.78</c:v>
                </c:pt>
                <c:pt idx="739">
                  <c:v>27.92</c:v>
                </c:pt>
                <c:pt idx="740">
                  <c:v>28.18</c:v>
                </c:pt>
                <c:pt idx="741">
                  <c:v>28.16</c:v>
                </c:pt>
                <c:pt idx="742">
                  <c:v>28.03</c:v>
                </c:pt>
                <c:pt idx="743">
                  <c:v>27.82</c:v>
                </c:pt>
                <c:pt idx="744">
                  <c:v>27.85</c:v>
                </c:pt>
                <c:pt idx="745">
                  <c:v>27.78</c:v>
                </c:pt>
                <c:pt idx="746">
                  <c:v>27.74</c:v>
                </c:pt>
                <c:pt idx="747">
                  <c:v>27.78</c:v>
                </c:pt>
                <c:pt idx="748">
                  <c:v>27.89</c:v>
                </c:pt>
                <c:pt idx="749">
                  <c:v>28.11</c:v>
                </c:pt>
                <c:pt idx="750">
                  <c:v>28.2</c:v>
                </c:pt>
                <c:pt idx="751">
                  <c:v>28.11</c:v>
                </c:pt>
                <c:pt idx="752">
                  <c:v>28</c:v>
                </c:pt>
                <c:pt idx="753">
                  <c:v>28.03</c:v>
                </c:pt>
                <c:pt idx="754">
                  <c:v>27.94</c:v>
                </c:pt>
                <c:pt idx="755">
                  <c:v>28.33</c:v>
                </c:pt>
                <c:pt idx="756">
                  <c:v>28.54</c:v>
                </c:pt>
                <c:pt idx="757">
                  <c:v>28.36</c:v>
                </c:pt>
                <c:pt idx="758">
                  <c:v>28.22</c:v>
                </c:pt>
                <c:pt idx="759">
                  <c:v>28.11</c:v>
                </c:pt>
                <c:pt idx="760">
                  <c:v>27.92</c:v>
                </c:pt>
                <c:pt idx="761">
                  <c:v>27.82</c:v>
                </c:pt>
                <c:pt idx="762">
                  <c:v>27.87</c:v>
                </c:pt>
                <c:pt idx="763">
                  <c:v>27.91</c:v>
                </c:pt>
                <c:pt idx="764">
                  <c:v>28.22</c:v>
                </c:pt>
                <c:pt idx="765">
                  <c:v>28.36</c:v>
                </c:pt>
                <c:pt idx="766">
                  <c:v>28.25</c:v>
                </c:pt>
                <c:pt idx="767">
                  <c:v>28.14</c:v>
                </c:pt>
                <c:pt idx="768">
                  <c:v>28.03</c:v>
                </c:pt>
                <c:pt idx="769">
                  <c:v>28</c:v>
                </c:pt>
                <c:pt idx="770">
                  <c:v>27.98</c:v>
                </c:pt>
                <c:pt idx="771">
                  <c:v>28.03</c:v>
                </c:pt>
                <c:pt idx="772">
                  <c:v>28.36</c:v>
                </c:pt>
                <c:pt idx="773">
                  <c:v>28.36</c:v>
                </c:pt>
                <c:pt idx="774">
                  <c:v>28.18</c:v>
                </c:pt>
                <c:pt idx="775">
                  <c:v>28.07</c:v>
                </c:pt>
                <c:pt idx="776">
                  <c:v>27.96</c:v>
                </c:pt>
                <c:pt idx="777">
                  <c:v>28.02</c:v>
                </c:pt>
                <c:pt idx="778">
                  <c:v>28</c:v>
                </c:pt>
                <c:pt idx="779">
                  <c:v>28.25</c:v>
                </c:pt>
                <c:pt idx="780">
                  <c:v>28.27</c:v>
                </c:pt>
                <c:pt idx="781">
                  <c:v>28.33</c:v>
                </c:pt>
                <c:pt idx="782">
                  <c:v>28.34</c:v>
                </c:pt>
                <c:pt idx="783">
                  <c:v>28.11</c:v>
                </c:pt>
                <c:pt idx="784">
                  <c:v>27.94</c:v>
                </c:pt>
                <c:pt idx="785">
                  <c:v>27.89</c:v>
                </c:pt>
                <c:pt idx="786">
                  <c:v>27.96</c:v>
                </c:pt>
                <c:pt idx="787">
                  <c:v>28.18</c:v>
                </c:pt>
                <c:pt idx="788">
                  <c:v>28.36</c:v>
                </c:pt>
                <c:pt idx="789">
                  <c:v>28.29</c:v>
                </c:pt>
                <c:pt idx="790">
                  <c:v>28.18</c:v>
                </c:pt>
                <c:pt idx="791">
                  <c:v>28.03</c:v>
                </c:pt>
                <c:pt idx="792">
                  <c:v>28.02</c:v>
                </c:pt>
                <c:pt idx="793">
                  <c:v>27.96</c:v>
                </c:pt>
                <c:pt idx="794">
                  <c:v>27.96</c:v>
                </c:pt>
                <c:pt idx="795">
                  <c:v>28.44</c:v>
                </c:pt>
                <c:pt idx="796">
                  <c:v>28.45</c:v>
                </c:pt>
                <c:pt idx="797">
                  <c:v>28.36</c:v>
                </c:pt>
                <c:pt idx="798">
                  <c:v>28.29</c:v>
                </c:pt>
                <c:pt idx="799">
                  <c:v>28.14</c:v>
                </c:pt>
                <c:pt idx="800">
                  <c:v>28.11</c:v>
                </c:pt>
                <c:pt idx="801">
                  <c:v>27.96</c:v>
                </c:pt>
                <c:pt idx="802">
                  <c:v>28</c:v>
                </c:pt>
                <c:pt idx="803">
                  <c:v>28.18</c:v>
                </c:pt>
                <c:pt idx="804">
                  <c:v>28.4</c:v>
                </c:pt>
                <c:pt idx="805">
                  <c:v>28.29</c:v>
                </c:pt>
                <c:pt idx="806">
                  <c:v>28</c:v>
                </c:pt>
                <c:pt idx="807">
                  <c:v>28.03</c:v>
                </c:pt>
                <c:pt idx="808">
                  <c:v>28.03</c:v>
                </c:pt>
                <c:pt idx="809">
                  <c:v>27.96</c:v>
                </c:pt>
                <c:pt idx="810">
                  <c:v>28.16</c:v>
                </c:pt>
                <c:pt idx="811">
                  <c:v>28.25</c:v>
                </c:pt>
                <c:pt idx="812">
                  <c:v>28.33</c:v>
                </c:pt>
                <c:pt idx="813">
                  <c:v>28.33</c:v>
                </c:pt>
                <c:pt idx="814">
                  <c:v>28.14</c:v>
                </c:pt>
                <c:pt idx="815">
                  <c:v>28.03</c:v>
                </c:pt>
                <c:pt idx="816">
                  <c:v>28.03</c:v>
                </c:pt>
                <c:pt idx="817">
                  <c:v>28</c:v>
                </c:pt>
                <c:pt idx="818">
                  <c:v>28.07</c:v>
                </c:pt>
                <c:pt idx="819">
                  <c:v>28.38</c:v>
                </c:pt>
                <c:pt idx="820">
                  <c:v>28.51</c:v>
                </c:pt>
                <c:pt idx="821">
                  <c:v>28.33</c:v>
                </c:pt>
                <c:pt idx="822">
                  <c:v>28.13</c:v>
                </c:pt>
                <c:pt idx="823">
                  <c:v>28.02</c:v>
                </c:pt>
                <c:pt idx="824">
                  <c:v>28.03</c:v>
                </c:pt>
                <c:pt idx="825">
                  <c:v>27.98</c:v>
                </c:pt>
                <c:pt idx="826">
                  <c:v>27.92</c:v>
                </c:pt>
                <c:pt idx="827">
                  <c:v>28.44</c:v>
                </c:pt>
                <c:pt idx="828">
                  <c:v>28.54</c:v>
                </c:pt>
                <c:pt idx="829">
                  <c:v>28.47</c:v>
                </c:pt>
                <c:pt idx="830">
                  <c:v>28.18</c:v>
                </c:pt>
                <c:pt idx="831">
                  <c:v>28.11</c:v>
                </c:pt>
                <c:pt idx="832">
                  <c:v>28</c:v>
                </c:pt>
                <c:pt idx="833">
                  <c:v>28</c:v>
                </c:pt>
                <c:pt idx="834">
                  <c:v>27.91</c:v>
                </c:pt>
                <c:pt idx="835">
                  <c:v>28.36</c:v>
                </c:pt>
                <c:pt idx="836">
                  <c:v>28.29</c:v>
                </c:pt>
                <c:pt idx="837">
                  <c:v>28.2</c:v>
                </c:pt>
                <c:pt idx="838">
                  <c:v>28.09</c:v>
                </c:pt>
                <c:pt idx="839">
                  <c:v>28</c:v>
                </c:pt>
                <c:pt idx="840">
                  <c:v>27.92</c:v>
                </c:pt>
                <c:pt idx="841">
                  <c:v>27.89</c:v>
                </c:pt>
                <c:pt idx="842">
                  <c:v>28.03</c:v>
                </c:pt>
                <c:pt idx="843">
                  <c:v>28.22</c:v>
                </c:pt>
                <c:pt idx="844">
                  <c:v>28.29</c:v>
                </c:pt>
                <c:pt idx="845">
                  <c:v>28.2</c:v>
                </c:pt>
                <c:pt idx="846">
                  <c:v>28.07</c:v>
                </c:pt>
                <c:pt idx="847">
                  <c:v>28.09</c:v>
                </c:pt>
                <c:pt idx="848">
                  <c:v>28.07</c:v>
                </c:pt>
                <c:pt idx="849">
                  <c:v>28</c:v>
                </c:pt>
                <c:pt idx="850">
                  <c:v>28.03</c:v>
                </c:pt>
                <c:pt idx="851">
                  <c:v>28.44</c:v>
                </c:pt>
                <c:pt idx="852">
                  <c:v>28.4</c:v>
                </c:pt>
                <c:pt idx="853">
                  <c:v>28.25</c:v>
                </c:pt>
                <c:pt idx="854">
                  <c:v>28.11</c:v>
                </c:pt>
                <c:pt idx="855">
                  <c:v>28.05</c:v>
                </c:pt>
                <c:pt idx="856">
                  <c:v>28.03</c:v>
                </c:pt>
                <c:pt idx="857">
                  <c:v>28.07</c:v>
                </c:pt>
                <c:pt idx="858">
                  <c:v>28.36</c:v>
                </c:pt>
                <c:pt idx="859">
                  <c:v>28.25</c:v>
                </c:pt>
                <c:pt idx="860">
                  <c:v>28.34</c:v>
                </c:pt>
                <c:pt idx="861">
                  <c:v>28.13</c:v>
                </c:pt>
                <c:pt idx="862">
                  <c:v>28</c:v>
                </c:pt>
                <c:pt idx="863">
                  <c:v>27.98</c:v>
                </c:pt>
                <c:pt idx="864">
                  <c:v>27.85</c:v>
                </c:pt>
                <c:pt idx="865">
                  <c:v>27.85</c:v>
                </c:pt>
                <c:pt idx="866">
                  <c:v>27.82</c:v>
                </c:pt>
                <c:pt idx="867">
                  <c:v>28.13</c:v>
                </c:pt>
                <c:pt idx="868">
                  <c:v>28.31</c:v>
                </c:pt>
                <c:pt idx="869">
                  <c:v>28.07</c:v>
                </c:pt>
                <c:pt idx="870">
                  <c:v>27.85</c:v>
                </c:pt>
                <c:pt idx="871">
                  <c:v>27.85</c:v>
                </c:pt>
                <c:pt idx="872">
                  <c:v>27.83</c:v>
                </c:pt>
                <c:pt idx="873">
                  <c:v>27.85</c:v>
                </c:pt>
                <c:pt idx="874">
                  <c:v>27.85</c:v>
                </c:pt>
                <c:pt idx="875">
                  <c:v>28.18</c:v>
                </c:pt>
                <c:pt idx="876">
                  <c:v>28.16</c:v>
                </c:pt>
                <c:pt idx="877">
                  <c:v>28.05</c:v>
                </c:pt>
                <c:pt idx="878">
                  <c:v>27.94</c:v>
                </c:pt>
                <c:pt idx="879">
                  <c:v>27.89</c:v>
                </c:pt>
                <c:pt idx="880">
                  <c:v>27.92</c:v>
                </c:pt>
                <c:pt idx="881">
                  <c:v>27.83</c:v>
                </c:pt>
                <c:pt idx="882">
                  <c:v>28.27</c:v>
                </c:pt>
                <c:pt idx="883">
                  <c:v>28.33</c:v>
                </c:pt>
                <c:pt idx="884">
                  <c:v>28.44</c:v>
                </c:pt>
                <c:pt idx="885">
                  <c:v>28.33</c:v>
                </c:pt>
                <c:pt idx="886">
                  <c:v>28.05</c:v>
                </c:pt>
                <c:pt idx="887">
                  <c:v>27.98</c:v>
                </c:pt>
                <c:pt idx="888">
                  <c:v>27.89</c:v>
                </c:pt>
                <c:pt idx="889">
                  <c:v>27.89</c:v>
                </c:pt>
                <c:pt idx="890">
                  <c:v>28.31</c:v>
                </c:pt>
                <c:pt idx="891">
                  <c:v>28.33</c:v>
                </c:pt>
                <c:pt idx="892">
                  <c:v>28.29</c:v>
                </c:pt>
                <c:pt idx="893">
                  <c:v>28.18</c:v>
                </c:pt>
                <c:pt idx="894">
                  <c:v>28</c:v>
                </c:pt>
                <c:pt idx="895">
                  <c:v>27.92</c:v>
                </c:pt>
                <c:pt idx="896">
                  <c:v>28</c:v>
                </c:pt>
                <c:pt idx="897">
                  <c:v>27.85</c:v>
                </c:pt>
                <c:pt idx="898">
                  <c:v>28.25</c:v>
                </c:pt>
                <c:pt idx="899">
                  <c:v>28.38</c:v>
                </c:pt>
                <c:pt idx="900">
                  <c:v>28.4</c:v>
                </c:pt>
                <c:pt idx="901">
                  <c:v>28.4</c:v>
                </c:pt>
                <c:pt idx="902">
                  <c:v>28.22</c:v>
                </c:pt>
                <c:pt idx="903">
                  <c:v>28.07</c:v>
                </c:pt>
                <c:pt idx="904">
                  <c:v>27.96</c:v>
                </c:pt>
                <c:pt idx="905">
                  <c:v>28.22</c:v>
                </c:pt>
                <c:pt idx="906">
                  <c:v>27.96</c:v>
                </c:pt>
                <c:pt idx="907">
                  <c:v>27.96</c:v>
                </c:pt>
                <c:pt idx="908">
                  <c:v>28.11</c:v>
                </c:pt>
                <c:pt idx="909">
                  <c:v>28</c:v>
                </c:pt>
                <c:pt idx="910">
                  <c:v>28.03</c:v>
                </c:pt>
                <c:pt idx="911">
                  <c:v>28.05</c:v>
                </c:pt>
                <c:pt idx="912">
                  <c:v>28.02</c:v>
                </c:pt>
                <c:pt idx="913">
                  <c:v>27.96</c:v>
                </c:pt>
                <c:pt idx="914">
                  <c:v>28</c:v>
                </c:pt>
                <c:pt idx="915">
                  <c:v>28.44</c:v>
                </c:pt>
                <c:pt idx="916">
                  <c:v>28.44</c:v>
                </c:pt>
                <c:pt idx="917">
                  <c:v>28.33</c:v>
                </c:pt>
                <c:pt idx="918">
                  <c:v>28.11</c:v>
                </c:pt>
                <c:pt idx="919">
                  <c:v>28.03</c:v>
                </c:pt>
                <c:pt idx="920">
                  <c:v>28.07</c:v>
                </c:pt>
                <c:pt idx="921">
                  <c:v>27.85</c:v>
                </c:pt>
                <c:pt idx="922">
                  <c:v>28.09</c:v>
                </c:pt>
                <c:pt idx="923">
                  <c:v>28.25</c:v>
                </c:pt>
                <c:pt idx="924">
                  <c:v>28.36</c:v>
                </c:pt>
                <c:pt idx="925">
                  <c:v>28.34</c:v>
                </c:pt>
                <c:pt idx="926">
                  <c:v>28.14</c:v>
                </c:pt>
                <c:pt idx="927">
                  <c:v>28.11</c:v>
                </c:pt>
                <c:pt idx="928">
                  <c:v>28.29</c:v>
                </c:pt>
                <c:pt idx="929">
                  <c:v>28.14</c:v>
                </c:pt>
                <c:pt idx="930">
                  <c:v>28.36</c:v>
                </c:pt>
                <c:pt idx="931">
                  <c:v>28.42</c:v>
                </c:pt>
                <c:pt idx="932">
                  <c:v>28.44</c:v>
                </c:pt>
                <c:pt idx="933">
                  <c:v>28.38</c:v>
                </c:pt>
                <c:pt idx="934">
                  <c:v>28.18</c:v>
                </c:pt>
                <c:pt idx="935">
                  <c:v>28.13</c:v>
                </c:pt>
                <c:pt idx="936">
                  <c:v>28.14</c:v>
                </c:pt>
                <c:pt idx="937">
                  <c:v>27.98</c:v>
                </c:pt>
                <c:pt idx="938">
                  <c:v>28.03</c:v>
                </c:pt>
                <c:pt idx="939">
                  <c:v>28.36</c:v>
                </c:pt>
                <c:pt idx="940">
                  <c:v>28.4</c:v>
                </c:pt>
                <c:pt idx="941">
                  <c:v>28.22</c:v>
                </c:pt>
                <c:pt idx="942">
                  <c:v>28.11</c:v>
                </c:pt>
                <c:pt idx="943">
                  <c:v>28</c:v>
                </c:pt>
                <c:pt idx="944">
                  <c:v>27.92</c:v>
                </c:pt>
                <c:pt idx="945">
                  <c:v>27.94</c:v>
                </c:pt>
                <c:pt idx="946">
                  <c:v>27.89</c:v>
                </c:pt>
                <c:pt idx="947">
                  <c:v>28.14</c:v>
                </c:pt>
                <c:pt idx="948">
                  <c:v>28.33</c:v>
                </c:pt>
                <c:pt idx="949">
                  <c:v>28.18</c:v>
                </c:pt>
                <c:pt idx="950">
                  <c:v>28.09</c:v>
                </c:pt>
                <c:pt idx="951">
                  <c:v>28.07</c:v>
                </c:pt>
                <c:pt idx="952">
                  <c:v>28.16</c:v>
                </c:pt>
                <c:pt idx="953">
                  <c:v>28.07</c:v>
                </c:pt>
                <c:pt idx="954">
                  <c:v>28.02</c:v>
                </c:pt>
                <c:pt idx="955">
                  <c:v>28.25</c:v>
                </c:pt>
                <c:pt idx="956">
                  <c:v>28.18</c:v>
                </c:pt>
                <c:pt idx="957">
                  <c:v>28.14</c:v>
                </c:pt>
                <c:pt idx="958">
                  <c:v>28.07</c:v>
                </c:pt>
                <c:pt idx="959">
                  <c:v>27.96</c:v>
                </c:pt>
                <c:pt idx="960">
                  <c:v>27.96</c:v>
                </c:pt>
                <c:pt idx="961">
                  <c:v>27.91</c:v>
                </c:pt>
                <c:pt idx="962">
                  <c:v>27.96</c:v>
                </c:pt>
                <c:pt idx="963">
                  <c:v>28.38</c:v>
                </c:pt>
                <c:pt idx="964">
                  <c:v>28.4</c:v>
                </c:pt>
                <c:pt idx="965">
                  <c:v>28.25</c:v>
                </c:pt>
                <c:pt idx="966">
                  <c:v>28.14</c:v>
                </c:pt>
                <c:pt idx="967">
                  <c:v>28</c:v>
                </c:pt>
                <c:pt idx="968">
                  <c:v>27.96</c:v>
                </c:pt>
                <c:pt idx="969">
                  <c:v>28</c:v>
                </c:pt>
                <c:pt idx="970">
                  <c:v>27.96</c:v>
                </c:pt>
                <c:pt idx="971">
                  <c:v>28.34</c:v>
                </c:pt>
                <c:pt idx="972">
                  <c:v>28.4</c:v>
                </c:pt>
                <c:pt idx="973">
                  <c:v>28.11</c:v>
                </c:pt>
                <c:pt idx="974">
                  <c:v>28.09</c:v>
                </c:pt>
                <c:pt idx="975">
                  <c:v>28.03</c:v>
                </c:pt>
                <c:pt idx="976">
                  <c:v>28</c:v>
                </c:pt>
                <c:pt idx="977">
                  <c:v>28.09</c:v>
                </c:pt>
                <c:pt idx="978">
                  <c:v>28.11</c:v>
                </c:pt>
                <c:pt idx="979">
                  <c:v>28.34</c:v>
                </c:pt>
                <c:pt idx="980">
                  <c:v>28.42</c:v>
                </c:pt>
                <c:pt idx="981">
                  <c:v>28.14</c:v>
                </c:pt>
                <c:pt idx="982">
                  <c:v>28.07</c:v>
                </c:pt>
                <c:pt idx="983">
                  <c:v>28.07</c:v>
                </c:pt>
                <c:pt idx="984">
                  <c:v>28</c:v>
                </c:pt>
                <c:pt idx="985">
                  <c:v>27.87</c:v>
                </c:pt>
                <c:pt idx="986">
                  <c:v>27.92</c:v>
                </c:pt>
                <c:pt idx="987">
                  <c:v>28.22</c:v>
                </c:pt>
                <c:pt idx="988">
                  <c:v>28.23</c:v>
                </c:pt>
                <c:pt idx="989">
                  <c:v>28.29</c:v>
                </c:pt>
                <c:pt idx="990">
                  <c:v>28.2</c:v>
                </c:pt>
                <c:pt idx="991">
                  <c:v>28.05</c:v>
                </c:pt>
                <c:pt idx="992">
                  <c:v>28.11</c:v>
                </c:pt>
                <c:pt idx="993">
                  <c:v>28.03</c:v>
                </c:pt>
                <c:pt idx="994">
                  <c:v>28</c:v>
                </c:pt>
                <c:pt idx="995">
                  <c:v>28.13</c:v>
                </c:pt>
                <c:pt idx="996">
                  <c:v>28.47</c:v>
                </c:pt>
                <c:pt idx="997">
                  <c:v>28.45</c:v>
                </c:pt>
                <c:pt idx="998">
                  <c:v>28.23</c:v>
                </c:pt>
                <c:pt idx="999">
                  <c:v>28.18</c:v>
                </c:pt>
                <c:pt idx="1000">
                  <c:v>28.22</c:v>
                </c:pt>
                <c:pt idx="1001">
                  <c:v>28.23</c:v>
                </c:pt>
                <c:pt idx="1002">
                  <c:v>28.18</c:v>
                </c:pt>
                <c:pt idx="1003">
                  <c:v>28.64</c:v>
                </c:pt>
                <c:pt idx="1004">
                  <c:v>28.62</c:v>
                </c:pt>
                <c:pt idx="1005">
                  <c:v>28.44</c:v>
                </c:pt>
                <c:pt idx="1006">
                  <c:v>28.31</c:v>
                </c:pt>
                <c:pt idx="1007">
                  <c:v>28.18</c:v>
                </c:pt>
                <c:pt idx="1008">
                  <c:v>28.2</c:v>
                </c:pt>
                <c:pt idx="1009">
                  <c:v>28.16</c:v>
                </c:pt>
                <c:pt idx="1010">
                  <c:v>28.22</c:v>
                </c:pt>
                <c:pt idx="1011">
                  <c:v>28.4</c:v>
                </c:pt>
                <c:pt idx="1012">
                  <c:v>28.51</c:v>
                </c:pt>
                <c:pt idx="1013">
                  <c:v>28.4</c:v>
                </c:pt>
                <c:pt idx="1014">
                  <c:v>28.25</c:v>
                </c:pt>
                <c:pt idx="1015">
                  <c:v>28.29</c:v>
                </c:pt>
                <c:pt idx="1016">
                  <c:v>28.18</c:v>
                </c:pt>
                <c:pt idx="1017">
                  <c:v>28.18</c:v>
                </c:pt>
                <c:pt idx="1018">
                  <c:v>28.14</c:v>
                </c:pt>
                <c:pt idx="1019">
                  <c:v>28.29</c:v>
                </c:pt>
                <c:pt idx="1020">
                  <c:v>28.58</c:v>
                </c:pt>
                <c:pt idx="1021">
                  <c:v>28.38</c:v>
                </c:pt>
                <c:pt idx="1022">
                  <c:v>28.29</c:v>
                </c:pt>
                <c:pt idx="1023">
                  <c:v>28.18</c:v>
                </c:pt>
                <c:pt idx="1024">
                  <c:v>28.25</c:v>
                </c:pt>
                <c:pt idx="1025">
                  <c:v>28.22</c:v>
                </c:pt>
                <c:pt idx="1026">
                  <c:v>28.18</c:v>
                </c:pt>
                <c:pt idx="1027">
                  <c:v>28.22</c:v>
                </c:pt>
                <c:pt idx="1028">
                  <c:v>28.51</c:v>
                </c:pt>
                <c:pt idx="1029">
                  <c:v>28.45</c:v>
                </c:pt>
                <c:pt idx="1030">
                  <c:v>28.27</c:v>
                </c:pt>
                <c:pt idx="1031">
                  <c:v>28.11</c:v>
                </c:pt>
                <c:pt idx="1032">
                  <c:v>28.09</c:v>
                </c:pt>
                <c:pt idx="1033">
                  <c:v>28.13</c:v>
                </c:pt>
                <c:pt idx="1034">
                  <c:v>28.25</c:v>
                </c:pt>
                <c:pt idx="1035">
                  <c:v>28.42</c:v>
                </c:pt>
                <c:pt idx="1036">
                  <c:v>28.69</c:v>
                </c:pt>
                <c:pt idx="1037">
                  <c:v>28.33</c:v>
                </c:pt>
                <c:pt idx="1038">
                  <c:v>28.33</c:v>
                </c:pt>
                <c:pt idx="1039">
                  <c:v>28.2</c:v>
                </c:pt>
                <c:pt idx="1040">
                  <c:v>28.18</c:v>
                </c:pt>
                <c:pt idx="1041">
                  <c:v>28.22</c:v>
                </c:pt>
                <c:pt idx="1042">
                  <c:v>28.2</c:v>
                </c:pt>
                <c:pt idx="1043">
                  <c:v>28.25</c:v>
                </c:pt>
                <c:pt idx="1044">
                  <c:v>28.78</c:v>
                </c:pt>
                <c:pt idx="1045">
                  <c:v>28.62</c:v>
                </c:pt>
                <c:pt idx="1046">
                  <c:v>28.45</c:v>
                </c:pt>
                <c:pt idx="1047">
                  <c:v>28.36</c:v>
                </c:pt>
                <c:pt idx="1048">
                  <c:v>28.29</c:v>
                </c:pt>
                <c:pt idx="1049">
                  <c:v>28.18</c:v>
                </c:pt>
                <c:pt idx="1050">
                  <c:v>27.96</c:v>
                </c:pt>
                <c:pt idx="1051">
                  <c:v>27.96</c:v>
                </c:pt>
                <c:pt idx="1052">
                  <c:v>28.29</c:v>
                </c:pt>
                <c:pt idx="1053">
                  <c:v>28.47</c:v>
                </c:pt>
                <c:pt idx="1054">
                  <c:v>28.29</c:v>
                </c:pt>
                <c:pt idx="1055">
                  <c:v>28.14</c:v>
                </c:pt>
                <c:pt idx="1056">
                  <c:v>27.94</c:v>
                </c:pt>
                <c:pt idx="1057">
                  <c:v>28.03</c:v>
                </c:pt>
                <c:pt idx="1058">
                  <c:v>28</c:v>
                </c:pt>
                <c:pt idx="1059">
                  <c:v>28</c:v>
                </c:pt>
                <c:pt idx="1060">
                  <c:v>28.73</c:v>
                </c:pt>
                <c:pt idx="1061">
                  <c:v>28.76</c:v>
                </c:pt>
                <c:pt idx="1062">
                  <c:v>28.53</c:v>
                </c:pt>
                <c:pt idx="1063">
                  <c:v>28.44</c:v>
                </c:pt>
                <c:pt idx="1064">
                  <c:v>28.23</c:v>
                </c:pt>
                <c:pt idx="1065">
                  <c:v>28.29</c:v>
                </c:pt>
                <c:pt idx="1066">
                  <c:v>28.29</c:v>
                </c:pt>
                <c:pt idx="1067">
                  <c:v>28.18</c:v>
                </c:pt>
                <c:pt idx="1068">
                  <c:v>28.22</c:v>
                </c:pt>
                <c:pt idx="1069">
                  <c:v>28.03</c:v>
                </c:pt>
                <c:pt idx="1070">
                  <c:v>27.96</c:v>
                </c:pt>
                <c:pt idx="1071">
                  <c:v>27.82</c:v>
                </c:pt>
                <c:pt idx="1072">
                  <c:v>27.85</c:v>
                </c:pt>
                <c:pt idx="1073">
                  <c:v>27.85</c:v>
                </c:pt>
                <c:pt idx="1074">
                  <c:v>28</c:v>
                </c:pt>
                <c:pt idx="1075">
                  <c:v>28.33</c:v>
                </c:pt>
                <c:pt idx="1076">
                  <c:v>28.07</c:v>
                </c:pt>
                <c:pt idx="1077">
                  <c:v>28.11</c:v>
                </c:pt>
                <c:pt idx="1078">
                  <c:v>28.03</c:v>
                </c:pt>
                <c:pt idx="1079">
                  <c:v>27.96</c:v>
                </c:pt>
                <c:pt idx="1080">
                  <c:v>27.89</c:v>
                </c:pt>
                <c:pt idx="1081">
                  <c:v>28.13</c:v>
                </c:pt>
                <c:pt idx="1082">
                  <c:v>28.38</c:v>
                </c:pt>
                <c:pt idx="1083">
                  <c:v>28.54</c:v>
                </c:pt>
                <c:pt idx="1084">
                  <c:v>28.36</c:v>
                </c:pt>
                <c:pt idx="1085">
                  <c:v>28.25</c:v>
                </c:pt>
                <c:pt idx="1086">
                  <c:v>28.18</c:v>
                </c:pt>
                <c:pt idx="1087">
                  <c:v>28.22</c:v>
                </c:pt>
                <c:pt idx="1088">
                  <c:v>28.18</c:v>
                </c:pt>
                <c:pt idx="1089">
                  <c:v>28.16</c:v>
                </c:pt>
                <c:pt idx="1090">
                  <c:v>28.54</c:v>
                </c:pt>
                <c:pt idx="1091">
                  <c:v>28.65</c:v>
                </c:pt>
                <c:pt idx="1092">
                  <c:v>28.51</c:v>
                </c:pt>
                <c:pt idx="1093">
                  <c:v>28.33</c:v>
                </c:pt>
                <c:pt idx="1094">
                  <c:v>28.18</c:v>
                </c:pt>
                <c:pt idx="1095">
                  <c:v>28.14</c:v>
                </c:pt>
                <c:pt idx="1096">
                  <c:v>28.18</c:v>
                </c:pt>
                <c:pt idx="1097">
                  <c:v>28.14</c:v>
                </c:pt>
                <c:pt idx="1098">
                  <c:v>28.64</c:v>
                </c:pt>
                <c:pt idx="1099">
                  <c:v>28.51</c:v>
                </c:pt>
                <c:pt idx="1100">
                  <c:v>28.47</c:v>
                </c:pt>
                <c:pt idx="1101">
                  <c:v>28.18</c:v>
                </c:pt>
                <c:pt idx="1102">
                  <c:v>28.09</c:v>
                </c:pt>
                <c:pt idx="1103">
                  <c:v>28.11</c:v>
                </c:pt>
                <c:pt idx="1104">
                  <c:v>28.05</c:v>
                </c:pt>
                <c:pt idx="1105">
                  <c:v>28.07</c:v>
                </c:pt>
                <c:pt idx="1106">
                  <c:v>28.56</c:v>
                </c:pt>
                <c:pt idx="1107">
                  <c:v>28.56</c:v>
                </c:pt>
                <c:pt idx="1108">
                  <c:v>28.33</c:v>
                </c:pt>
                <c:pt idx="1109">
                  <c:v>28.13</c:v>
                </c:pt>
                <c:pt idx="1110">
                  <c:v>27.96</c:v>
                </c:pt>
                <c:pt idx="1111">
                  <c:v>28.03</c:v>
                </c:pt>
                <c:pt idx="1112">
                  <c:v>27.92</c:v>
                </c:pt>
                <c:pt idx="1113">
                  <c:v>28</c:v>
                </c:pt>
                <c:pt idx="1114">
                  <c:v>28.36</c:v>
                </c:pt>
                <c:pt idx="1115">
                  <c:v>28.4</c:v>
                </c:pt>
                <c:pt idx="1116">
                  <c:v>28.07</c:v>
                </c:pt>
                <c:pt idx="1117">
                  <c:v>28.03</c:v>
                </c:pt>
                <c:pt idx="1118">
                  <c:v>28</c:v>
                </c:pt>
                <c:pt idx="1119">
                  <c:v>27.96</c:v>
                </c:pt>
                <c:pt idx="1120">
                  <c:v>27.92</c:v>
                </c:pt>
                <c:pt idx="1121">
                  <c:v>28.03</c:v>
                </c:pt>
                <c:pt idx="1122">
                  <c:v>28.22</c:v>
                </c:pt>
                <c:pt idx="1123">
                  <c:v>28.51</c:v>
                </c:pt>
                <c:pt idx="1124">
                  <c:v>28.2</c:v>
                </c:pt>
                <c:pt idx="1125">
                  <c:v>28.11</c:v>
                </c:pt>
                <c:pt idx="1126">
                  <c:v>28.03</c:v>
                </c:pt>
                <c:pt idx="1127">
                  <c:v>28</c:v>
                </c:pt>
                <c:pt idx="1128">
                  <c:v>28.07</c:v>
                </c:pt>
                <c:pt idx="1129">
                  <c:v>28.03</c:v>
                </c:pt>
                <c:pt idx="1130">
                  <c:v>28.14</c:v>
                </c:pt>
                <c:pt idx="1131">
                  <c:v>28.45</c:v>
                </c:pt>
                <c:pt idx="1132">
                  <c:v>28.22</c:v>
                </c:pt>
                <c:pt idx="1133">
                  <c:v>28.18</c:v>
                </c:pt>
                <c:pt idx="1134">
                  <c:v>28.03</c:v>
                </c:pt>
                <c:pt idx="1135">
                  <c:v>28.14</c:v>
                </c:pt>
                <c:pt idx="1136">
                  <c:v>28.16</c:v>
                </c:pt>
                <c:pt idx="1137">
                  <c:v>28.18</c:v>
                </c:pt>
                <c:pt idx="1138">
                  <c:v>28.16</c:v>
                </c:pt>
                <c:pt idx="1139">
                  <c:v>28.29</c:v>
                </c:pt>
                <c:pt idx="1140">
                  <c:v>28.18</c:v>
                </c:pt>
                <c:pt idx="1141">
                  <c:v>28</c:v>
                </c:pt>
                <c:pt idx="1142">
                  <c:v>28.09</c:v>
                </c:pt>
                <c:pt idx="1143">
                  <c:v>27.96</c:v>
                </c:pt>
                <c:pt idx="1144">
                  <c:v>27.96</c:v>
                </c:pt>
                <c:pt idx="1145">
                  <c:v>28.11</c:v>
                </c:pt>
                <c:pt idx="1146">
                  <c:v>28.11</c:v>
                </c:pt>
                <c:pt idx="1147">
                  <c:v>28.22</c:v>
                </c:pt>
                <c:pt idx="1148">
                  <c:v>28.11</c:v>
                </c:pt>
                <c:pt idx="1149">
                  <c:v>28</c:v>
                </c:pt>
                <c:pt idx="1150">
                  <c:v>27.98</c:v>
                </c:pt>
                <c:pt idx="1151">
                  <c:v>27.92</c:v>
                </c:pt>
                <c:pt idx="1152">
                  <c:v>28.07</c:v>
                </c:pt>
                <c:pt idx="1153">
                  <c:v>28.03</c:v>
                </c:pt>
                <c:pt idx="1154">
                  <c:v>28.14</c:v>
                </c:pt>
                <c:pt idx="1155">
                  <c:v>28.51</c:v>
                </c:pt>
                <c:pt idx="1156">
                  <c:v>28.22</c:v>
                </c:pt>
                <c:pt idx="1157">
                  <c:v>28.11</c:v>
                </c:pt>
                <c:pt idx="1158">
                  <c:v>28.05</c:v>
                </c:pt>
                <c:pt idx="1159">
                  <c:v>27.92</c:v>
                </c:pt>
                <c:pt idx="1160">
                  <c:v>28</c:v>
                </c:pt>
                <c:pt idx="1161">
                  <c:v>27.85</c:v>
                </c:pt>
                <c:pt idx="1162">
                  <c:v>28.38</c:v>
                </c:pt>
                <c:pt idx="1163">
                  <c:v>28.36</c:v>
                </c:pt>
                <c:pt idx="1164">
                  <c:v>28.11</c:v>
                </c:pt>
                <c:pt idx="1165">
                  <c:v>28.07</c:v>
                </c:pt>
                <c:pt idx="1166">
                  <c:v>27.96</c:v>
                </c:pt>
                <c:pt idx="1167">
                  <c:v>28</c:v>
                </c:pt>
                <c:pt idx="1168">
                  <c:v>27.96</c:v>
                </c:pt>
                <c:pt idx="1169">
                  <c:v>27.94</c:v>
                </c:pt>
                <c:pt idx="1170">
                  <c:v>27.96</c:v>
                </c:pt>
                <c:pt idx="1171">
                  <c:v>28</c:v>
                </c:pt>
                <c:pt idx="1172">
                  <c:v>28</c:v>
                </c:pt>
                <c:pt idx="1173">
                  <c:v>28</c:v>
                </c:pt>
                <c:pt idx="1174">
                  <c:v>28.03</c:v>
                </c:pt>
                <c:pt idx="1175">
                  <c:v>28.03</c:v>
                </c:pt>
                <c:pt idx="1176">
                  <c:v>28.03</c:v>
                </c:pt>
                <c:pt idx="1177">
                  <c:v>27.96</c:v>
                </c:pt>
                <c:pt idx="1178">
                  <c:v>28.02</c:v>
                </c:pt>
                <c:pt idx="1179">
                  <c:v>28.18</c:v>
                </c:pt>
                <c:pt idx="1180">
                  <c:v>27.98</c:v>
                </c:pt>
                <c:pt idx="1181">
                  <c:v>27.89</c:v>
                </c:pt>
                <c:pt idx="1182">
                  <c:v>27.8</c:v>
                </c:pt>
                <c:pt idx="1183">
                  <c:v>27.72</c:v>
                </c:pt>
                <c:pt idx="1184">
                  <c:v>27.65</c:v>
                </c:pt>
                <c:pt idx="1185">
                  <c:v>27.6</c:v>
                </c:pt>
                <c:pt idx="1186">
                  <c:v>27.74</c:v>
                </c:pt>
                <c:pt idx="1187">
                  <c:v>27.78</c:v>
                </c:pt>
                <c:pt idx="1188">
                  <c:v>27.6</c:v>
                </c:pt>
                <c:pt idx="1189">
                  <c:v>27.56</c:v>
                </c:pt>
                <c:pt idx="1190">
                  <c:v>27.41</c:v>
                </c:pt>
                <c:pt idx="1191">
                  <c:v>27.45</c:v>
                </c:pt>
                <c:pt idx="1192">
                  <c:v>27.49</c:v>
                </c:pt>
                <c:pt idx="1193">
                  <c:v>27.65</c:v>
                </c:pt>
                <c:pt idx="1194">
                  <c:v>27.72</c:v>
                </c:pt>
                <c:pt idx="1195">
                  <c:v>28</c:v>
                </c:pt>
                <c:pt idx="1196">
                  <c:v>27.67</c:v>
                </c:pt>
                <c:pt idx="1197">
                  <c:v>27.54</c:v>
                </c:pt>
                <c:pt idx="1198">
                  <c:v>27.53</c:v>
                </c:pt>
                <c:pt idx="1199">
                  <c:v>27.49</c:v>
                </c:pt>
                <c:pt idx="1200">
                  <c:v>27.51</c:v>
                </c:pt>
                <c:pt idx="1201">
                  <c:v>27.53</c:v>
                </c:pt>
                <c:pt idx="1202">
                  <c:v>27.6</c:v>
                </c:pt>
                <c:pt idx="1203">
                  <c:v>27.56</c:v>
                </c:pt>
                <c:pt idx="1204">
                  <c:v>27.63</c:v>
                </c:pt>
                <c:pt idx="1205">
                  <c:v>27.56</c:v>
                </c:pt>
                <c:pt idx="1206">
                  <c:v>27.67</c:v>
                </c:pt>
                <c:pt idx="1207">
                  <c:v>27.67</c:v>
                </c:pt>
                <c:pt idx="1208">
                  <c:v>27.56</c:v>
                </c:pt>
                <c:pt idx="1209">
                  <c:v>27.85</c:v>
                </c:pt>
                <c:pt idx="1210">
                  <c:v>28.03</c:v>
                </c:pt>
                <c:pt idx="1211">
                  <c:v>28</c:v>
                </c:pt>
                <c:pt idx="1212">
                  <c:v>27.85</c:v>
                </c:pt>
                <c:pt idx="1213">
                  <c:v>27.69</c:v>
                </c:pt>
                <c:pt idx="1214">
                  <c:v>27.53</c:v>
                </c:pt>
                <c:pt idx="1215">
                  <c:v>27.6</c:v>
                </c:pt>
                <c:pt idx="1216">
                  <c:v>27.71</c:v>
                </c:pt>
                <c:pt idx="1217">
                  <c:v>27.85</c:v>
                </c:pt>
                <c:pt idx="1218">
                  <c:v>27.76</c:v>
                </c:pt>
                <c:pt idx="1219">
                  <c:v>27.82</c:v>
                </c:pt>
                <c:pt idx="1220">
                  <c:v>27.67</c:v>
                </c:pt>
                <c:pt idx="1221">
                  <c:v>27.78</c:v>
                </c:pt>
                <c:pt idx="1222">
                  <c:v>27.74</c:v>
                </c:pt>
                <c:pt idx="1223">
                  <c:v>27.67</c:v>
                </c:pt>
                <c:pt idx="1224">
                  <c:v>27.82</c:v>
                </c:pt>
                <c:pt idx="1225">
                  <c:v>27.89</c:v>
                </c:pt>
                <c:pt idx="1226">
                  <c:v>27.92</c:v>
                </c:pt>
                <c:pt idx="1227">
                  <c:v>27.89</c:v>
                </c:pt>
                <c:pt idx="1228">
                  <c:v>27.92</c:v>
                </c:pt>
                <c:pt idx="1229">
                  <c:v>27.91</c:v>
                </c:pt>
                <c:pt idx="1230">
                  <c:v>27.89</c:v>
                </c:pt>
                <c:pt idx="1231">
                  <c:v>27.8</c:v>
                </c:pt>
                <c:pt idx="1232">
                  <c:v>27.78</c:v>
                </c:pt>
                <c:pt idx="1233">
                  <c:v>27.82</c:v>
                </c:pt>
                <c:pt idx="1234">
                  <c:v>27.82</c:v>
                </c:pt>
                <c:pt idx="1235">
                  <c:v>27.96</c:v>
                </c:pt>
                <c:pt idx="1236">
                  <c:v>27.92</c:v>
                </c:pt>
                <c:pt idx="1237">
                  <c:v>27.87</c:v>
                </c:pt>
                <c:pt idx="1238">
                  <c:v>27.94</c:v>
                </c:pt>
                <c:pt idx="1239">
                  <c:v>27.85</c:v>
                </c:pt>
                <c:pt idx="1240">
                  <c:v>27.92</c:v>
                </c:pt>
                <c:pt idx="1241">
                  <c:v>27.92</c:v>
                </c:pt>
                <c:pt idx="1242">
                  <c:v>27.87</c:v>
                </c:pt>
                <c:pt idx="1243">
                  <c:v>27.91</c:v>
                </c:pt>
                <c:pt idx="1244">
                  <c:v>27.87</c:v>
                </c:pt>
                <c:pt idx="1245">
                  <c:v>27.78</c:v>
                </c:pt>
                <c:pt idx="1246">
                  <c:v>27.92</c:v>
                </c:pt>
                <c:pt idx="1247">
                  <c:v>28</c:v>
                </c:pt>
                <c:pt idx="1248">
                  <c:v>27.96</c:v>
                </c:pt>
                <c:pt idx="1249">
                  <c:v>27.78</c:v>
                </c:pt>
                <c:pt idx="1250">
                  <c:v>27.85</c:v>
                </c:pt>
                <c:pt idx="1251">
                  <c:v>27.96</c:v>
                </c:pt>
                <c:pt idx="1252">
                  <c:v>27.8</c:v>
                </c:pt>
                <c:pt idx="1253">
                  <c:v>27.78</c:v>
                </c:pt>
                <c:pt idx="1254">
                  <c:v>27.82</c:v>
                </c:pt>
                <c:pt idx="1255">
                  <c:v>27.56</c:v>
                </c:pt>
                <c:pt idx="1256">
                  <c:v>27.82</c:v>
                </c:pt>
                <c:pt idx="1257">
                  <c:v>27.74</c:v>
                </c:pt>
                <c:pt idx="1258">
                  <c:v>28.02</c:v>
                </c:pt>
                <c:pt idx="1259">
                  <c:v>28.02</c:v>
                </c:pt>
                <c:pt idx="1260">
                  <c:v>28.13</c:v>
                </c:pt>
                <c:pt idx="1261">
                  <c:v>28.18</c:v>
                </c:pt>
                <c:pt idx="1262">
                  <c:v>28.13</c:v>
                </c:pt>
                <c:pt idx="1263">
                  <c:v>28.03</c:v>
                </c:pt>
                <c:pt idx="1264">
                  <c:v>27.94</c:v>
                </c:pt>
                <c:pt idx="1265">
                  <c:v>27.82</c:v>
                </c:pt>
                <c:pt idx="1266">
                  <c:v>27.96</c:v>
                </c:pt>
                <c:pt idx="1267">
                  <c:v>28.05</c:v>
                </c:pt>
                <c:pt idx="1268">
                  <c:v>28.03</c:v>
                </c:pt>
                <c:pt idx="1269">
                  <c:v>27.94</c:v>
                </c:pt>
                <c:pt idx="1270">
                  <c:v>27.94</c:v>
                </c:pt>
                <c:pt idx="1271">
                  <c:v>27.98</c:v>
                </c:pt>
                <c:pt idx="1272">
                  <c:v>27.96</c:v>
                </c:pt>
                <c:pt idx="1273">
                  <c:v>28.02</c:v>
                </c:pt>
                <c:pt idx="1274">
                  <c:v>27.94</c:v>
                </c:pt>
                <c:pt idx="1275">
                  <c:v>28</c:v>
                </c:pt>
                <c:pt idx="1276">
                  <c:v>28.11</c:v>
                </c:pt>
                <c:pt idx="1277">
                  <c:v>28.03</c:v>
                </c:pt>
                <c:pt idx="1278">
                  <c:v>28.14</c:v>
                </c:pt>
                <c:pt idx="1279">
                  <c:v>28.03</c:v>
                </c:pt>
                <c:pt idx="1280">
                  <c:v>27.92</c:v>
                </c:pt>
                <c:pt idx="1281">
                  <c:v>27.89</c:v>
                </c:pt>
                <c:pt idx="1282">
                  <c:v>27.62</c:v>
                </c:pt>
                <c:pt idx="1283">
                  <c:v>27.43</c:v>
                </c:pt>
                <c:pt idx="1284">
                  <c:v>27.62</c:v>
                </c:pt>
                <c:pt idx="1285">
                  <c:v>27.38</c:v>
                </c:pt>
                <c:pt idx="1286">
                  <c:v>27.38</c:v>
                </c:pt>
                <c:pt idx="1287">
                  <c:v>27.4</c:v>
                </c:pt>
                <c:pt idx="1288">
                  <c:v>27.34</c:v>
                </c:pt>
                <c:pt idx="1289">
                  <c:v>27.4</c:v>
                </c:pt>
                <c:pt idx="1290">
                  <c:v>27.45</c:v>
                </c:pt>
                <c:pt idx="1291">
                  <c:v>27.43</c:v>
                </c:pt>
                <c:pt idx="1292">
                  <c:v>27.89</c:v>
                </c:pt>
                <c:pt idx="1293">
                  <c:v>27.92</c:v>
                </c:pt>
                <c:pt idx="1294">
                  <c:v>27.87</c:v>
                </c:pt>
                <c:pt idx="1295">
                  <c:v>27.91</c:v>
                </c:pt>
                <c:pt idx="1296">
                  <c:v>27.49</c:v>
                </c:pt>
                <c:pt idx="1297">
                  <c:v>27.63</c:v>
                </c:pt>
                <c:pt idx="1298">
                  <c:v>27.43</c:v>
                </c:pt>
                <c:pt idx="1299">
                  <c:v>27.38</c:v>
                </c:pt>
                <c:pt idx="1300">
                  <c:v>27.47</c:v>
                </c:pt>
                <c:pt idx="1301">
                  <c:v>27.56</c:v>
                </c:pt>
                <c:pt idx="1302">
                  <c:v>27.45</c:v>
                </c:pt>
                <c:pt idx="1303">
                  <c:v>27.78</c:v>
                </c:pt>
                <c:pt idx="1304">
                  <c:v>27.71</c:v>
                </c:pt>
                <c:pt idx="1305">
                  <c:v>27.43</c:v>
                </c:pt>
                <c:pt idx="1306">
                  <c:v>27.69</c:v>
                </c:pt>
                <c:pt idx="1307">
                  <c:v>27.72</c:v>
                </c:pt>
                <c:pt idx="1308">
                  <c:v>27.63</c:v>
                </c:pt>
                <c:pt idx="1309">
                  <c:v>27.43</c:v>
                </c:pt>
                <c:pt idx="1310">
                  <c:v>27.3</c:v>
                </c:pt>
                <c:pt idx="1311">
                  <c:v>27.2</c:v>
                </c:pt>
                <c:pt idx="1312">
                  <c:v>27.23</c:v>
                </c:pt>
                <c:pt idx="1313">
                  <c:v>27.18</c:v>
                </c:pt>
                <c:pt idx="1314">
                  <c:v>27.16</c:v>
                </c:pt>
                <c:pt idx="1315">
                  <c:v>27.01</c:v>
                </c:pt>
                <c:pt idx="1316">
                  <c:v>27.27</c:v>
                </c:pt>
                <c:pt idx="1317">
                  <c:v>27.27</c:v>
                </c:pt>
                <c:pt idx="1318">
                  <c:v>27.23</c:v>
                </c:pt>
                <c:pt idx="1319">
                  <c:v>27.2</c:v>
                </c:pt>
                <c:pt idx="1320">
                  <c:v>27.2</c:v>
                </c:pt>
                <c:pt idx="1321">
                  <c:v>27.16</c:v>
                </c:pt>
                <c:pt idx="1322">
                  <c:v>27.23</c:v>
                </c:pt>
                <c:pt idx="1323">
                  <c:v>27.16</c:v>
                </c:pt>
                <c:pt idx="1324">
                  <c:v>27.25</c:v>
                </c:pt>
                <c:pt idx="1325">
                  <c:v>27.32</c:v>
                </c:pt>
                <c:pt idx="1326">
                  <c:v>26.96</c:v>
                </c:pt>
                <c:pt idx="1327">
                  <c:v>27.05</c:v>
                </c:pt>
                <c:pt idx="1328">
                  <c:v>27.09</c:v>
                </c:pt>
                <c:pt idx="1329">
                  <c:v>27.07</c:v>
                </c:pt>
                <c:pt idx="1330">
                  <c:v>27.23</c:v>
                </c:pt>
                <c:pt idx="1331">
                  <c:v>27.2</c:v>
                </c:pt>
                <c:pt idx="1332">
                  <c:v>27.2</c:v>
                </c:pt>
                <c:pt idx="1333">
                  <c:v>27.22</c:v>
                </c:pt>
                <c:pt idx="1334">
                  <c:v>27.14</c:v>
                </c:pt>
                <c:pt idx="1335">
                  <c:v>27.23</c:v>
                </c:pt>
                <c:pt idx="1336">
                  <c:v>27.16</c:v>
                </c:pt>
                <c:pt idx="1337">
                  <c:v>27.12</c:v>
                </c:pt>
                <c:pt idx="1338">
                  <c:v>27.16</c:v>
                </c:pt>
                <c:pt idx="1339">
                  <c:v>27.05</c:v>
                </c:pt>
                <c:pt idx="1340">
                  <c:v>27.12</c:v>
                </c:pt>
                <c:pt idx="1341">
                  <c:v>27.12</c:v>
                </c:pt>
                <c:pt idx="1342">
                  <c:v>27.05</c:v>
                </c:pt>
                <c:pt idx="1343">
                  <c:v>27.01</c:v>
                </c:pt>
                <c:pt idx="1344">
                  <c:v>26.92</c:v>
                </c:pt>
                <c:pt idx="1345">
                  <c:v>26.83</c:v>
                </c:pt>
                <c:pt idx="1346">
                  <c:v>26.83</c:v>
                </c:pt>
                <c:pt idx="1347">
                  <c:v>26.9</c:v>
                </c:pt>
                <c:pt idx="1348">
                  <c:v>26.76</c:v>
                </c:pt>
                <c:pt idx="1349">
                  <c:v>26.79</c:v>
                </c:pt>
                <c:pt idx="1350">
                  <c:v>26.65</c:v>
                </c:pt>
                <c:pt idx="1351">
                  <c:v>26.61</c:v>
                </c:pt>
                <c:pt idx="1352">
                  <c:v>26.65</c:v>
                </c:pt>
                <c:pt idx="1353">
                  <c:v>26.57</c:v>
                </c:pt>
                <c:pt idx="1354">
                  <c:v>26.68</c:v>
                </c:pt>
                <c:pt idx="1355">
                  <c:v>26.65</c:v>
                </c:pt>
                <c:pt idx="1356">
                  <c:v>26.7</c:v>
                </c:pt>
                <c:pt idx="1357">
                  <c:v>26.61</c:v>
                </c:pt>
                <c:pt idx="1358">
                  <c:v>26.56</c:v>
                </c:pt>
                <c:pt idx="1359">
                  <c:v>26.43</c:v>
                </c:pt>
                <c:pt idx="1360">
                  <c:v>26.43</c:v>
                </c:pt>
                <c:pt idx="1361">
                  <c:v>26.5</c:v>
                </c:pt>
                <c:pt idx="1362">
                  <c:v>26.5</c:v>
                </c:pt>
                <c:pt idx="1363">
                  <c:v>26.5</c:v>
                </c:pt>
                <c:pt idx="1364">
                  <c:v>26.45</c:v>
                </c:pt>
                <c:pt idx="1365">
                  <c:v>26.47</c:v>
                </c:pt>
                <c:pt idx="1366">
                  <c:v>26.67</c:v>
                </c:pt>
                <c:pt idx="1367">
                  <c:v>26.57</c:v>
                </c:pt>
                <c:pt idx="1368">
                  <c:v>26.54</c:v>
                </c:pt>
                <c:pt idx="1369">
                  <c:v>26.57</c:v>
                </c:pt>
                <c:pt idx="1370">
                  <c:v>26.74</c:v>
                </c:pt>
                <c:pt idx="1371">
                  <c:v>26.47</c:v>
                </c:pt>
                <c:pt idx="1372">
                  <c:v>26.54</c:v>
                </c:pt>
                <c:pt idx="1373">
                  <c:v>26.47</c:v>
                </c:pt>
                <c:pt idx="1374">
                  <c:v>26.72</c:v>
                </c:pt>
                <c:pt idx="1375">
                  <c:v>26.39</c:v>
                </c:pt>
                <c:pt idx="1376">
                  <c:v>26.5</c:v>
                </c:pt>
                <c:pt idx="1377">
                  <c:v>26.39</c:v>
                </c:pt>
                <c:pt idx="1378">
                  <c:v>26.36</c:v>
                </c:pt>
                <c:pt idx="1379">
                  <c:v>26.34</c:v>
                </c:pt>
                <c:pt idx="1380">
                  <c:v>26.25</c:v>
                </c:pt>
                <c:pt idx="1381">
                  <c:v>26.36</c:v>
                </c:pt>
                <c:pt idx="1382">
                  <c:v>26.27</c:v>
                </c:pt>
                <c:pt idx="1383">
                  <c:v>26.36</c:v>
                </c:pt>
                <c:pt idx="1384">
                  <c:v>26.32</c:v>
                </c:pt>
                <c:pt idx="1385">
                  <c:v>26.28</c:v>
                </c:pt>
                <c:pt idx="1386">
                  <c:v>26.3</c:v>
                </c:pt>
                <c:pt idx="1387">
                  <c:v>26.18</c:v>
                </c:pt>
                <c:pt idx="1388">
                  <c:v>26.18</c:v>
                </c:pt>
                <c:pt idx="1389">
                  <c:v>26.14</c:v>
                </c:pt>
                <c:pt idx="1390">
                  <c:v>26.25</c:v>
                </c:pt>
                <c:pt idx="1391">
                  <c:v>26.06</c:v>
                </c:pt>
                <c:pt idx="1392">
                  <c:v>26.1</c:v>
                </c:pt>
                <c:pt idx="1393">
                  <c:v>25.99</c:v>
                </c:pt>
                <c:pt idx="1394">
                  <c:v>25.96</c:v>
                </c:pt>
                <c:pt idx="1395">
                  <c:v>26.28</c:v>
                </c:pt>
                <c:pt idx="1396">
                  <c:v>26.25</c:v>
                </c:pt>
                <c:pt idx="1397">
                  <c:v>26.25</c:v>
                </c:pt>
                <c:pt idx="1398">
                  <c:v>26.18</c:v>
                </c:pt>
                <c:pt idx="1399">
                  <c:v>26.08</c:v>
                </c:pt>
                <c:pt idx="1400">
                  <c:v>25.83</c:v>
                </c:pt>
                <c:pt idx="1401">
                  <c:v>25.81</c:v>
                </c:pt>
                <c:pt idx="1402">
                  <c:v>25.81</c:v>
                </c:pt>
                <c:pt idx="1403">
                  <c:v>25.85</c:v>
                </c:pt>
                <c:pt idx="1404">
                  <c:v>25.81</c:v>
                </c:pt>
                <c:pt idx="1405">
                  <c:v>25.81</c:v>
                </c:pt>
                <c:pt idx="1406">
                  <c:v>25.77</c:v>
                </c:pt>
                <c:pt idx="1407">
                  <c:v>25.85</c:v>
                </c:pt>
                <c:pt idx="1408">
                  <c:v>26.06</c:v>
                </c:pt>
                <c:pt idx="1409">
                  <c:v>25.74</c:v>
                </c:pt>
                <c:pt idx="1410">
                  <c:v>25.72</c:v>
                </c:pt>
                <c:pt idx="1411">
                  <c:v>25.85</c:v>
                </c:pt>
                <c:pt idx="1412">
                  <c:v>25.7</c:v>
                </c:pt>
                <c:pt idx="1413">
                  <c:v>25.68</c:v>
                </c:pt>
                <c:pt idx="1414">
                  <c:v>25.66</c:v>
                </c:pt>
                <c:pt idx="1415">
                  <c:v>25.7</c:v>
                </c:pt>
                <c:pt idx="1416">
                  <c:v>25.77</c:v>
                </c:pt>
                <c:pt idx="1417">
                  <c:v>25.81</c:v>
                </c:pt>
                <c:pt idx="1418">
                  <c:v>25.75</c:v>
                </c:pt>
                <c:pt idx="1419">
                  <c:v>25.85</c:v>
                </c:pt>
                <c:pt idx="1420">
                  <c:v>25.83</c:v>
                </c:pt>
                <c:pt idx="1421">
                  <c:v>25.74</c:v>
                </c:pt>
                <c:pt idx="1422">
                  <c:v>25.77</c:v>
                </c:pt>
                <c:pt idx="1423">
                  <c:v>25.77</c:v>
                </c:pt>
                <c:pt idx="1424">
                  <c:v>25.74</c:v>
                </c:pt>
                <c:pt idx="1425">
                  <c:v>26.06</c:v>
                </c:pt>
                <c:pt idx="1426">
                  <c:v>26.03</c:v>
                </c:pt>
                <c:pt idx="1427">
                  <c:v>25.97</c:v>
                </c:pt>
                <c:pt idx="1428">
                  <c:v>25.99</c:v>
                </c:pt>
                <c:pt idx="1429">
                  <c:v>25.99</c:v>
                </c:pt>
                <c:pt idx="1430">
                  <c:v>25.92</c:v>
                </c:pt>
                <c:pt idx="1431">
                  <c:v>25.85</c:v>
                </c:pt>
                <c:pt idx="1432">
                  <c:v>25.77</c:v>
                </c:pt>
                <c:pt idx="1433">
                  <c:v>25.74</c:v>
                </c:pt>
                <c:pt idx="1434">
                  <c:v>25.44</c:v>
                </c:pt>
                <c:pt idx="1435">
                  <c:v>25.3</c:v>
                </c:pt>
                <c:pt idx="1436">
                  <c:v>25.21</c:v>
                </c:pt>
                <c:pt idx="1437">
                  <c:v>25.21</c:v>
                </c:pt>
                <c:pt idx="1438">
                  <c:v>25.28</c:v>
                </c:pt>
                <c:pt idx="1439">
                  <c:v>25.19</c:v>
                </c:pt>
                <c:pt idx="1440">
                  <c:v>25.22</c:v>
                </c:pt>
                <c:pt idx="1441">
                  <c:v>25.17</c:v>
                </c:pt>
                <c:pt idx="1442">
                  <c:v>25.25</c:v>
                </c:pt>
                <c:pt idx="1443">
                  <c:v>25.15</c:v>
                </c:pt>
                <c:pt idx="1444">
                  <c:v>25.15</c:v>
                </c:pt>
                <c:pt idx="1445">
                  <c:v>25.15</c:v>
                </c:pt>
                <c:pt idx="1446">
                  <c:v>25.12</c:v>
                </c:pt>
                <c:pt idx="1447">
                  <c:v>25.15</c:v>
                </c:pt>
                <c:pt idx="1448">
                  <c:v>25.12</c:v>
                </c:pt>
                <c:pt idx="1449">
                  <c:v>25.15</c:v>
                </c:pt>
                <c:pt idx="1450">
                  <c:v>25.15</c:v>
                </c:pt>
                <c:pt idx="1451">
                  <c:v>25.21</c:v>
                </c:pt>
                <c:pt idx="1452">
                  <c:v>25.21</c:v>
                </c:pt>
                <c:pt idx="1453">
                  <c:v>25.19</c:v>
                </c:pt>
                <c:pt idx="1454">
                  <c:v>25.15</c:v>
                </c:pt>
                <c:pt idx="1455">
                  <c:v>25.15</c:v>
                </c:pt>
                <c:pt idx="1456">
                  <c:v>25.17</c:v>
                </c:pt>
                <c:pt idx="1457">
                  <c:v>25.12</c:v>
                </c:pt>
                <c:pt idx="1458">
                  <c:v>25.15</c:v>
                </c:pt>
                <c:pt idx="1459">
                  <c:v>25.12</c:v>
                </c:pt>
                <c:pt idx="1460">
                  <c:v>25.19</c:v>
                </c:pt>
                <c:pt idx="1461">
                  <c:v>25.02</c:v>
                </c:pt>
                <c:pt idx="1462">
                  <c:v>25.12</c:v>
                </c:pt>
                <c:pt idx="1463">
                  <c:v>24.94</c:v>
                </c:pt>
                <c:pt idx="1464">
                  <c:v>25.01</c:v>
                </c:pt>
                <c:pt idx="1465">
                  <c:v>25.04</c:v>
                </c:pt>
                <c:pt idx="1466">
                  <c:v>24.9</c:v>
                </c:pt>
                <c:pt idx="1467">
                  <c:v>24.99</c:v>
                </c:pt>
                <c:pt idx="1468">
                  <c:v>24.97</c:v>
                </c:pt>
                <c:pt idx="1469">
                  <c:v>24.99</c:v>
                </c:pt>
                <c:pt idx="1470">
                  <c:v>24.97</c:v>
                </c:pt>
                <c:pt idx="1471">
                  <c:v>25.01</c:v>
                </c:pt>
                <c:pt idx="1472">
                  <c:v>24.83</c:v>
                </c:pt>
                <c:pt idx="1473">
                  <c:v>24.83</c:v>
                </c:pt>
                <c:pt idx="1474">
                  <c:v>24.9</c:v>
                </c:pt>
                <c:pt idx="1475">
                  <c:v>25.01</c:v>
                </c:pt>
                <c:pt idx="1476">
                  <c:v>25.01</c:v>
                </c:pt>
                <c:pt idx="1477">
                  <c:v>25.06</c:v>
                </c:pt>
                <c:pt idx="1478">
                  <c:v>25.08</c:v>
                </c:pt>
                <c:pt idx="1479">
                  <c:v>24.99</c:v>
                </c:pt>
                <c:pt idx="1480">
                  <c:v>25.01</c:v>
                </c:pt>
                <c:pt idx="1481">
                  <c:v>25.08</c:v>
                </c:pt>
                <c:pt idx="1482">
                  <c:v>25.06</c:v>
                </c:pt>
                <c:pt idx="1483">
                  <c:v>25.35</c:v>
                </c:pt>
                <c:pt idx="1484">
                  <c:v>25.08</c:v>
                </c:pt>
                <c:pt idx="1485">
                  <c:v>25.15</c:v>
                </c:pt>
                <c:pt idx="1486">
                  <c:v>25.15</c:v>
                </c:pt>
                <c:pt idx="1487">
                  <c:v>25.01</c:v>
                </c:pt>
                <c:pt idx="1488">
                  <c:v>25.04</c:v>
                </c:pt>
                <c:pt idx="1489">
                  <c:v>24.97</c:v>
                </c:pt>
                <c:pt idx="1490">
                  <c:v>24.99</c:v>
                </c:pt>
                <c:pt idx="1491">
                  <c:v>24.97</c:v>
                </c:pt>
                <c:pt idx="1492">
                  <c:v>24.97</c:v>
                </c:pt>
                <c:pt idx="1493">
                  <c:v>24.97</c:v>
                </c:pt>
                <c:pt idx="1494">
                  <c:v>24.94</c:v>
                </c:pt>
                <c:pt idx="1495">
                  <c:v>24.92</c:v>
                </c:pt>
                <c:pt idx="1496">
                  <c:v>24.9</c:v>
                </c:pt>
                <c:pt idx="1497">
                  <c:v>24.84</c:v>
                </c:pt>
                <c:pt idx="1498">
                  <c:v>24.97</c:v>
                </c:pt>
                <c:pt idx="1499">
                  <c:v>24.97</c:v>
                </c:pt>
                <c:pt idx="1500">
                  <c:v>24.95</c:v>
                </c:pt>
                <c:pt idx="1501">
                  <c:v>24.94</c:v>
                </c:pt>
                <c:pt idx="1502">
                  <c:v>24.88</c:v>
                </c:pt>
                <c:pt idx="1503">
                  <c:v>24.92</c:v>
                </c:pt>
                <c:pt idx="1504">
                  <c:v>24.97</c:v>
                </c:pt>
                <c:pt idx="1505">
                  <c:v>24.97</c:v>
                </c:pt>
                <c:pt idx="1506">
                  <c:v>24.94</c:v>
                </c:pt>
                <c:pt idx="1507">
                  <c:v>24.97</c:v>
                </c:pt>
                <c:pt idx="1508">
                  <c:v>24.97</c:v>
                </c:pt>
                <c:pt idx="1509">
                  <c:v>24.81</c:v>
                </c:pt>
                <c:pt idx="1510">
                  <c:v>24.75</c:v>
                </c:pt>
                <c:pt idx="1511">
                  <c:v>24.71</c:v>
                </c:pt>
                <c:pt idx="1512">
                  <c:v>24.59</c:v>
                </c:pt>
                <c:pt idx="1513">
                  <c:v>24.57</c:v>
                </c:pt>
                <c:pt idx="1514">
                  <c:v>24.5</c:v>
                </c:pt>
                <c:pt idx="1515">
                  <c:v>24.42</c:v>
                </c:pt>
                <c:pt idx="1516">
                  <c:v>24.35</c:v>
                </c:pt>
                <c:pt idx="1517">
                  <c:v>24.28</c:v>
                </c:pt>
                <c:pt idx="1518">
                  <c:v>24.31</c:v>
                </c:pt>
                <c:pt idx="1519">
                  <c:v>24.33</c:v>
                </c:pt>
                <c:pt idx="1520">
                  <c:v>24.4</c:v>
                </c:pt>
                <c:pt idx="1521">
                  <c:v>24.68</c:v>
                </c:pt>
                <c:pt idx="1522">
                  <c:v>24.68</c:v>
                </c:pt>
                <c:pt idx="1523">
                  <c:v>24.35</c:v>
                </c:pt>
                <c:pt idx="1524">
                  <c:v>24.35</c:v>
                </c:pt>
                <c:pt idx="1525">
                  <c:v>24.39</c:v>
                </c:pt>
                <c:pt idx="1526">
                  <c:v>24.37</c:v>
                </c:pt>
                <c:pt idx="1527">
                  <c:v>24.46</c:v>
                </c:pt>
                <c:pt idx="1528">
                  <c:v>24.44</c:v>
                </c:pt>
                <c:pt idx="1529">
                  <c:v>24.35</c:v>
                </c:pt>
                <c:pt idx="1530">
                  <c:v>24.39</c:v>
                </c:pt>
                <c:pt idx="1531">
                  <c:v>24.61</c:v>
                </c:pt>
                <c:pt idx="1532">
                  <c:v>24.46</c:v>
                </c:pt>
                <c:pt idx="1533">
                  <c:v>24.46</c:v>
                </c:pt>
                <c:pt idx="1534">
                  <c:v>24.42</c:v>
                </c:pt>
                <c:pt idx="1535">
                  <c:v>24.39</c:v>
                </c:pt>
                <c:pt idx="1536">
                  <c:v>24.39</c:v>
                </c:pt>
                <c:pt idx="1537">
                  <c:v>24.46</c:v>
                </c:pt>
                <c:pt idx="1538">
                  <c:v>24.42</c:v>
                </c:pt>
                <c:pt idx="1539">
                  <c:v>24.39</c:v>
                </c:pt>
                <c:pt idx="1540">
                  <c:v>24.39</c:v>
                </c:pt>
                <c:pt idx="1541">
                  <c:v>24.39</c:v>
                </c:pt>
                <c:pt idx="1542">
                  <c:v>24.33</c:v>
                </c:pt>
                <c:pt idx="1543">
                  <c:v>24.35</c:v>
                </c:pt>
                <c:pt idx="1544">
                  <c:v>24.24</c:v>
                </c:pt>
                <c:pt idx="1545">
                  <c:v>24.28</c:v>
                </c:pt>
                <c:pt idx="1546">
                  <c:v>24.24</c:v>
                </c:pt>
                <c:pt idx="1547">
                  <c:v>24.19</c:v>
                </c:pt>
                <c:pt idx="1548">
                  <c:v>24.19</c:v>
                </c:pt>
                <c:pt idx="1549">
                  <c:v>24.24</c:v>
                </c:pt>
                <c:pt idx="1550">
                  <c:v>24.17</c:v>
                </c:pt>
                <c:pt idx="1551">
                  <c:v>24.17</c:v>
                </c:pt>
                <c:pt idx="1552">
                  <c:v>24.21</c:v>
                </c:pt>
                <c:pt idx="1553">
                  <c:v>24.09</c:v>
                </c:pt>
                <c:pt idx="1554">
                  <c:v>24.09</c:v>
                </c:pt>
                <c:pt idx="1555">
                  <c:v>24.06</c:v>
                </c:pt>
                <c:pt idx="1556">
                  <c:v>24.06</c:v>
                </c:pt>
                <c:pt idx="1557">
                  <c:v>24.06</c:v>
                </c:pt>
                <c:pt idx="1558">
                  <c:v>23.99</c:v>
                </c:pt>
                <c:pt idx="1559">
                  <c:v>23.99</c:v>
                </c:pt>
                <c:pt idx="1560">
                  <c:v>23.95</c:v>
                </c:pt>
                <c:pt idx="1561">
                  <c:v>23.91</c:v>
                </c:pt>
                <c:pt idx="1562">
                  <c:v>23.86</c:v>
                </c:pt>
                <c:pt idx="1563">
                  <c:v>23.78</c:v>
                </c:pt>
                <c:pt idx="1564">
                  <c:v>23.8</c:v>
                </c:pt>
                <c:pt idx="1565">
                  <c:v>23.88</c:v>
                </c:pt>
                <c:pt idx="1566">
                  <c:v>23.88</c:v>
                </c:pt>
                <c:pt idx="1567">
                  <c:v>23.88</c:v>
                </c:pt>
                <c:pt idx="1568">
                  <c:v>23.77</c:v>
                </c:pt>
                <c:pt idx="1569">
                  <c:v>23.84</c:v>
                </c:pt>
                <c:pt idx="1570">
                  <c:v>23.84</c:v>
                </c:pt>
                <c:pt idx="1571">
                  <c:v>23.84</c:v>
                </c:pt>
                <c:pt idx="1572">
                  <c:v>23.75</c:v>
                </c:pt>
                <c:pt idx="1573">
                  <c:v>23.73</c:v>
                </c:pt>
                <c:pt idx="1574">
                  <c:v>23.66</c:v>
                </c:pt>
                <c:pt idx="1575">
                  <c:v>23.66</c:v>
                </c:pt>
                <c:pt idx="1576">
                  <c:v>23.62</c:v>
                </c:pt>
                <c:pt idx="1577">
                  <c:v>23.62</c:v>
                </c:pt>
                <c:pt idx="1578">
                  <c:v>23.55</c:v>
                </c:pt>
                <c:pt idx="1579">
                  <c:v>23.51</c:v>
                </c:pt>
                <c:pt idx="1580">
                  <c:v>23.48</c:v>
                </c:pt>
                <c:pt idx="1581">
                  <c:v>23.53</c:v>
                </c:pt>
                <c:pt idx="1582">
                  <c:v>23.48</c:v>
                </c:pt>
                <c:pt idx="1583">
                  <c:v>23.42</c:v>
                </c:pt>
                <c:pt idx="1584">
                  <c:v>23.42</c:v>
                </c:pt>
                <c:pt idx="1585">
                  <c:v>23.4</c:v>
                </c:pt>
                <c:pt idx="1586">
                  <c:v>23.36</c:v>
                </c:pt>
                <c:pt idx="1587">
                  <c:v>23.38</c:v>
                </c:pt>
                <c:pt idx="1588">
                  <c:v>23.33</c:v>
                </c:pt>
                <c:pt idx="1589">
                  <c:v>23.38</c:v>
                </c:pt>
                <c:pt idx="1590">
                  <c:v>23.36</c:v>
                </c:pt>
                <c:pt idx="1591">
                  <c:v>23.36</c:v>
                </c:pt>
                <c:pt idx="1592">
                  <c:v>23.38</c:v>
                </c:pt>
                <c:pt idx="1593">
                  <c:v>23.33</c:v>
                </c:pt>
                <c:pt idx="1594">
                  <c:v>23.35</c:v>
                </c:pt>
                <c:pt idx="1595">
                  <c:v>23.35</c:v>
                </c:pt>
                <c:pt idx="1596">
                  <c:v>23.33</c:v>
                </c:pt>
                <c:pt idx="1597">
                  <c:v>23.22</c:v>
                </c:pt>
                <c:pt idx="1598">
                  <c:v>23.18</c:v>
                </c:pt>
                <c:pt idx="1599">
                  <c:v>23.18</c:v>
                </c:pt>
                <c:pt idx="1600">
                  <c:v>23.05</c:v>
                </c:pt>
                <c:pt idx="1601">
                  <c:v>23</c:v>
                </c:pt>
                <c:pt idx="1602">
                  <c:v>22.96</c:v>
                </c:pt>
                <c:pt idx="1603">
                  <c:v>22.89</c:v>
                </c:pt>
                <c:pt idx="1604">
                  <c:v>22.85</c:v>
                </c:pt>
                <c:pt idx="1605">
                  <c:v>22.89</c:v>
                </c:pt>
                <c:pt idx="1606">
                  <c:v>22.8</c:v>
                </c:pt>
                <c:pt idx="1607">
                  <c:v>22.82</c:v>
                </c:pt>
                <c:pt idx="1608">
                  <c:v>22.76</c:v>
                </c:pt>
                <c:pt idx="1609">
                  <c:v>22.67</c:v>
                </c:pt>
                <c:pt idx="1610">
                  <c:v>22.74</c:v>
                </c:pt>
                <c:pt idx="1611">
                  <c:v>22.63</c:v>
                </c:pt>
                <c:pt idx="1612">
                  <c:v>22.6</c:v>
                </c:pt>
                <c:pt idx="1613">
                  <c:v>22.63</c:v>
                </c:pt>
                <c:pt idx="1614">
                  <c:v>22.49</c:v>
                </c:pt>
                <c:pt idx="1615">
                  <c:v>22.49</c:v>
                </c:pt>
                <c:pt idx="1616">
                  <c:v>22.42</c:v>
                </c:pt>
                <c:pt idx="1617">
                  <c:v>22.34</c:v>
                </c:pt>
                <c:pt idx="1618">
                  <c:v>22.27</c:v>
                </c:pt>
                <c:pt idx="1619">
                  <c:v>22.23</c:v>
                </c:pt>
                <c:pt idx="1620">
                  <c:v>22.2</c:v>
                </c:pt>
                <c:pt idx="1621">
                  <c:v>22.16</c:v>
                </c:pt>
                <c:pt idx="1622">
                  <c:v>22.09</c:v>
                </c:pt>
                <c:pt idx="1623">
                  <c:v>22.09</c:v>
                </c:pt>
                <c:pt idx="1624">
                  <c:v>22.01</c:v>
                </c:pt>
                <c:pt idx="1625">
                  <c:v>21.98</c:v>
                </c:pt>
                <c:pt idx="1626">
                  <c:v>21.98</c:v>
                </c:pt>
                <c:pt idx="1627">
                  <c:v>21.94</c:v>
                </c:pt>
                <c:pt idx="1628">
                  <c:v>21.92</c:v>
                </c:pt>
                <c:pt idx="1629">
                  <c:v>21.94</c:v>
                </c:pt>
                <c:pt idx="1630">
                  <c:v>22.05</c:v>
                </c:pt>
                <c:pt idx="1631">
                  <c:v>22.03</c:v>
                </c:pt>
                <c:pt idx="1632">
                  <c:v>21.91</c:v>
                </c:pt>
                <c:pt idx="1633">
                  <c:v>21.94</c:v>
                </c:pt>
                <c:pt idx="1634">
                  <c:v>21.87</c:v>
                </c:pt>
                <c:pt idx="1635">
                  <c:v>21.98</c:v>
                </c:pt>
                <c:pt idx="1636">
                  <c:v>21.85</c:v>
                </c:pt>
                <c:pt idx="1637">
                  <c:v>21.83</c:v>
                </c:pt>
                <c:pt idx="1638">
                  <c:v>22.12</c:v>
                </c:pt>
                <c:pt idx="1639">
                  <c:v>22.16</c:v>
                </c:pt>
                <c:pt idx="1640">
                  <c:v>22.16</c:v>
                </c:pt>
                <c:pt idx="1641">
                  <c:v>22.29</c:v>
                </c:pt>
                <c:pt idx="1642">
                  <c:v>22.05</c:v>
                </c:pt>
                <c:pt idx="1643">
                  <c:v>22.03</c:v>
                </c:pt>
                <c:pt idx="1644">
                  <c:v>22.07</c:v>
                </c:pt>
                <c:pt idx="1645">
                  <c:v>22.05</c:v>
                </c:pt>
                <c:pt idx="1646">
                  <c:v>22.05</c:v>
                </c:pt>
                <c:pt idx="1647">
                  <c:v>22.16</c:v>
                </c:pt>
                <c:pt idx="1648">
                  <c:v>22.05</c:v>
                </c:pt>
                <c:pt idx="1649">
                  <c:v>22.14</c:v>
                </c:pt>
                <c:pt idx="1650">
                  <c:v>22.12</c:v>
                </c:pt>
              </c:numCache>
            </c:numRef>
          </c:yVal>
          <c:smooth val="0"/>
          <c:extLst>
            <c:ext xmlns:c16="http://schemas.microsoft.com/office/drawing/2014/chart" uri="{C3380CC4-5D6E-409C-BE32-E72D297353CC}">
              <c16:uniqueId val="{00000007-21FE-40C2-B55D-2B820547AA9E}"/>
            </c:ext>
          </c:extLst>
        </c:ser>
        <c:dLbls>
          <c:showLegendKey val="0"/>
          <c:showVal val="0"/>
          <c:showCatName val="0"/>
          <c:showSerName val="0"/>
          <c:showPercent val="0"/>
          <c:showBubbleSize val="0"/>
        </c:dLbls>
        <c:axId val="97088640"/>
        <c:axId val="97090176"/>
      </c:scatterChart>
      <c:scatterChart>
        <c:scatterStyle val="lineMarker"/>
        <c:varyColors val="0"/>
        <c:ser>
          <c:idx val="6"/>
          <c:order val="6"/>
          <c:tx>
            <c:strRef>
              <c:f>Kaktovik_Hr3!$Q$7</c:f>
              <c:strCache>
                <c:ptCount val="1"/>
                <c:pt idx="0">
                  <c:v>CavRH1</c:v>
                </c:pt>
              </c:strCache>
            </c:strRef>
          </c:tx>
          <c:marker>
            <c:symbol val="none"/>
          </c:marker>
          <c:xVal>
            <c:numRef>
              <c:f>Kaktovik_Hr3!$A$10:$A$1660</c:f>
              <c:numCache>
                <c:formatCode>mm/dd/yy\ hh:mm</c:formatCode>
                <c:ptCount val="1651"/>
                <c:pt idx="0">
                  <c:v>42530.334027777775</c:v>
                </c:pt>
                <c:pt idx="1">
                  <c:v>42530.375</c:v>
                </c:pt>
                <c:pt idx="2">
                  <c:v>42530.5</c:v>
                </c:pt>
                <c:pt idx="3">
                  <c:v>42530.625</c:v>
                </c:pt>
                <c:pt idx="4">
                  <c:v>42530.75</c:v>
                </c:pt>
                <c:pt idx="5">
                  <c:v>42530.875</c:v>
                </c:pt>
                <c:pt idx="6">
                  <c:v>42531</c:v>
                </c:pt>
                <c:pt idx="7">
                  <c:v>42531.125</c:v>
                </c:pt>
                <c:pt idx="8">
                  <c:v>42531.25</c:v>
                </c:pt>
                <c:pt idx="9">
                  <c:v>42531.375</c:v>
                </c:pt>
                <c:pt idx="10">
                  <c:v>42531.5</c:v>
                </c:pt>
                <c:pt idx="11">
                  <c:v>42531.625</c:v>
                </c:pt>
                <c:pt idx="12">
                  <c:v>42531.75</c:v>
                </c:pt>
                <c:pt idx="13">
                  <c:v>42531.875</c:v>
                </c:pt>
                <c:pt idx="14">
                  <c:v>42532</c:v>
                </c:pt>
                <c:pt idx="15">
                  <c:v>42532.125</c:v>
                </c:pt>
                <c:pt idx="16">
                  <c:v>42532.25</c:v>
                </c:pt>
                <c:pt idx="17">
                  <c:v>42532.375</c:v>
                </c:pt>
                <c:pt idx="18">
                  <c:v>42532.5</c:v>
                </c:pt>
                <c:pt idx="19">
                  <c:v>42532.625</c:v>
                </c:pt>
                <c:pt idx="20">
                  <c:v>42532.75</c:v>
                </c:pt>
                <c:pt idx="21">
                  <c:v>42532.875</c:v>
                </c:pt>
                <c:pt idx="22">
                  <c:v>42533</c:v>
                </c:pt>
                <c:pt idx="23">
                  <c:v>42533.125</c:v>
                </c:pt>
                <c:pt idx="24">
                  <c:v>42533.25</c:v>
                </c:pt>
                <c:pt idx="25">
                  <c:v>42533.375</c:v>
                </c:pt>
                <c:pt idx="26">
                  <c:v>42533.5</c:v>
                </c:pt>
                <c:pt idx="27">
                  <c:v>42533.625</c:v>
                </c:pt>
                <c:pt idx="28">
                  <c:v>42533.75</c:v>
                </c:pt>
                <c:pt idx="29">
                  <c:v>42533.875</c:v>
                </c:pt>
                <c:pt idx="30">
                  <c:v>42534</c:v>
                </c:pt>
                <c:pt idx="31">
                  <c:v>42534.125</c:v>
                </c:pt>
                <c:pt idx="32">
                  <c:v>42534.25</c:v>
                </c:pt>
                <c:pt idx="33">
                  <c:v>42534.375</c:v>
                </c:pt>
                <c:pt idx="34">
                  <c:v>42534.5</c:v>
                </c:pt>
                <c:pt idx="35">
                  <c:v>42534.625</c:v>
                </c:pt>
                <c:pt idx="36">
                  <c:v>42534.75</c:v>
                </c:pt>
                <c:pt idx="37">
                  <c:v>42534.875</c:v>
                </c:pt>
                <c:pt idx="38">
                  <c:v>42535</c:v>
                </c:pt>
                <c:pt idx="39">
                  <c:v>42535.125</c:v>
                </c:pt>
                <c:pt idx="40">
                  <c:v>42535.25</c:v>
                </c:pt>
                <c:pt idx="41">
                  <c:v>42535.375</c:v>
                </c:pt>
                <c:pt idx="42">
                  <c:v>42535.5</c:v>
                </c:pt>
                <c:pt idx="43">
                  <c:v>42535.625</c:v>
                </c:pt>
                <c:pt idx="44">
                  <c:v>42535.75</c:v>
                </c:pt>
                <c:pt idx="45">
                  <c:v>42535.875</c:v>
                </c:pt>
                <c:pt idx="46">
                  <c:v>42536</c:v>
                </c:pt>
                <c:pt idx="47">
                  <c:v>42536.125</c:v>
                </c:pt>
                <c:pt idx="48">
                  <c:v>42536.25</c:v>
                </c:pt>
                <c:pt idx="49">
                  <c:v>42536.375</c:v>
                </c:pt>
                <c:pt idx="50">
                  <c:v>42536.5</c:v>
                </c:pt>
                <c:pt idx="51">
                  <c:v>42536.625</c:v>
                </c:pt>
                <c:pt idx="52">
                  <c:v>42536.75</c:v>
                </c:pt>
                <c:pt idx="53">
                  <c:v>42536.875</c:v>
                </c:pt>
                <c:pt idx="54">
                  <c:v>42537</c:v>
                </c:pt>
                <c:pt idx="55">
                  <c:v>42537.125</c:v>
                </c:pt>
                <c:pt idx="56">
                  <c:v>42537.25</c:v>
                </c:pt>
                <c:pt idx="57">
                  <c:v>42537.375</c:v>
                </c:pt>
                <c:pt idx="58">
                  <c:v>42537.5</c:v>
                </c:pt>
                <c:pt idx="59">
                  <c:v>42537.625</c:v>
                </c:pt>
                <c:pt idx="60">
                  <c:v>42537.75</c:v>
                </c:pt>
                <c:pt idx="61">
                  <c:v>42537.875</c:v>
                </c:pt>
                <c:pt idx="62">
                  <c:v>42538</c:v>
                </c:pt>
                <c:pt idx="63">
                  <c:v>42538.125</c:v>
                </c:pt>
                <c:pt idx="64">
                  <c:v>42538.25</c:v>
                </c:pt>
                <c:pt idx="65">
                  <c:v>42538.375</c:v>
                </c:pt>
                <c:pt idx="66">
                  <c:v>42538.5</c:v>
                </c:pt>
                <c:pt idx="67">
                  <c:v>42538.625</c:v>
                </c:pt>
                <c:pt idx="68">
                  <c:v>42538.75</c:v>
                </c:pt>
                <c:pt idx="69">
                  <c:v>42538.875</c:v>
                </c:pt>
                <c:pt idx="70">
                  <c:v>42539</c:v>
                </c:pt>
                <c:pt idx="71">
                  <c:v>42539.125</c:v>
                </c:pt>
                <c:pt idx="72">
                  <c:v>42539.25</c:v>
                </c:pt>
                <c:pt idx="73">
                  <c:v>42539.375</c:v>
                </c:pt>
                <c:pt idx="74">
                  <c:v>42539.5</c:v>
                </c:pt>
                <c:pt idx="75">
                  <c:v>42539.625</c:v>
                </c:pt>
                <c:pt idx="76">
                  <c:v>42539.75</c:v>
                </c:pt>
                <c:pt idx="77">
                  <c:v>42539.875</c:v>
                </c:pt>
                <c:pt idx="78">
                  <c:v>42540</c:v>
                </c:pt>
                <c:pt idx="79">
                  <c:v>42540.125</c:v>
                </c:pt>
                <c:pt idx="80">
                  <c:v>42540.25</c:v>
                </c:pt>
                <c:pt idx="81">
                  <c:v>42540.375</c:v>
                </c:pt>
                <c:pt idx="82">
                  <c:v>42540.5</c:v>
                </c:pt>
                <c:pt idx="83">
                  <c:v>42540.625</c:v>
                </c:pt>
                <c:pt idx="84">
                  <c:v>42540.75</c:v>
                </c:pt>
                <c:pt idx="85">
                  <c:v>42541</c:v>
                </c:pt>
                <c:pt idx="86">
                  <c:v>42541.125</c:v>
                </c:pt>
                <c:pt idx="87">
                  <c:v>42541.25</c:v>
                </c:pt>
                <c:pt idx="88">
                  <c:v>42541.375</c:v>
                </c:pt>
                <c:pt idx="89">
                  <c:v>42541.5</c:v>
                </c:pt>
                <c:pt idx="90">
                  <c:v>42541.625</c:v>
                </c:pt>
                <c:pt idx="91">
                  <c:v>42541.75</c:v>
                </c:pt>
                <c:pt idx="92">
                  <c:v>42541.875</c:v>
                </c:pt>
                <c:pt idx="93">
                  <c:v>42542</c:v>
                </c:pt>
                <c:pt idx="94">
                  <c:v>42542.125</c:v>
                </c:pt>
                <c:pt idx="95">
                  <c:v>42542.25</c:v>
                </c:pt>
                <c:pt idx="96">
                  <c:v>42542.375</c:v>
                </c:pt>
                <c:pt idx="97">
                  <c:v>42542.5</c:v>
                </c:pt>
                <c:pt idx="98">
                  <c:v>42542.625</c:v>
                </c:pt>
                <c:pt idx="99">
                  <c:v>42542.75</c:v>
                </c:pt>
                <c:pt idx="100">
                  <c:v>42542.875</c:v>
                </c:pt>
                <c:pt idx="101">
                  <c:v>42543</c:v>
                </c:pt>
                <c:pt idx="102">
                  <c:v>42543.125</c:v>
                </c:pt>
                <c:pt idx="103">
                  <c:v>42543.25</c:v>
                </c:pt>
                <c:pt idx="104">
                  <c:v>42543.375</c:v>
                </c:pt>
                <c:pt idx="105">
                  <c:v>42543.5</c:v>
                </c:pt>
                <c:pt idx="106">
                  <c:v>42543.625</c:v>
                </c:pt>
                <c:pt idx="107">
                  <c:v>42543.75</c:v>
                </c:pt>
                <c:pt idx="108">
                  <c:v>42543.875</c:v>
                </c:pt>
                <c:pt idx="109">
                  <c:v>42544</c:v>
                </c:pt>
                <c:pt idx="110">
                  <c:v>42544.125</c:v>
                </c:pt>
                <c:pt idx="111">
                  <c:v>42544.25</c:v>
                </c:pt>
                <c:pt idx="112">
                  <c:v>42544.25</c:v>
                </c:pt>
                <c:pt idx="113">
                  <c:v>42544.375</c:v>
                </c:pt>
                <c:pt idx="114">
                  <c:v>42544.5</c:v>
                </c:pt>
                <c:pt idx="115">
                  <c:v>42544.625</c:v>
                </c:pt>
                <c:pt idx="116">
                  <c:v>42544.75</c:v>
                </c:pt>
                <c:pt idx="117">
                  <c:v>42544.875</c:v>
                </c:pt>
                <c:pt idx="118">
                  <c:v>42545</c:v>
                </c:pt>
                <c:pt idx="119">
                  <c:v>42545.125</c:v>
                </c:pt>
                <c:pt idx="120">
                  <c:v>42545.25</c:v>
                </c:pt>
                <c:pt idx="121">
                  <c:v>42545.375</c:v>
                </c:pt>
                <c:pt idx="122">
                  <c:v>42545.5</c:v>
                </c:pt>
                <c:pt idx="123">
                  <c:v>42545.625</c:v>
                </c:pt>
                <c:pt idx="124">
                  <c:v>42545.75</c:v>
                </c:pt>
                <c:pt idx="125">
                  <c:v>42545.875</c:v>
                </c:pt>
                <c:pt idx="126">
                  <c:v>42546</c:v>
                </c:pt>
                <c:pt idx="127">
                  <c:v>42546.125</c:v>
                </c:pt>
                <c:pt idx="128">
                  <c:v>42546.25</c:v>
                </c:pt>
                <c:pt idx="129">
                  <c:v>42546.375</c:v>
                </c:pt>
                <c:pt idx="130">
                  <c:v>42546.5</c:v>
                </c:pt>
                <c:pt idx="131">
                  <c:v>42546.625</c:v>
                </c:pt>
                <c:pt idx="132">
                  <c:v>42546.75</c:v>
                </c:pt>
                <c:pt idx="133">
                  <c:v>42546.875</c:v>
                </c:pt>
                <c:pt idx="134">
                  <c:v>42547</c:v>
                </c:pt>
                <c:pt idx="135">
                  <c:v>42547.125</c:v>
                </c:pt>
                <c:pt idx="136">
                  <c:v>42547.25</c:v>
                </c:pt>
                <c:pt idx="137">
                  <c:v>42547.375</c:v>
                </c:pt>
                <c:pt idx="138">
                  <c:v>42547.5</c:v>
                </c:pt>
                <c:pt idx="139">
                  <c:v>42547.625</c:v>
                </c:pt>
                <c:pt idx="140">
                  <c:v>42547.75</c:v>
                </c:pt>
                <c:pt idx="141">
                  <c:v>42547.875</c:v>
                </c:pt>
                <c:pt idx="142">
                  <c:v>42548</c:v>
                </c:pt>
                <c:pt idx="143">
                  <c:v>42548.125</c:v>
                </c:pt>
                <c:pt idx="144">
                  <c:v>42548.25</c:v>
                </c:pt>
                <c:pt idx="145">
                  <c:v>42548.375</c:v>
                </c:pt>
                <c:pt idx="146">
                  <c:v>42548.5</c:v>
                </c:pt>
                <c:pt idx="147">
                  <c:v>42548.625</c:v>
                </c:pt>
                <c:pt idx="148">
                  <c:v>42548.75</c:v>
                </c:pt>
                <c:pt idx="149">
                  <c:v>42548.875</c:v>
                </c:pt>
                <c:pt idx="150">
                  <c:v>42549</c:v>
                </c:pt>
                <c:pt idx="151">
                  <c:v>42549.125</c:v>
                </c:pt>
                <c:pt idx="152">
                  <c:v>42549.25</c:v>
                </c:pt>
                <c:pt idx="153">
                  <c:v>42549.375</c:v>
                </c:pt>
                <c:pt idx="154">
                  <c:v>42549.5</c:v>
                </c:pt>
                <c:pt idx="155">
                  <c:v>42549.625</c:v>
                </c:pt>
                <c:pt idx="156">
                  <c:v>42549.75</c:v>
                </c:pt>
                <c:pt idx="157">
                  <c:v>42549.875</c:v>
                </c:pt>
                <c:pt idx="158">
                  <c:v>42550</c:v>
                </c:pt>
                <c:pt idx="159">
                  <c:v>42550.125</c:v>
                </c:pt>
                <c:pt idx="160">
                  <c:v>42550.25</c:v>
                </c:pt>
                <c:pt idx="161">
                  <c:v>42550.375</c:v>
                </c:pt>
                <c:pt idx="162">
                  <c:v>42550.5</c:v>
                </c:pt>
                <c:pt idx="163">
                  <c:v>42550.625</c:v>
                </c:pt>
                <c:pt idx="164">
                  <c:v>42550.75</c:v>
                </c:pt>
                <c:pt idx="165">
                  <c:v>42550.875</c:v>
                </c:pt>
                <c:pt idx="166">
                  <c:v>42551</c:v>
                </c:pt>
                <c:pt idx="167">
                  <c:v>42551.125</c:v>
                </c:pt>
                <c:pt idx="168">
                  <c:v>42551.25</c:v>
                </c:pt>
                <c:pt idx="169">
                  <c:v>42551.375</c:v>
                </c:pt>
                <c:pt idx="170">
                  <c:v>42551.5</c:v>
                </c:pt>
                <c:pt idx="171">
                  <c:v>42551.625</c:v>
                </c:pt>
                <c:pt idx="172">
                  <c:v>42551.75</c:v>
                </c:pt>
                <c:pt idx="173">
                  <c:v>42551.875</c:v>
                </c:pt>
                <c:pt idx="174">
                  <c:v>42552</c:v>
                </c:pt>
                <c:pt idx="175">
                  <c:v>42552.125</c:v>
                </c:pt>
                <c:pt idx="176">
                  <c:v>42552.25</c:v>
                </c:pt>
                <c:pt idx="177">
                  <c:v>42552.375</c:v>
                </c:pt>
                <c:pt idx="178">
                  <c:v>42552.5</c:v>
                </c:pt>
                <c:pt idx="179">
                  <c:v>42552.625</c:v>
                </c:pt>
                <c:pt idx="180">
                  <c:v>42552.75</c:v>
                </c:pt>
                <c:pt idx="181">
                  <c:v>42552.875</c:v>
                </c:pt>
                <c:pt idx="182">
                  <c:v>42553</c:v>
                </c:pt>
                <c:pt idx="183">
                  <c:v>42553.125</c:v>
                </c:pt>
                <c:pt idx="184">
                  <c:v>42553.25</c:v>
                </c:pt>
                <c:pt idx="185">
                  <c:v>42553.375</c:v>
                </c:pt>
                <c:pt idx="186">
                  <c:v>42553.5</c:v>
                </c:pt>
                <c:pt idx="187">
                  <c:v>42553.625</c:v>
                </c:pt>
                <c:pt idx="188">
                  <c:v>42553.75</c:v>
                </c:pt>
                <c:pt idx="189">
                  <c:v>42553.875</c:v>
                </c:pt>
                <c:pt idx="190">
                  <c:v>42554</c:v>
                </c:pt>
                <c:pt idx="191">
                  <c:v>42554.125</c:v>
                </c:pt>
                <c:pt idx="192">
                  <c:v>42554.25</c:v>
                </c:pt>
                <c:pt idx="193">
                  <c:v>42554.375</c:v>
                </c:pt>
                <c:pt idx="194">
                  <c:v>42554.5</c:v>
                </c:pt>
                <c:pt idx="195">
                  <c:v>42554.625</c:v>
                </c:pt>
                <c:pt idx="196">
                  <c:v>42554.75</c:v>
                </c:pt>
                <c:pt idx="197">
                  <c:v>42554.875</c:v>
                </c:pt>
                <c:pt idx="198">
                  <c:v>42555</c:v>
                </c:pt>
                <c:pt idx="199">
                  <c:v>42555.125</c:v>
                </c:pt>
                <c:pt idx="200">
                  <c:v>42555.25</c:v>
                </c:pt>
                <c:pt idx="201">
                  <c:v>42555.375</c:v>
                </c:pt>
                <c:pt idx="202">
                  <c:v>42555.5</c:v>
                </c:pt>
                <c:pt idx="203">
                  <c:v>42555.625</c:v>
                </c:pt>
                <c:pt idx="204">
                  <c:v>42555.75</c:v>
                </c:pt>
                <c:pt idx="205">
                  <c:v>42555.875</c:v>
                </c:pt>
                <c:pt idx="206">
                  <c:v>42556</c:v>
                </c:pt>
                <c:pt idx="207">
                  <c:v>42556.125</c:v>
                </c:pt>
                <c:pt idx="208">
                  <c:v>42556.25</c:v>
                </c:pt>
                <c:pt idx="209">
                  <c:v>42556.375</c:v>
                </c:pt>
                <c:pt idx="210">
                  <c:v>42556.5</c:v>
                </c:pt>
                <c:pt idx="211">
                  <c:v>42556.625</c:v>
                </c:pt>
                <c:pt idx="212">
                  <c:v>42556.75</c:v>
                </c:pt>
                <c:pt idx="213">
                  <c:v>42556.875</c:v>
                </c:pt>
                <c:pt idx="214">
                  <c:v>42557</c:v>
                </c:pt>
                <c:pt idx="215">
                  <c:v>42557.125</c:v>
                </c:pt>
                <c:pt idx="216">
                  <c:v>42557.25</c:v>
                </c:pt>
                <c:pt idx="217">
                  <c:v>42557.375</c:v>
                </c:pt>
                <c:pt idx="218">
                  <c:v>42557.5</c:v>
                </c:pt>
                <c:pt idx="219">
                  <c:v>42557.625</c:v>
                </c:pt>
                <c:pt idx="220">
                  <c:v>42557.75</c:v>
                </c:pt>
                <c:pt idx="221">
                  <c:v>42557.875</c:v>
                </c:pt>
                <c:pt idx="222">
                  <c:v>42558</c:v>
                </c:pt>
                <c:pt idx="223">
                  <c:v>42558.125</c:v>
                </c:pt>
                <c:pt idx="224">
                  <c:v>42558.25</c:v>
                </c:pt>
                <c:pt idx="225">
                  <c:v>42558.375</c:v>
                </c:pt>
                <c:pt idx="226">
                  <c:v>42558.5</c:v>
                </c:pt>
                <c:pt idx="227">
                  <c:v>42558.625</c:v>
                </c:pt>
                <c:pt idx="228">
                  <c:v>42558.75</c:v>
                </c:pt>
                <c:pt idx="229">
                  <c:v>42558.875</c:v>
                </c:pt>
                <c:pt idx="230">
                  <c:v>42559</c:v>
                </c:pt>
                <c:pt idx="231">
                  <c:v>42559.125</c:v>
                </c:pt>
                <c:pt idx="232">
                  <c:v>42559.25</c:v>
                </c:pt>
                <c:pt idx="233">
                  <c:v>42559.375</c:v>
                </c:pt>
                <c:pt idx="234">
                  <c:v>42559.5</c:v>
                </c:pt>
                <c:pt idx="235">
                  <c:v>42559.625</c:v>
                </c:pt>
                <c:pt idx="236">
                  <c:v>42559.75</c:v>
                </c:pt>
                <c:pt idx="237">
                  <c:v>42559.875</c:v>
                </c:pt>
                <c:pt idx="238">
                  <c:v>42560</c:v>
                </c:pt>
                <c:pt idx="239">
                  <c:v>42560.125</c:v>
                </c:pt>
                <c:pt idx="240">
                  <c:v>42560.25</c:v>
                </c:pt>
                <c:pt idx="241">
                  <c:v>42560.375</c:v>
                </c:pt>
                <c:pt idx="242">
                  <c:v>42560.5</c:v>
                </c:pt>
                <c:pt idx="243">
                  <c:v>42560.625</c:v>
                </c:pt>
                <c:pt idx="244">
                  <c:v>42560.75</c:v>
                </c:pt>
                <c:pt idx="245">
                  <c:v>42560.875</c:v>
                </c:pt>
                <c:pt idx="246">
                  <c:v>42561</c:v>
                </c:pt>
                <c:pt idx="247">
                  <c:v>42561.125</c:v>
                </c:pt>
                <c:pt idx="248">
                  <c:v>42561.25</c:v>
                </c:pt>
                <c:pt idx="249">
                  <c:v>42561.375</c:v>
                </c:pt>
                <c:pt idx="250">
                  <c:v>42561.5</c:v>
                </c:pt>
                <c:pt idx="251">
                  <c:v>42561.625</c:v>
                </c:pt>
                <c:pt idx="252">
                  <c:v>42561.75</c:v>
                </c:pt>
                <c:pt idx="253">
                  <c:v>42561.875</c:v>
                </c:pt>
                <c:pt idx="254">
                  <c:v>42562</c:v>
                </c:pt>
                <c:pt idx="255">
                  <c:v>42562.125</c:v>
                </c:pt>
                <c:pt idx="256">
                  <c:v>42562.25</c:v>
                </c:pt>
                <c:pt idx="257">
                  <c:v>42562.375</c:v>
                </c:pt>
                <c:pt idx="258">
                  <c:v>42562.5</c:v>
                </c:pt>
                <c:pt idx="259">
                  <c:v>42562.625</c:v>
                </c:pt>
                <c:pt idx="260">
                  <c:v>42562.75</c:v>
                </c:pt>
                <c:pt idx="261">
                  <c:v>42562.875</c:v>
                </c:pt>
                <c:pt idx="262">
                  <c:v>42563</c:v>
                </c:pt>
                <c:pt idx="263">
                  <c:v>42563.125</c:v>
                </c:pt>
                <c:pt idx="264">
                  <c:v>42563.25</c:v>
                </c:pt>
                <c:pt idx="265">
                  <c:v>42563.375</c:v>
                </c:pt>
                <c:pt idx="266">
                  <c:v>42563.5</c:v>
                </c:pt>
                <c:pt idx="267">
                  <c:v>42563.625</c:v>
                </c:pt>
                <c:pt idx="268">
                  <c:v>42563.75</c:v>
                </c:pt>
                <c:pt idx="269">
                  <c:v>42563.875</c:v>
                </c:pt>
                <c:pt idx="270">
                  <c:v>42564</c:v>
                </c:pt>
                <c:pt idx="271">
                  <c:v>42564.125</c:v>
                </c:pt>
                <c:pt idx="272">
                  <c:v>42564.25</c:v>
                </c:pt>
                <c:pt idx="273">
                  <c:v>42564.375</c:v>
                </c:pt>
                <c:pt idx="274">
                  <c:v>42564.5</c:v>
                </c:pt>
                <c:pt idx="275">
                  <c:v>42564.625</c:v>
                </c:pt>
                <c:pt idx="276">
                  <c:v>42564.75</c:v>
                </c:pt>
                <c:pt idx="277">
                  <c:v>42564.875</c:v>
                </c:pt>
                <c:pt idx="278">
                  <c:v>42565</c:v>
                </c:pt>
                <c:pt idx="279">
                  <c:v>42565.125</c:v>
                </c:pt>
                <c:pt idx="280">
                  <c:v>42565.25</c:v>
                </c:pt>
                <c:pt idx="281">
                  <c:v>42565.375</c:v>
                </c:pt>
                <c:pt idx="282">
                  <c:v>42565.5</c:v>
                </c:pt>
                <c:pt idx="283">
                  <c:v>42565.625</c:v>
                </c:pt>
                <c:pt idx="284">
                  <c:v>42565.75</c:v>
                </c:pt>
                <c:pt idx="285">
                  <c:v>42565.875</c:v>
                </c:pt>
                <c:pt idx="286">
                  <c:v>42566</c:v>
                </c:pt>
                <c:pt idx="287">
                  <c:v>42566.125</c:v>
                </c:pt>
                <c:pt idx="288">
                  <c:v>42566.25</c:v>
                </c:pt>
                <c:pt idx="289">
                  <c:v>42566.375</c:v>
                </c:pt>
                <c:pt idx="290">
                  <c:v>42566.5</c:v>
                </c:pt>
                <c:pt idx="291">
                  <c:v>42566.625</c:v>
                </c:pt>
                <c:pt idx="292">
                  <c:v>42566.75</c:v>
                </c:pt>
                <c:pt idx="293">
                  <c:v>42566.875</c:v>
                </c:pt>
                <c:pt idx="294">
                  <c:v>42567</c:v>
                </c:pt>
                <c:pt idx="295">
                  <c:v>42567.125</c:v>
                </c:pt>
                <c:pt idx="296">
                  <c:v>42567.25</c:v>
                </c:pt>
                <c:pt idx="297">
                  <c:v>42567.375</c:v>
                </c:pt>
                <c:pt idx="298">
                  <c:v>42567.5</c:v>
                </c:pt>
                <c:pt idx="299">
                  <c:v>42567.625</c:v>
                </c:pt>
                <c:pt idx="300">
                  <c:v>42567.75</c:v>
                </c:pt>
                <c:pt idx="301">
                  <c:v>42567.875</c:v>
                </c:pt>
                <c:pt idx="302">
                  <c:v>42568</c:v>
                </c:pt>
                <c:pt idx="303">
                  <c:v>42568.125</c:v>
                </c:pt>
                <c:pt idx="304">
                  <c:v>42568.25</c:v>
                </c:pt>
                <c:pt idx="305">
                  <c:v>42568.375</c:v>
                </c:pt>
                <c:pt idx="306">
                  <c:v>42568.5</c:v>
                </c:pt>
                <c:pt idx="307">
                  <c:v>42568.625</c:v>
                </c:pt>
                <c:pt idx="308">
                  <c:v>42568.75</c:v>
                </c:pt>
                <c:pt idx="309">
                  <c:v>42568.875</c:v>
                </c:pt>
                <c:pt idx="310">
                  <c:v>42569</c:v>
                </c:pt>
                <c:pt idx="311">
                  <c:v>42569.125</c:v>
                </c:pt>
                <c:pt idx="312">
                  <c:v>42569.25</c:v>
                </c:pt>
                <c:pt idx="313">
                  <c:v>42569.25</c:v>
                </c:pt>
                <c:pt idx="314">
                  <c:v>42569.375</c:v>
                </c:pt>
                <c:pt idx="315">
                  <c:v>42569.5</c:v>
                </c:pt>
                <c:pt idx="316">
                  <c:v>42569.625</c:v>
                </c:pt>
                <c:pt idx="317">
                  <c:v>42569.75</c:v>
                </c:pt>
                <c:pt idx="318">
                  <c:v>42569.875</c:v>
                </c:pt>
                <c:pt idx="319">
                  <c:v>42570</c:v>
                </c:pt>
                <c:pt idx="320">
                  <c:v>42570.125</c:v>
                </c:pt>
                <c:pt idx="321">
                  <c:v>42570.25</c:v>
                </c:pt>
                <c:pt idx="322">
                  <c:v>42570.375</c:v>
                </c:pt>
                <c:pt idx="323">
                  <c:v>42570.375</c:v>
                </c:pt>
                <c:pt idx="324">
                  <c:v>42570.5</c:v>
                </c:pt>
                <c:pt idx="325">
                  <c:v>42570.625</c:v>
                </c:pt>
                <c:pt idx="326">
                  <c:v>42570.75</c:v>
                </c:pt>
                <c:pt idx="327">
                  <c:v>42570.875</c:v>
                </c:pt>
                <c:pt idx="328">
                  <c:v>42571</c:v>
                </c:pt>
                <c:pt idx="329">
                  <c:v>42571.125</c:v>
                </c:pt>
                <c:pt idx="330">
                  <c:v>42571.25</c:v>
                </c:pt>
                <c:pt idx="331">
                  <c:v>42571.375</c:v>
                </c:pt>
                <c:pt idx="332">
                  <c:v>42571.5</c:v>
                </c:pt>
                <c:pt idx="333">
                  <c:v>42571.625</c:v>
                </c:pt>
                <c:pt idx="334">
                  <c:v>42571.75</c:v>
                </c:pt>
                <c:pt idx="335">
                  <c:v>42571.875</c:v>
                </c:pt>
                <c:pt idx="336">
                  <c:v>42572</c:v>
                </c:pt>
                <c:pt idx="337">
                  <c:v>42572.125</c:v>
                </c:pt>
                <c:pt idx="338">
                  <c:v>42572.25</c:v>
                </c:pt>
                <c:pt idx="339">
                  <c:v>42572.375</c:v>
                </c:pt>
                <c:pt idx="340">
                  <c:v>42572.5</c:v>
                </c:pt>
                <c:pt idx="341">
                  <c:v>42572.625</c:v>
                </c:pt>
                <c:pt idx="342">
                  <c:v>42572.75</c:v>
                </c:pt>
                <c:pt idx="343">
                  <c:v>42572.75</c:v>
                </c:pt>
                <c:pt idx="344">
                  <c:v>42572.875</c:v>
                </c:pt>
                <c:pt idx="345">
                  <c:v>42573</c:v>
                </c:pt>
                <c:pt idx="346">
                  <c:v>42573.125</c:v>
                </c:pt>
                <c:pt idx="347">
                  <c:v>42573.25</c:v>
                </c:pt>
                <c:pt idx="348">
                  <c:v>42573.375</c:v>
                </c:pt>
                <c:pt idx="349">
                  <c:v>42573.5</c:v>
                </c:pt>
                <c:pt idx="350">
                  <c:v>42573.625</c:v>
                </c:pt>
                <c:pt idx="351">
                  <c:v>42573.75</c:v>
                </c:pt>
                <c:pt idx="352">
                  <c:v>42573.875</c:v>
                </c:pt>
                <c:pt idx="353">
                  <c:v>42574</c:v>
                </c:pt>
                <c:pt idx="354">
                  <c:v>42574.125</c:v>
                </c:pt>
                <c:pt idx="355">
                  <c:v>42574.25</c:v>
                </c:pt>
                <c:pt idx="356">
                  <c:v>42574.375</c:v>
                </c:pt>
                <c:pt idx="357">
                  <c:v>42574.5</c:v>
                </c:pt>
                <c:pt idx="358">
                  <c:v>42574.625</c:v>
                </c:pt>
                <c:pt idx="359">
                  <c:v>42574.75</c:v>
                </c:pt>
                <c:pt idx="360">
                  <c:v>42574.875</c:v>
                </c:pt>
                <c:pt idx="361">
                  <c:v>42575</c:v>
                </c:pt>
                <c:pt idx="362">
                  <c:v>42575.25</c:v>
                </c:pt>
                <c:pt idx="363">
                  <c:v>42575.375</c:v>
                </c:pt>
                <c:pt idx="364">
                  <c:v>42575.5</c:v>
                </c:pt>
                <c:pt idx="365">
                  <c:v>42575.625</c:v>
                </c:pt>
                <c:pt idx="366">
                  <c:v>42575.75</c:v>
                </c:pt>
                <c:pt idx="367">
                  <c:v>42575.875</c:v>
                </c:pt>
                <c:pt idx="368">
                  <c:v>42576</c:v>
                </c:pt>
                <c:pt idx="369">
                  <c:v>42576.125</c:v>
                </c:pt>
                <c:pt idx="370">
                  <c:v>42576.25</c:v>
                </c:pt>
                <c:pt idx="371">
                  <c:v>42576.375</c:v>
                </c:pt>
                <c:pt idx="372">
                  <c:v>42576.5</c:v>
                </c:pt>
                <c:pt idx="373">
                  <c:v>42576.625</c:v>
                </c:pt>
                <c:pt idx="374">
                  <c:v>42576.75</c:v>
                </c:pt>
                <c:pt idx="375">
                  <c:v>42576.875</c:v>
                </c:pt>
                <c:pt idx="376">
                  <c:v>42577</c:v>
                </c:pt>
                <c:pt idx="377">
                  <c:v>42577.125</c:v>
                </c:pt>
                <c:pt idx="378">
                  <c:v>42577.25</c:v>
                </c:pt>
                <c:pt idx="379">
                  <c:v>42577.375</c:v>
                </c:pt>
                <c:pt idx="380">
                  <c:v>42577.5</c:v>
                </c:pt>
                <c:pt idx="381">
                  <c:v>42577.625</c:v>
                </c:pt>
                <c:pt idx="382">
                  <c:v>42577.75</c:v>
                </c:pt>
                <c:pt idx="383">
                  <c:v>42577.875</c:v>
                </c:pt>
                <c:pt idx="384">
                  <c:v>42578</c:v>
                </c:pt>
                <c:pt idx="385">
                  <c:v>42578.125</c:v>
                </c:pt>
                <c:pt idx="386">
                  <c:v>42578.25</c:v>
                </c:pt>
                <c:pt idx="387">
                  <c:v>42578.375</c:v>
                </c:pt>
                <c:pt idx="388">
                  <c:v>42578.5</c:v>
                </c:pt>
                <c:pt idx="389">
                  <c:v>42578.625</c:v>
                </c:pt>
                <c:pt idx="390">
                  <c:v>42578.75</c:v>
                </c:pt>
                <c:pt idx="391">
                  <c:v>42578.875</c:v>
                </c:pt>
                <c:pt idx="392">
                  <c:v>42579</c:v>
                </c:pt>
                <c:pt idx="393">
                  <c:v>42579.125</c:v>
                </c:pt>
                <c:pt idx="394">
                  <c:v>42579.25</c:v>
                </c:pt>
                <c:pt idx="395">
                  <c:v>42579.375</c:v>
                </c:pt>
                <c:pt idx="396">
                  <c:v>42579.5</c:v>
                </c:pt>
                <c:pt idx="397">
                  <c:v>42579.625</c:v>
                </c:pt>
                <c:pt idx="398">
                  <c:v>42579.75</c:v>
                </c:pt>
                <c:pt idx="399">
                  <c:v>42579.875</c:v>
                </c:pt>
                <c:pt idx="400">
                  <c:v>42580</c:v>
                </c:pt>
                <c:pt idx="401">
                  <c:v>42580.125</c:v>
                </c:pt>
                <c:pt idx="402">
                  <c:v>42580.25</c:v>
                </c:pt>
                <c:pt idx="403">
                  <c:v>42580.375</c:v>
                </c:pt>
                <c:pt idx="404">
                  <c:v>42580.5</c:v>
                </c:pt>
                <c:pt idx="405">
                  <c:v>42580.625</c:v>
                </c:pt>
                <c:pt idx="406">
                  <c:v>42580.75</c:v>
                </c:pt>
                <c:pt idx="407">
                  <c:v>42580.875</c:v>
                </c:pt>
                <c:pt idx="408">
                  <c:v>42581</c:v>
                </c:pt>
                <c:pt idx="409">
                  <c:v>42581.125</c:v>
                </c:pt>
                <c:pt idx="410">
                  <c:v>42581.25</c:v>
                </c:pt>
                <c:pt idx="411">
                  <c:v>42581.375</c:v>
                </c:pt>
                <c:pt idx="412">
                  <c:v>42581.5</c:v>
                </c:pt>
                <c:pt idx="413">
                  <c:v>42581.625</c:v>
                </c:pt>
                <c:pt idx="414">
                  <c:v>42581.75</c:v>
                </c:pt>
                <c:pt idx="415">
                  <c:v>42581.875</c:v>
                </c:pt>
                <c:pt idx="416">
                  <c:v>42582</c:v>
                </c:pt>
                <c:pt idx="417">
                  <c:v>42582.125</c:v>
                </c:pt>
                <c:pt idx="418">
                  <c:v>42582.25</c:v>
                </c:pt>
                <c:pt idx="419">
                  <c:v>42582.375</c:v>
                </c:pt>
                <c:pt idx="420">
                  <c:v>42582.5</c:v>
                </c:pt>
                <c:pt idx="421">
                  <c:v>42582.625</c:v>
                </c:pt>
                <c:pt idx="422">
                  <c:v>42582.75</c:v>
                </c:pt>
                <c:pt idx="423">
                  <c:v>42582.875</c:v>
                </c:pt>
                <c:pt idx="424">
                  <c:v>42583</c:v>
                </c:pt>
                <c:pt idx="425">
                  <c:v>42583.125</c:v>
                </c:pt>
                <c:pt idx="426">
                  <c:v>42583.25</c:v>
                </c:pt>
                <c:pt idx="427">
                  <c:v>42583.375</c:v>
                </c:pt>
                <c:pt idx="428">
                  <c:v>42583.5</c:v>
                </c:pt>
                <c:pt idx="429">
                  <c:v>42583.625</c:v>
                </c:pt>
                <c:pt idx="430">
                  <c:v>42583.75</c:v>
                </c:pt>
                <c:pt idx="431">
                  <c:v>42583.875</c:v>
                </c:pt>
                <c:pt idx="432">
                  <c:v>42584</c:v>
                </c:pt>
                <c:pt idx="433">
                  <c:v>42584.125</c:v>
                </c:pt>
                <c:pt idx="434">
                  <c:v>42584.25</c:v>
                </c:pt>
                <c:pt idx="435">
                  <c:v>42584.375</c:v>
                </c:pt>
                <c:pt idx="436">
                  <c:v>42584.5</c:v>
                </c:pt>
                <c:pt idx="437">
                  <c:v>42584.625</c:v>
                </c:pt>
                <c:pt idx="438">
                  <c:v>42584.75</c:v>
                </c:pt>
                <c:pt idx="439">
                  <c:v>42584.875</c:v>
                </c:pt>
                <c:pt idx="440">
                  <c:v>42585</c:v>
                </c:pt>
                <c:pt idx="441">
                  <c:v>42585.125</c:v>
                </c:pt>
                <c:pt idx="442">
                  <c:v>42585.25</c:v>
                </c:pt>
                <c:pt idx="443">
                  <c:v>42585.375</c:v>
                </c:pt>
                <c:pt idx="444">
                  <c:v>42585.5</c:v>
                </c:pt>
                <c:pt idx="445">
                  <c:v>42585.625</c:v>
                </c:pt>
                <c:pt idx="446">
                  <c:v>42585.75</c:v>
                </c:pt>
                <c:pt idx="447">
                  <c:v>42585.875</c:v>
                </c:pt>
                <c:pt idx="448">
                  <c:v>42586</c:v>
                </c:pt>
                <c:pt idx="449">
                  <c:v>42586.125</c:v>
                </c:pt>
                <c:pt idx="450">
                  <c:v>42586.25</c:v>
                </c:pt>
                <c:pt idx="451">
                  <c:v>42586.375</c:v>
                </c:pt>
                <c:pt idx="452">
                  <c:v>42586.5</c:v>
                </c:pt>
                <c:pt idx="453">
                  <c:v>42586.625</c:v>
                </c:pt>
                <c:pt idx="454">
                  <c:v>42586.75</c:v>
                </c:pt>
                <c:pt idx="455">
                  <c:v>42586.875</c:v>
                </c:pt>
                <c:pt idx="456">
                  <c:v>42587</c:v>
                </c:pt>
                <c:pt idx="457">
                  <c:v>42587.125</c:v>
                </c:pt>
                <c:pt idx="458">
                  <c:v>42587.25</c:v>
                </c:pt>
                <c:pt idx="459">
                  <c:v>42587.375</c:v>
                </c:pt>
                <c:pt idx="460">
                  <c:v>42587.5</c:v>
                </c:pt>
                <c:pt idx="461">
                  <c:v>42587.625</c:v>
                </c:pt>
                <c:pt idx="462">
                  <c:v>42587.75</c:v>
                </c:pt>
                <c:pt idx="463">
                  <c:v>42587.875</c:v>
                </c:pt>
                <c:pt idx="464">
                  <c:v>42588</c:v>
                </c:pt>
                <c:pt idx="465">
                  <c:v>42588.125</c:v>
                </c:pt>
                <c:pt idx="466">
                  <c:v>42588.25</c:v>
                </c:pt>
                <c:pt idx="467">
                  <c:v>42588.375</c:v>
                </c:pt>
                <c:pt idx="468">
                  <c:v>42588.5</c:v>
                </c:pt>
                <c:pt idx="469">
                  <c:v>42588.625</c:v>
                </c:pt>
                <c:pt idx="470">
                  <c:v>42588.75</c:v>
                </c:pt>
                <c:pt idx="471">
                  <c:v>42588.875</c:v>
                </c:pt>
                <c:pt idx="472">
                  <c:v>42589</c:v>
                </c:pt>
                <c:pt idx="473">
                  <c:v>42589.125</c:v>
                </c:pt>
                <c:pt idx="474">
                  <c:v>42589.25</c:v>
                </c:pt>
                <c:pt idx="475">
                  <c:v>42589.375</c:v>
                </c:pt>
                <c:pt idx="476">
                  <c:v>42589.5</c:v>
                </c:pt>
                <c:pt idx="477">
                  <c:v>42589.625</c:v>
                </c:pt>
                <c:pt idx="478">
                  <c:v>42589.75</c:v>
                </c:pt>
                <c:pt idx="479">
                  <c:v>42589.875</c:v>
                </c:pt>
                <c:pt idx="480">
                  <c:v>42590</c:v>
                </c:pt>
                <c:pt idx="481">
                  <c:v>42590.125</c:v>
                </c:pt>
                <c:pt idx="482">
                  <c:v>42590.25</c:v>
                </c:pt>
                <c:pt idx="483">
                  <c:v>42590.375</c:v>
                </c:pt>
                <c:pt idx="484">
                  <c:v>42590.5</c:v>
                </c:pt>
                <c:pt idx="485">
                  <c:v>42590.625</c:v>
                </c:pt>
                <c:pt idx="486">
                  <c:v>42590.75</c:v>
                </c:pt>
                <c:pt idx="487">
                  <c:v>42590.875</c:v>
                </c:pt>
                <c:pt idx="488">
                  <c:v>42591</c:v>
                </c:pt>
                <c:pt idx="489">
                  <c:v>42591.125</c:v>
                </c:pt>
                <c:pt idx="490">
                  <c:v>42591.25</c:v>
                </c:pt>
                <c:pt idx="491">
                  <c:v>42591.375</c:v>
                </c:pt>
                <c:pt idx="492">
                  <c:v>42591.5</c:v>
                </c:pt>
                <c:pt idx="493">
                  <c:v>42591.625</c:v>
                </c:pt>
                <c:pt idx="494">
                  <c:v>42591.75</c:v>
                </c:pt>
                <c:pt idx="495">
                  <c:v>42591.875</c:v>
                </c:pt>
                <c:pt idx="496">
                  <c:v>42592</c:v>
                </c:pt>
                <c:pt idx="497">
                  <c:v>42592.125</c:v>
                </c:pt>
                <c:pt idx="498">
                  <c:v>42592.25</c:v>
                </c:pt>
                <c:pt idx="499">
                  <c:v>42592.375</c:v>
                </c:pt>
                <c:pt idx="500">
                  <c:v>42592.5</c:v>
                </c:pt>
                <c:pt idx="501">
                  <c:v>42592.625</c:v>
                </c:pt>
                <c:pt idx="502">
                  <c:v>42592.75</c:v>
                </c:pt>
                <c:pt idx="503">
                  <c:v>42592.875</c:v>
                </c:pt>
                <c:pt idx="504">
                  <c:v>42593</c:v>
                </c:pt>
                <c:pt idx="505">
                  <c:v>42593.125</c:v>
                </c:pt>
                <c:pt idx="506">
                  <c:v>42593.25</c:v>
                </c:pt>
                <c:pt idx="507">
                  <c:v>42593.375</c:v>
                </c:pt>
                <c:pt idx="508">
                  <c:v>42593.5</c:v>
                </c:pt>
                <c:pt idx="509">
                  <c:v>42593.625</c:v>
                </c:pt>
                <c:pt idx="510">
                  <c:v>42593.75</c:v>
                </c:pt>
                <c:pt idx="511">
                  <c:v>42593.875</c:v>
                </c:pt>
                <c:pt idx="512">
                  <c:v>42594</c:v>
                </c:pt>
                <c:pt idx="513">
                  <c:v>42594.125</c:v>
                </c:pt>
                <c:pt idx="514">
                  <c:v>42594.25</c:v>
                </c:pt>
                <c:pt idx="515">
                  <c:v>42594.375</c:v>
                </c:pt>
                <c:pt idx="516">
                  <c:v>42594.5</c:v>
                </c:pt>
                <c:pt idx="517">
                  <c:v>42594.625</c:v>
                </c:pt>
                <c:pt idx="518">
                  <c:v>42594.75</c:v>
                </c:pt>
                <c:pt idx="519">
                  <c:v>42594.875</c:v>
                </c:pt>
                <c:pt idx="520">
                  <c:v>42595</c:v>
                </c:pt>
                <c:pt idx="521">
                  <c:v>42595.125</c:v>
                </c:pt>
                <c:pt idx="522">
                  <c:v>42595.25</c:v>
                </c:pt>
                <c:pt idx="523">
                  <c:v>42595.375</c:v>
                </c:pt>
                <c:pt idx="524">
                  <c:v>42595.5</c:v>
                </c:pt>
                <c:pt idx="525">
                  <c:v>42595.625</c:v>
                </c:pt>
                <c:pt idx="526">
                  <c:v>42595.75</c:v>
                </c:pt>
                <c:pt idx="527">
                  <c:v>42595.875</c:v>
                </c:pt>
                <c:pt idx="528">
                  <c:v>42596</c:v>
                </c:pt>
                <c:pt idx="529">
                  <c:v>42596.125</c:v>
                </c:pt>
                <c:pt idx="530">
                  <c:v>42596.25</c:v>
                </c:pt>
                <c:pt idx="531">
                  <c:v>42596.375</c:v>
                </c:pt>
                <c:pt idx="532">
                  <c:v>42596.5</c:v>
                </c:pt>
                <c:pt idx="533">
                  <c:v>42596.625</c:v>
                </c:pt>
                <c:pt idx="534">
                  <c:v>42596.75</c:v>
                </c:pt>
                <c:pt idx="535">
                  <c:v>42596.875</c:v>
                </c:pt>
                <c:pt idx="536">
                  <c:v>42597</c:v>
                </c:pt>
                <c:pt idx="537">
                  <c:v>42597.125</c:v>
                </c:pt>
                <c:pt idx="538">
                  <c:v>42597.25</c:v>
                </c:pt>
                <c:pt idx="539">
                  <c:v>42597.375</c:v>
                </c:pt>
                <c:pt idx="540">
                  <c:v>42597.5</c:v>
                </c:pt>
                <c:pt idx="541">
                  <c:v>42597.625</c:v>
                </c:pt>
                <c:pt idx="542">
                  <c:v>42597.75</c:v>
                </c:pt>
                <c:pt idx="543">
                  <c:v>42597.875</c:v>
                </c:pt>
                <c:pt idx="544">
                  <c:v>42598</c:v>
                </c:pt>
                <c:pt idx="545">
                  <c:v>42598.125</c:v>
                </c:pt>
                <c:pt idx="546">
                  <c:v>42598.25</c:v>
                </c:pt>
                <c:pt idx="547">
                  <c:v>42598.375</c:v>
                </c:pt>
                <c:pt idx="548">
                  <c:v>42598.5</c:v>
                </c:pt>
                <c:pt idx="549">
                  <c:v>42598.625</c:v>
                </c:pt>
                <c:pt idx="550">
                  <c:v>42598.75</c:v>
                </c:pt>
                <c:pt idx="551">
                  <c:v>42598.875</c:v>
                </c:pt>
                <c:pt idx="552">
                  <c:v>42599</c:v>
                </c:pt>
                <c:pt idx="553">
                  <c:v>42599.125</c:v>
                </c:pt>
                <c:pt idx="554">
                  <c:v>42599.25</c:v>
                </c:pt>
                <c:pt idx="555">
                  <c:v>42599.375</c:v>
                </c:pt>
                <c:pt idx="556">
                  <c:v>42599.5</c:v>
                </c:pt>
                <c:pt idx="557">
                  <c:v>42599.625</c:v>
                </c:pt>
                <c:pt idx="558">
                  <c:v>42599.75</c:v>
                </c:pt>
                <c:pt idx="559">
                  <c:v>42599.875</c:v>
                </c:pt>
                <c:pt idx="560">
                  <c:v>42600</c:v>
                </c:pt>
                <c:pt idx="561">
                  <c:v>42600.125</c:v>
                </c:pt>
                <c:pt idx="562">
                  <c:v>42600.25</c:v>
                </c:pt>
                <c:pt idx="563">
                  <c:v>42600.375</c:v>
                </c:pt>
                <c:pt idx="564">
                  <c:v>42600.5</c:v>
                </c:pt>
                <c:pt idx="565">
                  <c:v>42600.625</c:v>
                </c:pt>
                <c:pt idx="566">
                  <c:v>42600.75</c:v>
                </c:pt>
                <c:pt idx="567">
                  <c:v>42600.875</c:v>
                </c:pt>
                <c:pt idx="568">
                  <c:v>42601</c:v>
                </c:pt>
                <c:pt idx="569">
                  <c:v>42601.125</c:v>
                </c:pt>
                <c:pt idx="570">
                  <c:v>42601.25</c:v>
                </c:pt>
                <c:pt idx="571">
                  <c:v>42601.375</c:v>
                </c:pt>
                <c:pt idx="572">
                  <c:v>42601.5</c:v>
                </c:pt>
                <c:pt idx="573">
                  <c:v>42601.625</c:v>
                </c:pt>
                <c:pt idx="574">
                  <c:v>42601.75</c:v>
                </c:pt>
                <c:pt idx="575">
                  <c:v>42601.875</c:v>
                </c:pt>
                <c:pt idx="576">
                  <c:v>42602</c:v>
                </c:pt>
                <c:pt idx="577">
                  <c:v>42602.125</c:v>
                </c:pt>
                <c:pt idx="578">
                  <c:v>42602.25</c:v>
                </c:pt>
                <c:pt idx="579">
                  <c:v>42602.375</c:v>
                </c:pt>
                <c:pt idx="580">
                  <c:v>42602.5</c:v>
                </c:pt>
                <c:pt idx="581">
                  <c:v>42602.625</c:v>
                </c:pt>
                <c:pt idx="582">
                  <c:v>42602.75</c:v>
                </c:pt>
                <c:pt idx="583">
                  <c:v>42602.875</c:v>
                </c:pt>
                <c:pt idx="584">
                  <c:v>42603</c:v>
                </c:pt>
                <c:pt idx="585">
                  <c:v>42603.125</c:v>
                </c:pt>
                <c:pt idx="586">
                  <c:v>42603.25</c:v>
                </c:pt>
                <c:pt idx="587">
                  <c:v>42603.375</c:v>
                </c:pt>
                <c:pt idx="588">
                  <c:v>42603.5</c:v>
                </c:pt>
                <c:pt idx="589">
                  <c:v>42603.625</c:v>
                </c:pt>
                <c:pt idx="590">
                  <c:v>42603.75</c:v>
                </c:pt>
                <c:pt idx="591">
                  <c:v>42603.875</c:v>
                </c:pt>
                <c:pt idx="592">
                  <c:v>42604</c:v>
                </c:pt>
                <c:pt idx="593">
                  <c:v>42604.125</c:v>
                </c:pt>
                <c:pt idx="594">
                  <c:v>42604.25</c:v>
                </c:pt>
                <c:pt idx="595">
                  <c:v>42604.375</c:v>
                </c:pt>
                <c:pt idx="596">
                  <c:v>42604.5</c:v>
                </c:pt>
                <c:pt idx="597">
                  <c:v>42604.625</c:v>
                </c:pt>
                <c:pt idx="598">
                  <c:v>42604.75</c:v>
                </c:pt>
                <c:pt idx="599">
                  <c:v>42604.875</c:v>
                </c:pt>
                <c:pt idx="600">
                  <c:v>42605</c:v>
                </c:pt>
                <c:pt idx="601">
                  <c:v>42605.125</c:v>
                </c:pt>
                <c:pt idx="602">
                  <c:v>42605.25</c:v>
                </c:pt>
                <c:pt idx="603">
                  <c:v>42605.375</c:v>
                </c:pt>
                <c:pt idx="604">
                  <c:v>42605.5</c:v>
                </c:pt>
                <c:pt idx="605">
                  <c:v>42605.625</c:v>
                </c:pt>
                <c:pt idx="606">
                  <c:v>42605.75</c:v>
                </c:pt>
                <c:pt idx="607">
                  <c:v>42605.875</c:v>
                </c:pt>
                <c:pt idx="608">
                  <c:v>42606</c:v>
                </c:pt>
                <c:pt idx="609">
                  <c:v>42606.125</c:v>
                </c:pt>
                <c:pt idx="610">
                  <c:v>42606.25</c:v>
                </c:pt>
                <c:pt idx="611">
                  <c:v>42606.375</c:v>
                </c:pt>
                <c:pt idx="612">
                  <c:v>42606.5</c:v>
                </c:pt>
                <c:pt idx="613">
                  <c:v>42606.625</c:v>
                </c:pt>
                <c:pt idx="614">
                  <c:v>42606.75</c:v>
                </c:pt>
                <c:pt idx="615">
                  <c:v>42606.875</c:v>
                </c:pt>
                <c:pt idx="616">
                  <c:v>42607</c:v>
                </c:pt>
                <c:pt idx="617">
                  <c:v>42607.125</c:v>
                </c:pt>
                <c:pt idx="618">
                  <c:v>42607.25</c:v>
                </c:pt>
                <c:pt idx="619">
                  <c:v>42607.375</c:v>
                </c:pt>
                <c:pt idx="620">
                  <c:v>42607.5</c:v>
                </c:pt>
                <c:pt idx="621">
                  <c:v>42607.625</c:v>
                </c:pt>
                <c:pt idx="622">
                  <c:v>42607.75</c:v>
                </c:pt>
                <c:pt idx="623">
                  <c:v>42607.875</c:v>
                </c:pt>
                <c:pt idx="624">
                  <c:v>42608</c:v>
                </c:pt>
                <c:pt idx="625">
                  <c:v>42608.125</c:v>
                </c:pt>
                <c:pt idx="626">
                  <c:v>42608.25</c:v>
                </c:pt>
                <c:pt idx="627">
                  <c:v>42608.375</c:v>
                </c:pt>
                <c:pt idx="628">
                  <c:v>42608.5</c:v>
                </c:pt>
                <c:pt idx="629">
                  <c:v>42608.625</c:v>
                </c:pt>
                <c:pt idx="630">
                  <c:v>42608.75</c:v>
                </c:pt>
                <c:pt idx="631">
                  <c:v>42608.875</c:v>
                </c:pt>
                <c:pt idx="632">
                  <c:v>42609</c:v>
                </c:pt>
                <c:pt idx="633">
                  <c:v>42609.125</c:v>
                </c:pt>
                <c:pt idx="634">
                  <c:v>42609.25</c:v>
                </c:pt>
                <c:pt idx="635">
                  <c:v>42609.375</c:v>
                </c:pt>
                <c:pt idx="636">
                  <c:v>42609.5</c:v>
                </c:pt>
                <c:pt idx="637">
                  <c:v>42609.625</c:v>
                </c:pt>
                <c:pt idx="638">
                  <c:v>42609.75</c:v>
                </c:pt>
                <c:pt idx="639">
                  <c:v>42609.875</c:v>
                </c:pt>
                <c:pt idx="640">
                  <c:v>42610</c:v>
                </c:pt>
                <c:pt idx="641">
                  <c:v>42610.125</c:v>
                </c:pt>
                <c:pt idx="642">
                  <c:v>42610.25</c:v>
                </c:pt>
                <c:pt idx="643">
                  <c:v>42610.375</c:v>
                </c:pt>
                <c:pt idx="644">
                  <c:v>42610.5</c:v>
                </c:pt>
                <c:pt idx="645">
                  <c:v>42610.625</c:v>
                </c:pt>
                <c:pt idx="646">
                  <c:v>42610.75</c:v>
                </c:pt>
                <c:pt idx="647">
                  <c:v>42610.875</c:v>
                </c:pt>
                <c:pt idx="648">
                  <c:v>42611</c:v>
                </c:pt>
                <c:pt idx="649">
                  <c:v>42611.125</c:v>
                </c:pt>
                <c:pt idx="650">
                  <c:v>42611.25</c:v>
                </c:pt>
                <c:pt idx="651">
                  <c:v>42611.375</c:v>
                </c:pt>
                <c:pt idx="652">
                  <c:v>42611.5</c:v>
                </c:pt>
                <c:pt idx="653">
                  <c:v>42611.625</c:v>
                </c:pt>
                <c:pt idx="654">
                  <c:v>42611.75</c:v>
                </c:pt>
                <c:pt idx="655">
                  <c:v>42611.875</c:v>
                </c:pt>
                <c:pt idx="656">
                  <c:v>42612</c:v>
                </c:pt>
                <c:pt idx="657">
                  <c:v>42612.125</c:v>
                </c:pt>
                <c:pt idx="658">
                  <c:v>42612.25</c:v>
                </c:pt>
                <c:pt idx="659">
                  <c:v>42612.375</c:v>
                </c:pt>
                <c:pt idx="660">
                  <c:v>42612.5</c:v>
                </c:pt>
                <c:pt idx="661">
                  <c:v>42612.625</c:v>
                </c:pt>
                <c:pt idx="662">
                  <c:v>42612.75</c:v>
                </c:pt>
                <c:pt idx="663">
                  <c:v>42612.875</c:v>
                </c:pt>
                <c:pt idx="664">
                  <c:v>42613</c:v>
                </c:pt>
                <c:pt idx="665">
                  <c:v>42613.125</c:v>
                </c:pt>
                <c:pt idx="666">
                  <c:v>42613.25</c:v>
                </c:pt>
                <c:pt idx="667">
                  <c:v>42613.375</c:v>
                </c:pt>
                <c:pt idx="668">
                  <c:v>42613.5</c:v>
                </c:pt>
                <c:pt idx="669">
                  <c:v>42613.625</c:v>
                </c:pt>
                <c:pt idx="670">
                  <c:v>42613.75</c:v>
                </c:pt>
                <c:pt idx="671">
                  <c:v>42613.875</c:v>
                </c:pt>
                <c:pt idx="672">
                  <c:v>42614</c:v>
                </c:pt>
                <c:pt idx="673">
                  <c:v>42614.125</c:v>
                </c:pt>
                <c:pt idx="674">
                  <c:v>42614.25</c:v>
                </c:pt>
                <c:pt idx="675">
                  <c:v>42614.375</c:v>
                </c:pt>
                <c:pt idx="676">
                  <c:v>42614.5</c:v>
                </c:pt>
                <c:pt idx="677">
                  <c:v>42614.625</c:v>
                </c:pt>
                <c:pt idx="678">
                  <c:v>42614.75</c:v>
                </c:pt>
                <c:pt idx="679">
                  <c:v>42614.875</c:v>
                </c:pt>
                <c:pt idx="680">
                  <c:v>42615</c:v>
                </c:pt>
                <c:pt idx="681">
                  <c:v>42615.125</c:v>
                </c:pt>
                <c:pt idx="682">
                  <c:v>42615.25</c:v>
                </c:pt>
                <c:pt idx="683">
                  <c:v>42615.375</c:v>
                </c:pt>
                <c:pt idx="684">
                  <c:v>42615.5</c:v>
                </c:pt>
                <c:pt idx="685">
                  <c:v>42615.625</c:v>
                </c:pt>
                <c:pt idx="686">
                  <c:v>42615.75</c:v>
                </c:pt>
                <c:pt idx="687">
                  <c:v>42615.875</c:v>
                </c:pt>
                <c:pt idx="688">
                  <c:v>42616</c:v>
                </c:pt>
                <c:pt idx="689">
                  <c:v>42616.125</c:v>
                </c:pt>
                <c:pt idx="690">
                  <c:v>42616.25</c:v>
                </c:pt>
                <c:pt idx="691">
                  <c:v>42616.375</c:v>
                </c:pt>
                <c:pt idx="692">
                  <c:v>42616.5</c:v>
                </c:pt>
                <c:pt idx="693">
                  <c:v>42616.625</c:v>
                </c:pt>
                <c:pt idx="694">
                  <c:v>42616.75</c:v>
                </c:pt>
                <c:pt idx="695">
                  <c:v>42616.875</c:v>
                </c:pt>
                <c:pt idx="696">
                  <c:v>42617</c:v>
                </c:pt>
                <c:pt idx="697">
                  <c:v>42617.125</c:v>
                </c:pt>
                <c:pt idx="698">
                  <c:v>42617.25</c:v>
                </c:pt>
                <c:pt idx="699">
                  <c:v>42617.375</c:v>
                </c:pt>
                <c:pt idx="700">
                  <c:v>42617.5</c:v>
                </c:pt>
                <c:pt idx="701">
                  <c:v>42617.625</c:v>
                </c:pt>
                <c:pt idx="702">
                  <c:v>42617.75</c:v>
                </c:pt>
                <c:pt idx="703">
                  <c:v>42617.875</c:v>
                </c:pt>
                <c:pt idx="704">
                  <c:v>42618</c:v>
                </c:pt>
                <c:pt idx="705">
                  <c:v>42618.125</c:v>
                </c:pt>
                <c:pt idx="706">
                  <c:v>42618.25</c:v>
                </c:pt>
                <c:pt idx="707">
                  <c:v>42618.375</c:v>
                </c:pt>
                <c:pt idx="708">
                  <c:v>42618.5</c:v>
                </c:pt>
                <c:pt idx="709">
                  <c:v>42618.625</c:v>
                </c:pt>
                <c:pt idx="710">
                  <c:v>42618.75</c:v>
                </c:pt>
                <c:pt idx="711">
                  <c:v>42618.875</c:v>
                </c:pt>
                <c:pt idx="712">
                  <c:v>42619</c:v>
                </c:pt>
                <c:pt idx="713">
                  <c:v>42619.125</c:v>
                </c:pt>
                <c:pt idx="714">
                  <c:v>42619.25</c:v>
                </c:pt>
                <c:pt idx="715">
                  <c:v>42619.375</c:v>
                </c:pt>
                <c:pt idx="716">
                  <c:v>42619.5</c:v>
                </c:pt>
                <c:pt idx="717">
                  <c:v>42619.625</c:v>
                </c:pt>
                <c:pt idx="718">
                  <c:v>42619.75</c:v>
                </c:pt>
                <c:pt idx="719">
                  <c:v>42619.875</c:v>
                </c:pt>
                <c:pt idx="720">
                  <c:v>42620</c:v>
                </c:pt>
                <c:pt idx="721">
                  <c:v>42620.125</c:v>
                </c:pt>
                <c:pt idx="722">
                  <c:v>42620.25</c:v>
                </c:pt>
                <c:pt idx="723">
                  <c:v>42620.375</c:v>
                </c:pt>
                <c:pt idx="724">
                  <c:v>42620.5</c:v>
                </c:pt>
                <c:pt idx="725">
                  <c:v>42620.625</c:v>
                </c:pt>
                <c:pt idx="726">
                  <c:v>42620.75</c:v>
                </c:pt>
                <c:pt idx="727">
                  <c:v>42620.875</c:v>
                </c:pt>
                <c:pt idx="728">
                  <c:v>42621</c:v>
                </c:pt>
                <c:pt idx="729">
                  <c:v>42621.125</c:v>
                </c:pt>
                <c:pt idx="730">
                  <c:v>42621.25</c:v>
                </c:pt>
                <c:pt idx="731">
                  <c:v>42621.375</c:v>
                </c:pt>
                <c:pt idx="732">
                  <c:v>42621.5</c:v>
                </c:pt>
                <c:pt idx="733">
                  <c:v>42621.625</c:v>
                </c:pt>
                <c:pt idx="734">
                  <c:v>42621.75</c:v>
                </c:pt>
                <c:pt idx="735">
                  <c:v>42621.875</c:v>
                </c:pt>
                <c:pt idx="736">
                  <c:v>42622</c:v>
                </c:pt>
                <c:pt idx="737">
                  <c:v>42622.125</c:v>
                </c:pt>
                <c:pt idx="738">
                  <c:v>42622.25</c:v>
                </c:pt>
                <c:pt idx="739">
                  <c:v>42622.375</c:v>
                </c:pt>
                <c:pt idx="740">
                  <c:v>42622.5</c:v>
                </c:pt>
                <c:pt idx="741">
                  <c:v>42622.625</c:v>
                </c:pt>
                <c:pt idx="742">
                  <c:v>42622.75</c:v>
                </c:pt>
                <c:pt idx="743">
                  <c:v>42622.875</c:v>
                </c:pt>
                <c:pt idx="744">
                  <c:v>42623</c:v>
                </c:pt>
                <c:pt idx="745">
                  <c:v>42623.125</c:v>
                </c:pt>
                <c:pt idx="746">
                  <c:v>42623.25</c:v>
                </c:pt>
                <c:pt idx="747">
                  <c:v>42623.375</c:v>
                </c:pt>
                <c:pt idx="748">
                  <c:v>42623.5</c:v>
                </c:pt>
                <c:pt idx="749">
                  <c:v>42623.625</c:v>
                </c:pt>
                <c:pt idx="750">
                  <c:v>42623.75</c:v>
                </c:pt>
                <c:pt idx="751">
                  <c:v>42623.875</c:v>
                </c:pt>
                <c:pt idx="752">
                  <c:v>42624</c:v>
                </c:pt>
                <c:pt idx="753">
                  <c:v>42624.125</c:v>
                </c:pt>
                <c:pt idx="754">
                  <c:v>42624.25</c:v>
                </c:pt>
                <c:pt idx="755">
                  <c:v>42624.375</c:v>
                </c:pt>
                <c:pt idx="756">
                  <c:v>42624.5</c:v>
                </c:pt>
                <c:pt idx="757">
                  <c:v>42624.625</c:v>
                </c:pt>
                <c:pt idx="758">
                  <c:v>42624.75</c:v>
                </c:pt>
                <c:pt idx="759">
                  <c:v>42624.875</c:v>
                </c:pt>
                <c:pt idx="760">
                  <c:v>42625</c:v>
                </c:pt>
                <c:pt idx="761">
                  <c:v>42625.125</c:v>
                </c:pt>
                <c:pt idx="762">
                  <c:v>42625.25</c:v>
                </c:pt>
                <c:pt idx="763">
                  <c:v>42625.375</c:v>
                </c:pt>
                <c:pt idx="764">
                  <c:v>42625.5</c:v>
                </c:pt>
                <c:pt idx="765">
                  <c:v>42625.625</c:v>
                </c:pt>
                <c:pt idx="766">
                  <c:v>42625.75</c:v>
                </c:pt>
                <c:pt idx="767">
                  <c:v>42625.875</c:v>
                </c:pt>
                <c:pt idx="768">
                  <c:v>42626</c:v>
                </c:pt>
                <c:pt idx="769">
                  <c:v>42626.125</c:v>
                </c:pt>
                <c:pt idx="770">
                  <c:v>42626.25</c:v>
                </c:pt>
                <c:pt idx="771">
                  <c:v>42626.375</c:v>
                </c:pt>
                <c:pt idx="772">
                  <c:v>42626.5</c:v>
                </c:pt>
                <c:pt idx="773">
                  <c:v>42626.625</c:v>
                </c:pt>
                <c:pt idx="774">
                  <c:v>42626.75</c:v>
                </c:pt>
                <c:pt idx="775">
                  <c:v>42626.875</c:v>
                </c:pt>
                <c:pt idx="776">
                  <c:v>42627</c:v>
                </c:pt>
                <c:pt idx="777">
                  <c:v>42627.125</c:v>
                </c:pt>
                <c:pt idx="778">
                  <c:v>42627.25</c:v>
                </c:pt>
                <c:pt idx="779">
                  <c:v>42627.375</c:v>
                </c:pt>
                <c:pt idx="780">
                  <c:v>42627.5</c:v>
                </c:pt>
                <c:pt idx="781">
                  <c:v>42627.625</c:v>
                </c:pt>
                <c:pt idx="782">
                  <c:v>42627.75</c:v>
                </c:pt>
                <c:pt idx="783">
                  <c:v>42627.875</c:v>
                </c:pt>
                <c:pt idx="784">
                  <c:v>42628</c:v>
                </c:pt>
                <c:pt idx="785">
                  <c:v>42628.125</c:v>
                </c:pt>
                <c:pt idx="786">
                  <c:v>42628.25</c:v>
                </c:pt>
                <c:pt idx="787">
                  <c:v>42628.375</c:v>
                </c:pt>
                <c:pt idx="788">
                  <c:v>42628.5</c:v>
                </c:pt>
                <c:pt idx="789">
                  <c:v>42628.625</c:v>
                </c:pt>
                <c:pt idx="790">
                  <c:v>42628.75</c:v>
                </c:pt>
                <c:pt idx="791">
                  <c:v>42628.875</c:v>
                </c:pt>
                <c:pt idx="792">
                  <c:v>42629</c:v>
                </c:pt>
                <c:pt idx="793">
                  <c:v>42629.125</c:v>
                </c:pt>
                <c:pt idx="794">
                  <c:v>42629.25</c:v>
                </c:pt>
                <c:pt idx="795">
                  <c:v>42629.375</c:v>
                </c:pt>
                <c:pt idx="796">
                  <c:v>42629.5</c:v>
                </c:pt>
                <c:pt idx="797">
                  <c:v>42629.625</c:v>
                </c:pt>
                <c:pt idx="798">
                  <c:v>42629.75</c:v>
                </c:pt>
                <c:pt idx="799">
                  <c:v>42629.875</c:v>
                </c:pt>
                <c:pt idx="800">
                  <c:v>42630.125</c:v>
                </c:pt>
                <c:pt idx="801">
                  <c:v>42630.25</c:v>
                </c:pt>
                <c:pt idx="802">
                  <c:v>42630.375</c:v>
                </c:pt>
                <c:pt idx="803">
                  <c:v>42630.5</c:v>
                </c:pt>
                <c:pt idx="804">
                  <c:v>42630.625</c:v>
                </c:pt>
                <c:pt idx="805">
                  <c:v>42630.75</c:v>
                </c:pt>
                <c:pt idx="806">
                  <c:v>42630.875</c:v>
                </c:pt>
                <c:pt idx="807">
                  <c:v>42631</c:v>
                </c:pt>
                <c:pt idx="808">
                  <c:v>42631.125</c:v>
                </c:pt>
                <c:pt idx="809">
                  <c:v>42631.25</c:v>
                </c:pt>
                <c:pt idx="810">
                  <c:v>42631.375</c:v>
                </c:pt>
                <c:pt idx="811">
                  <c:v>42631.5</c:v>
                </c:pt>
                <c:pt idx="812">
                  <c:v>42631.625</c:v>
                </c:pt>
                <c:pt idx="813">
                  <c:v>42631.75</c:v>
                </c:pt>
                <c:pt idx="814">
                  <c:v>42631.875</c:v>
                </c:pt>
                <c:pt idx="815">
                  <c:v>42632</c:v>
                </c:pt>
                <c:pt idx="816">
                  <c:v>42632.125</c:v>
                </c:pt>
                <c:pt idx="817">
                  <c:v>42632.25</c:v>
                </c:pt>
                <c:pt idx="818">
                  <c:v>42632.375</c:v>
                </c:pt>
                <c:pt idx="819">
                  <c:v>42632.5</c:v>
                </c:pt>
                <c:pt idx="820">
                  <c:v>42632.625</c:v>
                </c:pt>
                <c:pt idx="821">
                  <c:v>42632.75</c:v>
                </c:pt>
                <c:pt idx="822">
                  <c:v>42632.875</c:v>
                </c:pt>
                <c:pt idx="823">
                  <c:v>42633</c:v>
                </c:pt>
                <c:pt idx="824">
                  <c:v>42633.125</c:v>
                </c:pt>
                <c:pt idx="825">
                  <c:v>42633.25</c:v>
                </c:pt>
                <c:pt idx="826">
                  <c:v>42633.375</c:v>
                </c:pt>
                <c:pt idx="827">
                  <c:v>42633.5</c:v>
                </c:pt>
                <c:pt idx="828">
                  <c:v>42633.625</c:v>
                </c:pt>
                <c:pt idx="829">
                  <c:v>42633.75</c:v>
                </c:pt>
                <c:pt idx="830">
                  <c:v>42633.875</c:v>
                </c:pt>
                <c:pt idx="831">
                  <c:v>42634</c:v>
                </c:pt>
                <c:pt idx="832">
                  <c:v>42634.125</c:v>
                </c:pt>
                <c:pt idx="833">
                  <c:v>42634.25</c:v>
                </c:pt>
                <c:pt idx="834">
                  <c:v>42634.375</c:v>
                </c:pt>
                <c:pt idx="835">
                  <c:v>42634.5</c:v>
                </c:pt>
                <c:pt idx="836">
                  <c:v>42634.625</c:v>
                </c:pt>
                <c:pt idx="837">
                  <c:v>42634.75</c:v>
                </c:pt>
                <c:pt idx="838">
                  <c:v>42634.875</c:v>
                </c:pt>
                <c:pt idx="839">
                  <c:v>42635</c:v>
                </c:pt>
                <c:pt idx="840">
                  <c:v>42635.125</c:v>
                </c:pt>
                <c:pt idx="841">
                  <c:v>42635.25</c:v>
                </c:pt>
                <c:pt idx="842">
                  <c:v>42635.375</c:v>
                </c:pt>
                <c:pt idx="843">
                  <c:v>42635.5</c:v>
                </c:pt>
                <c:pt idx="844">
                  <c:v>42635.625</c:v>
                </c:pt>
                <c:pt idx="845">
                  <c:v>42635.75</c:v>
                </c:pt>
                <c:pt idx="846">
                  <c:v>42635.875</c:v>
                </c:pt>
                <c:pt idx="847">
                  <c:v>42636</c:v>
                </c:pt>
                <c:pt idx="848">
                  <c:v>42636.125</c:v>
                </c:pt>
                <c:pt idx="849">
                  <c:v>42636.25</c:v>
                </c:pt>
                <c:pt idx="850">
                  <c:v>42636.375</c:v>
                </c:pt>
                <c:pt idx="851">
                  <c:v>42636.5</c:v>
                </c:pt>
                <c:pt idx="852">
                  <c:v>42636.625</c:v>
                </c:pt>
                <c:pt idx="853">
                  <c:v>42636.75</c:v>
                </c:pt>
                <c:pt idx="854">
                  <c:v>42636.875</c:v>
                </c:pt>
                <c:pt idx="855">
                  <c:v>42637</c:v>
                </c:pt>
                <c:pt idx="856">
                  <c:v>42637.125</c:v>
                </c:pt>
                <c:pt idx="857">
                  <c:v>42637.25</c:v>
                </c:pt>
                <c:pt idx="858">
                  <c:v>42637.375</c:v>
                </c:pt>
                <c:pt idx="859">
                  <c:v>42637.5</c:v>
                </c:pt>
                <c:pt idx="860">
                  <c:v>42637.625</c:v>
                </c:pt>
                <c:pt idx="861">
                  <c:v>42637.75</c:v>
                </c:pt>
                <c:pt idx="862">
                  <c:v>42637.875</c:v>
                </c:pt>
                <c:pt idx="863">
                  <c:v>42638</c:v>
                </c:pt>
                <c:pt idx="864">
                  <c:v>42638.125</c:v>
                </c:pt>
                <c:pt idx="865">
                  <c:v>42638.25</c:v>
                </c:pt>
                <c:pt idx="866">
                  <c:v>42638.375</c:v>
                </c:pt>
                <c:pt idx="867">
                  <c:v>42638.5</c:v>
                </c:pt>
                <c:pt idx="868">
                  <c:v>42638.625</c:v>
                </c:pt>
                <c:pt idx="869">
                  <c:v>42638.75</c:v>
                </c:pt>
                <c:pt idx="870">
                  <c:v>42638.875</c:v>
                </c:pt>
                <c:pt idx="871">
                  <c:v>42639</c:v>
                </c:pt>
                <c:pt idx="872">
                  <c:v>42639.125</c:v>
                </c:pt>
                <c:pt idx="873">
                  <c:v>42639.25</c:v>
                </c:pt>
                <c:pt idx="874">
                  <c:v>42639.375</c:v>
                </c:pt>
                <c:pt idx="875">
                  <c:v>42639.5</c:v>
                </c:pt>
                <c:pt idx="876">
                  <c:v>42639.625</c:v>
                </c:pt>
                <c:pt idx="877">
                  <c:v>42639.75</c:v>
                </c:pt>
                <c:pt idx="878">
                  <c:v>42639.875</c:v>
                </c:pt>
                <c:pt idx="879">
                  <c:v>42640</c:v>
                </c:pt>
                <c:pt idx="880">
                  <c:v>42640.125</c:v>
                </c:pt>
                <c:pt idx="881">
                  <c:v>42640.25</c:v>
                </c:pt>
                <c:pt idx="882">
                  <c:v>42640.375</c:v>
                </c:pt>
                <c:pt idx="883">
                  <c:v>42640.5</c:v>
                </c:pt>
                <c:pt idx="884">
                  <c:v>42640.625</c:v>
                </c:pt>
                <c:pt idx="885">
                  <c:v>42640.75</c:v>
                </c:pt>
                <c:pt idx="886">
                  <c:v>42640.875</c:v>
                </c:pt>
                <c:pt idx="887">
                  <c:v>42641</c:v>
                </c:pt>
                <c:pt idx="888">
                  <c:v>42641.125</c:v>
                </c:pt>
                <c:pt idx="889">
                  <c:v>42641.25</c:v>
                </c:pt>
                <c:pt idx="890">
                  <c:v>42641.375</c:v>
                </c:pt>
                <c:pt idx="891">
                  <c:v>42641.5</c:v>
                </c:pt>
                <c:pt idx="892">
                  <c:v>42641.625</c:v>
                </c:pt>
                <c:pt idx="893">
                  <c:v>42641.75</c:v>
                </c:pt>
                <c:pt idx="894">
                  <c:v>42641.875</c:v>
                </c:pt>
                <c:pt idx="895">
                  <c:v>42642</c:v>
                </c:pt>
                <c:pt idx="896">
                  <c:v>42642.125</c:v>
                </c:pt>
                <c:pt idx="897">
                  <c:v>42642.25</c:v>
                </c:pt>
                <c:pt idx="898">
                  <c:v>42642.375</c:v>
                </c:pt>
                <c:pt idx="899">
                  <c:v>42642.5</c:v>
                </c:pt>
                <c:pt idx="900">
                  <c:v>42642.625</c:v>
                </c:pt>
                <c:pt idx="901">
                  <c:v>42642.75</c:v>
                </c:pt>
                <c:pt idx="902">
                  <c:v>42642.875</c:v>
                </c:pt>
                <c:pt idx="903">
                  <c:v>42643</c:v>
                </c:pt>
                <c:pt idx="904">
                  <c:v>42643.125</c:v>
                </c:pt>
                <c:pt idx="905">
                  <c:v>42643.25</c:v>
                </c:pt>
                <c:pt idx="906">
                  <c:v>42643.375</c:v>
                </c:pt>
                <c:pt idx="907">
                  <c:v>42643.5</c:v>
                </c:pt>
                <c:pt idx="908">
                  <c:v>42643.625</c:v>
                </c:pt>
                <c:pt idx="909">
                  <c:v>42643.75</c:v>
                </c:pt>
                <c:pt idx="910">
                  <c:v>42643.875</c:v>
                </c:pt>
                <c:pt idx="911">
                  <c:v>42644</c:v>
                </c:pt>
                <c:pt idx="912">
                  <c:v>42644.125</c:v>
                </c:pt>
                <c:pt idx="913">
                  <c:v>42644.25</c:v>
                </c:pt>
                <c:pt idx="914">
                  <c:v>42644.375</c:v>
                </c:pt>
                <c:pt idx="915">
                  <c:v>42644.5</c:v>
                </c:pt>
                <c:pt idx="916">
                  <c:v>42644.625</c:v>
                </c:pt>
                <c:pt idx="917">
                  <c:v>42644.75</c:v>
                </c:pt>
                <c:pt idx="918">
                  <c:v>42644.875</c:v>
                </c:pt>
                <c:pt idx="919">
                  <c:v>42645</c:v>
                </c:pt>
                <c:pt idx="920">
                  <c:v>42645.125</c:v>
                </c:pt>
                <c:pt idx="921">
                  <c:v>42645.25</c:v>
                </c:pt>
                <c:pt idx="922">
                  <c:v>42645.375</c:v>
                </c:pt>
                <c:pt idx="923">
                  <c:v>42645.5</c:v>
                </c:pt>
                <c:pt idx="924">
                  <c:v>42645.625</c:v>
                </c:pt>
                <c:pt idx="925">
                  <c:v>42645.75</c:v>
                </c:pt>
                <c:pt idx="926">
                  <c:v>42645.875</c:v>
                </c:pt>
                <c:pt idx="927">
                  <c:v>42646</c:v>
                </c:pt>
                <c:pt idx="928">
                  <c:v>42646.125</c:v>
                </c:pt>
                <c:pt idx="929">
                  <c:v>42646.25</c:v>
                </c:pt>
                <c:pt idx="930">
                  <c:v>42646.375</c:v>
                </c:pt>
                <c:pt idx="931">
                  <c:v>42646.5</c:v>
                </c:pt>
                <c:pt idx="932">
                  <c:v>42646.625</c:v>
                </c:pt>
                <c:pt idx="933">
                  <c:v>42646.75</c:v>
                </c:pt>
                <c:pt idx="934">
                  <c:v>42646.875</c:v>
                </c:pt>
                <c:pt idx="935">
                  <c:v>42647</c:v>
                </c:pt>
                <c:pt idx="936">
                  <c:v>42647.125</c:v>
                </c:pt>
                <c:pt idx="937">
                  <c:v>42647.25</c:v>
                </c:pt>
                <c:pt idx="938">
                  <c:v>42647.375</c:v>
                </c:pt>
                <c:pt idx="939">
                  <c:v>42647.5</c:v>
                </c:pt>
                <c:pt idx="940">
                  <c:v>42647.625</c:v>
                </c:pt>
                <c:pt idx="941">
                  <c:v>42647.75</c:v>
                </c:pt>
                <c:pt idx="942">
                  <c:v>42647.875</c:v>
                </c:pt>
                <c:pt idx="943">
                  <c:v>42648</c:v>
                </c:pt>
                <c:pt idx="944">
                  <c:v>42648.125</c:v>
                </c:pt>
                <c:pt idx="945">
                  <c:v>42648.25</c:v>
                </c:pt>
                <c:pt idx="946">
                  <c:v>42648.375</c:v>
                </c:pt>
                <c:pt idx="947">
                  <c:v>42648.5</c:v>
                </c:pt>
                <c:pt idx="948">
                  <c:v>42648.625</c:v>
                </c:pt>
                <c:pt idx="949">
                  <c:v>42648.75</c:v>
                </c:pt>
                <c:pt idx="950">
                  <c:v>42648.875</c:v>
                </c:pt>
                <c:pt idx="951">
                  <c:v>42649</c:v>
                </c:pt>
                <c:pt idx="952">
                  <c:v>42649.125</c:v>
                </c:pt>
                <c:pt idx="953">
                  <c:v>42649.25</c:v>
                </c:pt>
                <c:pt idx="954">
                  <c:v>42649.375</c:v>
                </c:pt>
                <c:pt idx="955">
                  <c:v>42649.5</c:v>
                </c:pt>
                <c:pt idx="956">
                  <c:v>42649.625</c:v>
                </c:pt>
                <c:pt idx="957">
                  <c:v>42649.75</c:v>
                </c:pt>
                <c:pt idx="958">
                  <c:v>42649.875</c:v>
                </c:pt>
                <c:pt idx="959">
                  <c:v>42650</c:v>
                </c:pt>
                <c:pt idx="960">
                  <c:v>42650.125</c:v>
                </c:pt>
                <c:pt idx="961">
                  <c:v>42650.25</c:v>
                </c:pt>
                <c:pt idx="962">
                  <c:v>42650.375</c:v>
                </c:pt>
                <c:pt idx="963">
                  <c:v>42650.5</c:v>
                </c:pt>
                <c:pt idx="964">
                  <c:v>42650.625</c:v>
                </c:pt>
                <c:pt idx="965">
                  <c:v>42650.75</c:v>
                </c:pt>
                <c:pt idx="966">
                  <c:v>42650.875</c:v>
                </c:pt>
                <c:pt idx="967">
                  <c:v>42651</c:v>
                </c:pt>
                <c:pt idx="968">
                  <c:v>42651.125</c:v>
                </c:pt>
                <c:pt idx="969">
                  <c:v>42651.25</c:v>
                </c:pt>
                <c:pt idx="970">
                  <c:v>42651.375</c:v>
                </c:pt>
                <c:pt idx="971">
                  <c:v>42651.5</c:v>
                </c:pt>
                <c:pt idx="972">
                  <c:v>42651.625</c:v>
                </c:pt>
                <c:pt idx="973">
                  <c:v>42651.75</c:v>
                </c:pt>
                <c:pt idx="974">
                  <c:v>42651.875</c:v>
                </c:pt>
                <c:pt idx="975">
                  <c:v>42652</c:v>
                </c:pt>
                <c:pt idx="976">
                  <c:v>42652.125</c:v>
                </c:pt>
                <c:pt idx="977">
                  <c:v>42652.25</c:v>
                </c:pt>
                <c:pt idx="978">
                  <c:v>42652.375</c:v>
                </c:pt>
                <c:pt idx="979">
                  <c:v>42652.5</c:v>
                </c:pt>
                <c:pt idx="980">
                  <c:v>42652.625</c:v>
                </c:pt>
                <c:pt idx="981">
                  <c:v>42652.75</c:v>
                </c:pt>
                <c:pt idx="982">
                  <c:v>42652.875</c:v>
                </c:pt>
                <c:pt idx="983">
                  <c:v>42653</c:v>
                </c:pt>
                <c:pt idx="984">
                  <c:v>42653.125</c:v>
                </c:pt>
                <c:pt idx="985">
                  <c:v>42653.25</c:v>
                </c:pt>
                <c:pt idx="986">
                  <c:v>42653.375</c:v>
                </c:pt>
                <c:pt idx="987">
                  <c:v>42653.5</c:v>
                </c:pt>
                <c:pt idx="988">
                  <c:v>42653.625</c:v>
                </c:pt>
                <c:pt idx="989">
                  <c:v>42653.75</c:v>
                </c:pt>
                <c:pt idx="990">
                  <c:v>42653.875</c:v>
                </c:pt>
                <c:pt idx="991">
                  <c:v>42654</c:v>
                </c:pt>
                <c:pt idx="992">
                  <c:v>42654.125</c:v>
                </c:pt>
                <c:pt idx="993">
                  <c:v>42654.25</c:v>
                </c:pt>
                <c:pt idx="994">
                  <c:v>42654.375</c:v>
                </c:pt>
                <c:pt idx="995">
                  <c:v>42654.5</c:v>
                </c:pt>
                <c:pt idx="996">
                  <c:v>42654.625</c:v>
                </c:pt>
                <c:pt idx="997">
                  <c:v>42654.75</c:v>
                </c:pt>
                <c:pt idx="998">
                  <c:v>42654.875</c:v>
                </c:pt>
                <c:pt idx="999">
                  <c:v>42655</c:v>
                </c:pt>
                <c:pt idx="1000">
                  <c:v>42655.125</c:v>
                </c:pt>
                <c:pt idx="1001">
                  <c:v>42655.25</c:v>
                </c:pt>
                <c:pt idx="1002">
                  <c:v>42655.375</c:v>
                </c:pt>
                <c:pt idx="1003">
                  <c:v>42655.5</c:v>
                </c:pt>
                <c:pt idx="1004">
                  <c:v>42655.625</c:v>
                </c:pt>
                <c:pt idx="1005">
                  <c:v>42655.75</c:v>
                </c:pt>
                <c:pt idx="1006">
                  <c:v>42655.875</c:v>
                </c:pt>
                <c:pt idx="1007">
                  <c:v>42656</c:v>
                </c:pt>
                <c:pt idx="1008">
                  <c:v>42656.125</c:v>
                </c:pt>
                <c:pt idx="1009">
                  <c:v>42656.25</c:v>
                </c:pt>
                <c:pt idx="1010">
                  <c:v>42656.375</c:v>
                </c:pt>
                <c:pt idx="1011">
                  <c:v>42656.5</c:v>
                </c:pt>
                <c:pt idx="1012">
                  <c:v>42656.625</c:v>
                </c:pt>
                <c:pt idx="1013">
                  <c:v>42656.75</c:v>
                </c:pt>
                <c:pt idx="1014">
                  <c:v>42656.875</c:v>
                </c:pt>
                <c:pt idx="1015">
                  <c:v>42657</c:v>
                </c:pt>
                <c:pt idx="1016">
                  <c:v>42657.125</c:v>
                </c:pt>
                <c:pt idx="1017">
                  <c:v>42657.25</c:v>
                </c:pt>
                <c:pt idx="1018">
                  <c:v>42657.375</c:v>
                </c:pt>
                <c:pt idx="1019">
                  <c:v>42657.5</c:v>
                </c:pt>
                <c:pt idx="1020">
                  <c:v>42657.625</c:v>
                </c:pt>
                <c:pt idx="1021">
                  <c:v>42657.75</c:v>
                </c:pt>
                <c:pt idx="1022">
                  <c:v>42657.875</c:v>
                </c:pt>
                <c:pt idx="1023">
                  <c:v>42658</c:v>
                </c:pt>
                <c:pt idx="1024">
                  <c:v>42658.125</c:v>
                </c:pt>
                <c:pt idx="1025">
                  <c:v>42658.25</c:v>
                </c:pt>
                <c:pt idx="1026">
                  <c:v>42658.375</c:v>
                </c:pt>
                <c:pt idx="1027">
                  <c:v>42658.5</c:v>
                </c:pt>
                <c:pt idx="1028">
                  <c:v>42658.625</c:v>
                </c:pt>
                <c:pt idx="1029">
                  <c:v>42658.75</c:v>
                </c:pt>
                <c:pt idx="1030">
                  <c:v>42658.875</c:v>
                </c:pt>
                <c:pt idx="1031">
                  <c:v>42659</c:v>
                </c:pt>
                <c:pt idx="1032">
                  <c:v>42659.125</c:v>
                </c:pt>
                <c:pt idx="1033">
                  <c:v>42659.25</c:v>
                </c:pt>
                <c:pt idx="1034">
                  <c:v>42659.375</c:v>
                </c:pt>
                <c:pt idx="1035">
                  <c:v>42659.5</c:v>
                </c:pt>
                <c:pt idx="1036">
                  <c:v>42659.625</c:v>
                </c:pt>
                <c:pt idx="1037">
                  <c:v>42659.75</c:v>
                </c:pt>
                <c:pt idx="1038">
                  <c:v>42659.75</c:v>
                </c:pt>
                <c:pt idx="1039">
                  <c:v>42659.875</c:v>
                </c:pt>
                <c:pt idx="1040">
                  <c:v>42660</c:v>
                </c:pt>
                <c:pt idx="1041">
                  <c:v>42660.125</c:v>
                </c:pt>
                <c:pt idx="1042">
                  <c:v>42660.25</c:v>
                </c:pt>
                <c:pt idx="1043">
                  <c:v>42660.375</c:v>
                </c:pt>
                <c:pt idx="1044">
                  <c:v>42660.5</c:v>
                </c:pt>
                <c:pt idx="1045">
                  <c:v>42660.625</c:v>
                </c:pt>
                <c:pt idx="1046">
                  <c:v>42660.75</c:v>
                </c:pt>
                <c:pt idx="1047">
                  <c:v>42660.875</c:v>
                </c:pt>
                <c:pt idx="1048">
                  <c:v>42661</c:v>
                </c:pt>
                <c:pt idx="1049">
                  <c:v>42661.125</c:v>
                </c:pt>
                <c:pt idx="1050">
                  <c:v>42661.25</c:v>
                </c:pt>
                <c:pt idx="1051">
                  <c:v>42661.375</c:v>
                </c:pt>
                <c:pt idx="1052">
                  <c:v>42661.5</c:v>
                </c:pt>
                <c:pt idx="1053">
                  <c:v>42661.625</c:v>
                </c:pt>
                <c:pt idx="1054">
                  <c:v>42661.75</c:v>
                </c:pt>
                <c:pt idx="1055">
                  <c:v>42661.875</c:v>
                </c:pt>
                <c:pt idx="1056">
                  <c:v>42662</c:v>
                </c:pt>
                <c:pt idx="1057">
                  <c:v>42662.125</c:v>
                </c:pt>
                <c:pt idx="1058">
                  <c:v>42662.25</c:v>
                </c:pt>
                <c:pt idx="1059">
                  <c:v>42662.375</c:v>
                </c:pt>
                <c:pt idx="1060">
                  <c:v>42662.5</c:v>
                </c:pt>
                <c:pt idx="1061">
                  <c:v>42662.625</c:v>
                </c:pt>
                <c:pt idx="1062">
                  <c:v>42662.75</c:v>
                </c:pt>
                <c:pt idx="1063">
                  <c:v>42662.875</c:v>
                </c:pt>
                <c:pt idx="1064">
                  <c:v>42663</c:v>
                </c:pt>
                <c:pt idx="1065">
                  <c:v>42663.125</c:v>
                </c:pt>
                <c:pt idx="1066">
                  <c:v>42663.25</c:v>
                </c:pt>
                <c:pt idx="1067">
                  <c:v>42663.375</c:v>
                </c:pt>
                <c:pt idx="1068">
                  <c:v>42663.5</c:v>
                </c:pt>
                <c:pt idx="1069">
                  <c:v>42663.875</c:v>
                </c:pt>
                <c:pt idx="1070">
                  <c:v>42664</c:v>
                </c:pt>
                <c:pt idx="1071">
                  <c:v>42664.125</c:v>
                </c:pt>
                <c:pt idx="1072">
                  <c:v>42664.25</c:v>
                </c:pt>
                <c:pt idx="1073">
                  <c:v>42664.375</c:v>
                </c:pt>
                <c:pt idx="1074">
                  <c:v>42664.5</c:v>
                </c:pt>
                <c:pt idx="1075">
                  <c:v>42664.625</c:v>
                </c:pt>
                <c:pt idx="1076">
                  <c:v>42664.75</c:v>
                </c:pt>
                <c:pt idx="1077">
                  <c:v>42664.875</c:v>
                </c:pt>
                <c:pt idx="1078">
                  <c:v>42665</c:v>
                </c:pt>
                <c:pt idx="1079">
                  <c:v>42665.125</c:v>
                </c:pt>
                <c:pt idx="1080">
                  <c:v>42665.25</c:v>
                </c:pt>
                <c:pt idx="1081">
                  <c:v>42665.375</c:v>
                </c:pt>
                <c:pt idx="1082">
                  <c:v>42665.5</c:v>
                </c:pt>
                <c:pt idx="1083">
                  <c:v>42665.625</c:v>
                </c:pt>
                <c:pt idx="1084">
                  <c:v>42665.75</c:v>
                </c:pt>
                <c:pt idx="1085">
                  <c:v>42665.875</c:v>
                </c:pt>
                <c:pt idx="1086">
                  <c:v>42666</c:v>
                </c:pt>
                <c:pt idx="1087">
                  <c:v>42666.125</c:v>
                </c:pt>
                <c:pt idx="1088">
                  <c:v>42666.25</c:v>
                </c:pt>
                <c:pt idx="1089">
                  <c:v>42666.375</c:v>
                </c:pt>
                <c:pt idx="1090">
                  <c:v>42666.5</c:v>
                </c:pt>
                <c:pt idx="1091">
                  <c:v>42666.625</c:v>
                </c:pt>
                <c:pt idx="1092">
                  <c:v>42666.75</c:v>
                </c:pt>
                <c:pt idx="1093">
                  <c:v>42666.875</c:v>
                </c:pt>
                <c:pt idx="1094">
                  <c:v>42667</c:v>
                </c:pt>
                <c:pt idx="1095">
                  <c:v>42667.125</c:v>
                </c:pt>
                <c:pt idx="1096">
                  <c:v>42667.25</c:v>
                </c:pt>
                <c:pt idx="1097">
                  <c:v>42667.375</c:v>
                </c:pt>
                <c:pt idx="1098">
                  <c:v>42667.5</c:v>
                </c:pt>
                <c:pt idx="1099">
                  <c:v>42667.625</c:v>
                </c:pt>
                <c:pt idx="1100">
                  <c:v>42667.75</c:v>
                </c:pt>
                <c:pt idx="1101">
                  <c:v>42667.875</c:v>
                </c:pt>
                <c:pt idx="1102">
                  <c:v>42668</c:v>
                </c:pt>
                <c:pt idx="1103">
                  <c:v>42668.125</c:v>
                </c:pt>
                <c:pt idx="1104">
                  <c:v>42668.25</c:v>
                </c:pt>
                <c:pt idx="1105">
                  <c:v>42668.375</c:v>
                </c:pt>
                <c:pt idx="1106">
                  <c:v>42668.5</c:v>
                </c:pt>
                <c:pt idx="1107">
                  <c:v>42668.625</c:v>
                </c:pt>
                <c:pt idx="1108">
                  <c:v>42668.75</c:v>
                </c:pt>
                <c:pt idx="1109">
                  <c:v>42668.875</c:v>
                </c:pt>
                <c:pt idx="1110">
                  <c:v>42669</c:v>
                </c:pt>
                <c:pt idx="1111">
                  <c:v>42669.125</c:v>
                </c:pt>
                <c:pt idx="1112">
                  <c:v>42669.25</c:v>
                </c:pt>
                <c:pt idx="1113">
                  <c:v>42669.375</c:v>
                </c:pt>
                <c:pt idx="1114">
                  <c:v>42669.5</c:v>
                </c:pt>
                <c:pt idx="1115">
                  <c:v>42669.625</c:v>
                </c:pt>
                <c:pt idx="1116">
                  <c:v>42669.75</c:v>
                </c:pt>
                <c:pt idx="1117">
                  <c:v>42669.875</c:v>
                </c:pt>
                <c:pt idx="1118">
                  <c:v>42670</c:v>
                </c:pt>
                <c:pt idx="1119">
                  <c:v>42670.125</c:v>
                </c:pt>
                <c:pt idx="1120">
                  <c:v>42670.25</c:v>
                </c:pt>
                <c:pt idx="1121">
                  <c:v>42670.375</c:v>
                </c:pt>
                <c:pt idx="1122">
                  <c:v>42670.5</c:v>
                </c:pt>
                <c:pt idx="1123">
                  <c:v>42670.625</c:v>
                </c:pt>
                <c:pt idx="1124">
                  <c:v>42670.75</c:v>
                </c:pt>
                <c:pt idx="1125">
                  <c:v>42670.875</c:v>
                </c:pt>
                <c:pt idx="1126">
                  <c:v>42671</c:v>
                </c:pt>
                <c:pt idx="1127">
                  <c:v>42671.125</c:v>
                </c:pt>
                <c:pt idx="1128">
                  <c:v>42671.25</c:v>
                </c:pt>
                <c:pt idx="1129">
                  <c:v>42671.375</c:v>
                </c:pt>
                <c:pt idx="1130">
                  <c:v>42671.5</c:v>
                </c:pt>
                <c:pt idx="1131">
                  <c:v>42671.625</c:v>
                </c:pt>
                <c:pt idx="1132">
                  <c:v>42671.75</c:v>
                </c:pt>
                <c:pt idx="1133">
                  <c:v>42671.875</c:v>
                </c:pt>
                <c:pt idx="1134">
                  <c:v>42672</c:v>
                </c:pt>
                <c:pt idx="1135">
                  <c:v>42672.125</c:v>
                </c:pt>
                <c:pt idx="1136">
                  <c:v>42672.25</c:v>
                </c:pt>
                <c:pt idx="1137">
                  <c:v>42672.375</c:v>
                </c:pt>
                <c:pt idx="1138">
                  <c:v>42672.5</c:v>
                </c:pt>
                <c:pt idx="1139">
                  <c:v>42672.625</c:v>
                </c:pt>
                <c:pt idx="1140">
                  <c:v>42672.75</c:v>
                </c:pt>
                <c:pt idx="1141">
                  <c:v>42672.875</c:v>
                </c:pt>
                <c:pt idx="1142">
                  <c:v>42673</c:v>
                </c:pt>
                <c:pt idx="1143">
                  <c:v>42673.125</c:v>
                </c:pt>
                <c:pt idx="1144">
                  <c:v>42673.25</c:v>
                </c:pt>
                <c:pt idx="1145">
                  <c:v>42673.375</c:v>
                </c:pt>
                <c:pt idx="1146">
                  <c:v>42673.5</c:v>
                </c:pt>
                <c:pt idx="1147">
                  <c:v>42673.625</c:v>
                </c:pt>
                <c:pt idx="1148">
                  <c:v>42673.75</c:v>
                </c:pt>
                <c:pt idx="1149">
                  <c:v>42673.875</c:v>
                </c:pt>
                <c:pt idx="1150">
                  <c:v>42674</c:v>
                </c:pt>
                <c:pt idx="1151">
                  <c:v>42674.125</c:v>
                </c:pt>
                <c:pt idx="1152">
                  <c:v>42674.25</c:v>
                </c:pt>
                <c:pt idx="1153">
                  <c:v>42674.375</c:v>
                </c:pt>
                <c:pt idx="1154">
                  <c:v>42674.5</c:v>
                </c:pt>
                <c:pt idx="1155">
                  <c:v>42674.625</c:v>
                </c:pt>
                <c:pt idx="1156">
                  <c:v>42674.75</c:v>
                </c:pt>
                <c:pt idx="1157">
                  <c:v>42674.875</c:v>
                </c:pt>
                <c:pt idx="1158">
                  <c:v>42675</c:v>
                </c:pt>
                <c:pt idx="1159">
                  <c:v>42675.125</c:v>
                </c:pt>
                <c:pt idx="1160">
                  <c:v>42675.25</c:v>
                </c:pt>
                <c:pt idx="1161">
                  <c:v>42675.375</c:v>
                </c:pt>
                <c:pt idx="1162">
                  <c:v>42675.5</c:v>
                </c:pt>
                <c:pt idx="1163">
                  <c:v>42675.625</c:v>
                </c:pt>
                <c:pt idx="1164">
                  <c:v>42675.75</c:v>
                </c:pt>
                <c:pt idx="1165">
                  <c:v>42675.875</c:v>
                </c:pt>
                <c:pt idx="1166">
                  <c:v>42676</c:v>
                </c:pt>
                <c:pt idx="1167">
                  <c:v>42676.125</c:v>
                </c:pt>
                <c:pt idx="1168">
                  <c:v>42676.25</c:v>
                </c:pt>
                <c:pt idx="1169">
                  <c:v>42676.375</c:v>
                </c:pt>
                <c:pt idx="1170">
                  <c:v>42676.5</c:v>
                </c:pt>
                <c:pt idx="1171">
                  <c:v>42676.625</c:v>
                </c:pt>
                <c:pt idx="1172">
                  <c:v>42676.75</c:v>
                </c:pt>
                <c:pt idx="1173">
                  <c:v>42676.875</c:v>
                </c:pt>
                <c:pt idx="1174">
                  <c:v>42677</c:v>
                </c:pt>
                <c:pt idx="1175">
                  <c:v>42677.125</c:v>
                </c:pt>
                <c:pt idx="1176">
                  <c:v>42677.25</c:v>
                </c:pt>
                <c:pt idx="1177">
                  <c:v>42677.375</c:v>
                </c:pt>
                <c:pt idx="1178">
                  <c:v>42677.5</c:v>
                </c:pt>
                <c:pt idx="1179">
                  <c:v>42677.625</c:v>
                </c:pt>
                <c:pt idx="1180">
                  <c:v>42677.75</c:v>
                </c:pt>
                <c:pt idx="1181">
                  <c:v>42677.875</c:v>
                </c:pt>
                <c:pt idx="1182">
                  <c:v>42678</c:v>
                </c:pt>
                <c:pt idx="1183">
                  <c:v>42678.125</c:v>
                </c:pt>
                <c:pt idx="1184">
                  <c:v>42678.25</c:v>
                </c:pt>
                <c:pt idx="1185">
                  <c:v>42678.375</c:v>
                </c:pt>
                <c:pt idx="1186">
                  <c:v>42678.5</c:v>
                </c:pt>
                <c:pt idx="1187">
                  <c:v>42678.625</c:v>
                </c:pt>
                <c:pt idx="1188">
                  <c:v>42678.75</c:v>
                </c:pt>
                <c:pt idx="1189">
                  <c:v>42678.875</c:v>
                </c:pt>
                <c:pt idx="1190">
                  <c:v>42679</c:v>
                </c:pt>
                <c:pt idx="1191">
                  <c:v>42679.125</c:v>
                </c:pt>
                <c:pt idx="1192">
                  <c:v>42679.25</c:v>
                </c:pt>
                <c:pt idx="1193">
                  <c:v>42679.375</c:v>
                </c:pt>
                <c:pt idx="1194">
                  <c:v>42679.5</c:v>
                </c:pt>
                <c:pt idx="1195">
                  <c:v>42679.625</c:v>
                </c:pt>
                <c:pt idx="1196">
                  <c:v>42679.75</c:v>
                </c:pt>
                <c:pt idx="1197">
                  <c:v>42679.875</c:v>
                </c:pt>
                <c:pt idx="1198">
                  <c:v>42680</c:v>
                </c:pt>
                <c:pt idx="1199">
                  <c:v>42680.125</c:v>
                </c:pt>
                <c:pt idx="1200">
                  <c:v>42680.25</c:v>
                </c:pt>
                <c:pt idx="1201">
                  <c:v>42680.375</c:v>
                </c:pt>
                <c:pt idx="1202">
                  <c:v>42680.5</c:v>
                </c:pt>
                <c:pt idx="1203">
                  <c:v>42680.625</c:v>
                </c:pt>
                <c:pt idx="1204">
                  <c:v>42680.75</c:v>
                </c:pt>
                <c:pt idx="1205">
                  <c:v>42680.875</c:v>
                </c:pt>
                <c:pt idx="1206">
                  <c:v>42681</c:v>
                </c:pt>
                <c:pt idx="1207">
                  <c:v>42681.125</c:v>
                </c:pt>
                <c:pt idx="1208">
                  <c:v>42681.25</c:v>
                </c:pt>
                <c:pt idx="1209">
                  <c:v>42681.375</c:v>
                </c:pt>
                <c:pt idx="1210">
                  <c:v>42681.5</c:v>
                </c:pt>
                <c:pt idx="1211">
                  <c:v>42681.625</c:v>
                </c:pt>
                <c:pt idx="1212">
                  <c:v>42681.75</c:v>
                </c:pt>
                <c:pt idx="1213">
                  <c:v>42681.875</c:v>
                </c:pt>
                <c:pt idx="1214">
                  <c:v>42682</c:v>
                </c:pt>
                <c:pt idx="1215">
                  <c:v>42682.125</c:v>
                </c:pt>
                <c:pt idx="1216">
                  <c:v>42682.25</c:v>
                </c:pt>
                <c:pt idx="1217">
                  <c:v>42682.375</c:v>
                </c:pt>
                <c:pt idx="1218">
                  <c:v>42682.5</c:v>
                </c:pt>
                <c:pt idx="1219">
                  <c:v>42682.625</c:v>
                </c:pt>
                <c:pt idx="1220">
                  <c:v>42682.75</c:v>
                </c:pt>
                <c:pt idx="1221">
                  <c:v>42682.875</c:v>
                </c:pt>
                <c:pt idx="1222">
                  <c:v>42683</c:v>
                </c:pt>
                <c:pt idx="1223">
                  <c:v>42683.125</c:v>
                </c:pt>
                <c:pt idx="1224">
                  <c:v>42683.25</c:v>
                </c:pt>
                <c:pt idx="1225">
                  <c:v>42683.375</c:v>
                </c:pt>
                <c:pt idx="1226">
                  <c:v>42683.5</c:v>
                </c:pt>
                <c:pt idx="1227">
                  <c:v>42683.625</c:v>
                </c:pt>
                <c:pt idx="1228">
                  <c:v>42683.75</c:v>
                </c:pt>
                <c:pt idx="1229">
                  <c:v>42683.875</c:v>
                </c:pt>
                <c:pt idx="1230">
                  <c:v>42684</c:v>
                </c:pt>
                <c:pt idx="1231">
                  <c:v>42684.125</c:v>
                </c:pt>
                <c:pt idx="1232">
                  <c:v>42684.25</c:v>
                </c:pt>
                <c:pt idx="1233">
                  <c:v>42684.375</c:v>
                </c:pt>
                <c:pt idx="1234">
                  <c:v>42684.375</c:v>
                </c:pt>
                <c:pt idx="1235">
                  <c:v>42684.5</c:v>
                </c:pt>
                <c:pt idx="1236">
                  <c:v>42684.625</c:v>
                </c:pt>
                <c:pt idx="1237">
                  <c:v>42684.75</c:v>
                </c:pt>
                <c:pt idx="1238">
                  <c:v>42684.875</c:v>
                </c:pt>
                <c:pt idx="1239">
                  <c:v>42685</c:v>
                </c:pt>
                <c:pt idx="1240">
                  <c:v>42685.125</c:v>
                </c:pt>
                <c:pt idx="1241">
                  <c:v>42685.25</c:v>
                </c:pt>
                <c:pt idx="1242">
                  <c:v>42685.375</c:v>
                </c:pt>
                <c:pt idx="1243">
                  <c:v>42685.5</c:v>
                </c:pt>
                <c:pt idx="1244">
                  <c:v>42685.625</c:v>
                </c:pt>
                <c:pt idx="1245">
                  <c:v>42685.75</c:v>
                </c:pt>
                <c:pt idx="1246">
                  <c:v>42685.875</c:v>
                </c:pt>
                <c:pt idx="1247">
                  <c:v>42686</c:v>
                </c:pt>
                <c:pt idx="1248">
                  <c:v>42686.125</c:v>
                </c:pt>
                <c:pt idx="1249">
                  <c:v>42686.25</c:v>
                </c:pt>
                <c:pt idx="1250">
                  <c:v>42686.375</c:v>
                </c:pt>
                <c:pt idx="1251">
                  <c:v>42686.5</c:v>
                </c:pt>
                <c:pt idx="1252">
                  <c:v>42686.625</c:v>
                </c:pt>
                <c:pt idx="1253">
                  <c:v>42686.75</c:v>
                </c:pt>
                <c:pt idx="1254">
                  <c:v>42686.875</c:v>
                </c:pt>
                <c:pt idx="1255">
                  <c:v>42687</c:v>
                </c:pt>
                <c:pt idx="1256">
                  <c:v>42687.125</c:v>
                </c:pt>
                <c:pt idx="1257">
                  <c:v>42687.25</c:v>
                </c:pt>
                <c:pt idx="1258">
                  <c:v>42687.375</c:v>
                </c:pt>
                <c:pt idx="1259">
                  <c:v>42687.5</c:v>
                </c:pt>
                <c:pt idx="1260">
                  <c:v>42687.625</c:v>
                </c:pt>
                <c:pt idx="1261">
                  <c:v>42687.75</c:v>
                </c:pt>
                <c:pt idx="1262">
                  <c:v>42687.875</c:v>
                </c:pt>
                <c:pt idx="1263">
                  <c:v>42688</c:v>
                </c:pt>
                <c:pt idx="1264">
                  <c:v>42688.125</c:v>
                </c:pt>
                <c:pt idx="1265">
                  <c:v>42688.25</c:v>
                </c:pt>
                <c:pt idx="1266">
                  <c:v>42688.375</c:v>
                </c:pt>
                <c:pt idx="1267">
                  <c:v>42688.5</c:v>
                </c:pt>
                <c:pt idx="1268">
                  <c:v>42688.625</c:v>
                </c:pt>
                <c:pt idx="1269">
                  <c:v>42688.75</c:v>
                </c:pt>
                <c:pt idx="1270">
                  <c:v>42688.875</c:v>
                </c:pt>
                <c:pt idx="1271">
                  <c:v>42689</c:v>
                </c:pt>
                <c:pt idx="1272">
                  <c:v>42689.125</c:v>
                </c:pt>
                <c:pt idx="1273">
                  <c:v>42689.25</c:v>
                </c:pt>
                <c:pt idx="1274">
                  <c:v>42689.375</c:v>
                </c:pt>
                <c:pt idx="1275">
                  <c:v>42689.5</c:v>
                </c:pt>
                <c:pt idx="1276">
                  <c:v>42689.625</c:v>
                </c:pt>
                <c:pt idx="1277">
                  <c:v>42689.75</c:v>
                </c:pt>
                <c:pt idx="1278">
                  <c:v>42689.875</c:v>
                </c:pt>
                <c:pt idx="1279">
                  <c:v>42690</c:v>
                </c:pt>
                <c:pt idx="1280">
                  <c:v>42690.125</c:v>
                </c:pt>
                <c:pt idx="1281">
                  <c:v>42690.25</c:v>
                </c:pt>
                <c:pt idx="1282">
                  <c:v>42690.375</c:v>
                </c:pt>
                <c:pt idx="1283">
                  <c:v>42690.5</c:v>
                </c:pt>
                <c:pt idx="1284">
                  <c:v>42690.625</c:v>
                </c:pt>
                <c:pt idx="1285">
                  <c:v>42690.75</c:v>
                </c:pt>
                <c:pt idx="1286">
                  <c:v>42690.875</c:v>
                </c:pt>
                <c:pt idx="1287">
                  <c:v>42691</c:v>
                </c:pt>
                <c:pt idx="1288">
                  <c:v>42691.125</c:v>
                </c:pt>
                <c:pt idx="1289">
                  <c:v>42691.25</c:v>
                </c:pt>
                <c:pt idx="1290">
                  <c:v>42691.375</c:v>
                </c:pt>
                <c:pt idx="1291">
                  <c:v>42691.5</c:v>
                </c:pt>
                <c:pt idx="1292">
                  <c:v>42691.625</c:v>
                </c:pt>
                <c:pt idx="1293">
                  <c:v>42691.75</c:v>
                </c:pt>
                <c:pt idx="1294">
                  <c:v>42691.875</c:v>
                </c:pt>
                <c:pt idx="1295">
                  <c:v>42692</c:v>
                </c:pt>
                <c:pt idx="1296">
                  <c:v>42692.125</c:v>
                </c:pt>
                <c:pt idx="1297">
                  <c:v>42692.25</c:v>
                </c:pt>
                <c:pt idx="1298">
                  <c:v>42692.375</c:v>
                </c:pt>
                <c:pt idx="1299">
                  <c:v>42692.5</c:v>
                </c:pt>
                <c:pt idx="1300">
                  <c:v>42692.625</c:v>
                </c:pt>
                <c:pt idx="1301">
                  <c:v>42692.75</c:v>
                </c:pt>
                <c:pt idx="1302">
                  <c:v>42692.875</c:v>
                </c:pt>
                <c:pt idx="1303">
                  <c:v>42693</c:v>
                </c:pt>
                <c:pt idx="1304">
                  <c:v>42693.125</c:v>
                </c:pt>
                <c:pt idx="1305">
                  <c:v>42693.25</c:v>
                </c:pt>
                <c:pt idx="1306">
                  <c:v>42693.375</c:v>
                </c:pt>
                <c:pt idx="1307">
                  <c:v>42693.5</c:v>
                </c:pt>
                <c:pt idx="1308">
                  <c:v>42693.625</c:v>
                </c:pt>
                <c:pt idx="1309">
                  <c:v>42693.75</c:v>
                </c:pt>
                <c:pt idx="1310">
                  <c:v>42693.875</c:v>
                </c:pt>
                <c:pt idx="1311">
                  <c:v>42694</c:v>
                </c:pt>
                <c:pt idx="1312">
                  <c:v>42694.125</c:v>
                </c:pt>
                <c:pt idx="1313">
                  <c:v>42694.25</c:v>
                </c:pt>
                <c:pt idx="1314">
                  <c:v>42694.375</c:v>
                </c:pt>
                <c:pt idx="1315">
                  <c:v>42694.5</c:v>
                </c:pt>
                <c:pt idx="1316">
                  <c:v>42694.625</c:v>
                </c:pt>
                <c:pt idx="1317">
                  <c:v>42694.75</c:v>
                </c:pt>
                <c:pt idx="1318">
                  <c:v>42694.875</c:v>
                </c:pt>
                <c:pt idx="1319">
                  <c:v>42695</c:v>
                </c:pt>
                <c:pt idx="1320">
                  <c:v>42695.125</c:v>
                </c:pt>
                <c:pt idx="1321">
                  <c:v>42695.25</c:v>
                </c:pt>
                <c:pt idx="1322">
                  <c:v>42695.375</c:v>
                </c:pt>
                <c:pt idx="1323">
                  <c:v>42695.5</c:v>
                </c:pt>
                <c:pt idx="1324">
                  <c:v>42695.625</c:v>
                </c:pt>
                <c:pt idx="1325">
                  <c:v>42695.75</c:v>
                </c:pt>
                <c:pt idx="1326">
                  <c:v>42695.875</c:v>
                </c:pt>
                <c:pt idx="1327">
                  <c:v>42696</c:v>
                </c:pt>
                <c:pt idx="1328">
                  <c:v>42696.125</c:v>
                </c:pt>
                <c:pt idx="1329">
                  <c:v>42696.25</c:v>
                </c:pt>
                <c:pt idx="1330">
                  <c:v>42696.375</c:v>
                </c:pt>
                <c:pt idx="1331">
                  <c:v>42696.5</c:v>
                </c:pt>
                <c:pt idx="1332">
                  <c:v>42696.625</c:v>
                </c:pt>
                <c:pt idx="1333">
                  <c:v>42696.75</c:v>
                </c:pt>
                <c:pt idx="1334">
                  <c:v>42696.875</c:v>
                </c:pt>
                <c:pt idx="1335">
                  <c:v>42697</c:v>
                </c:pt>
                <c:pt idx="1336">
                  <c:v>42697.125</c:v>
                </c:pt>
                <c:pt idx="1337">
                  <c:v>42697.25</c:v>
                </c:pt>
                <c:pt idx="1338">
                  <c:v>42697.375</c:v>
                </c:pt>
                <c:pt idx="1339">
                  <c:v>42697.5</c:v>
                </c:pt>
                <c:pt idx="1340">
                  <c:v>42697.625</c:v>
                </c:pt>
                <c:pt idx="1341">
                  <c:v>42697.75</c:v>
                </c:pt>
                <c:pt idx="1342">
                  <c:v>42697.875</c:v>
                </c:pt>
                <c:pt idx="1343">
                  <c:v>42698</c:v>
                </c:pt>
                <c:pt idx="1344">
                  <c:v>42698.125</c:v>
                </c:pt>
                <c:pt idx="1345">
                  <c:v>42698.25</c:v>
                </c:pt>
                <c:pt idx="1346">
                  <c:v>42698.375</c:v>
                </c:pt>
                <c:pt idx="1347">
                  <c:v>42698.5</c:v>
                </c:pt>
                <c:pt idx="1348">
                  <c:v>42698.625</c:v>
                </c:pt>
                <c:pt idx="1349">
                  <c:v>42698.75</c:v>
                </c:pt>
                <c:pt idx="1350">
                  <c:v>42698.875</c:v>
                </c:pt>
                <c:pt idx="1351">
                  <c:v>42699</c:v>
                </c:pt>
                <c:pt idx="1352">
                  <c:v>42699.125</c:v>
                </c:pt>
                <c:pt idx="1353">
                  <c:v>42699.25</c:v>
                </c:pt>
                <c:pt idx="1354">
                  <c:v>42699.375</c:v>
                </c:pt>
                <c:pt idx="1355">
                  <c:v>42699.5</c:v>
                </c:pt>
                <c:pt idx="1356">
                  <c:v>42699.625</c:v>
                </c:pt>
                <c:pt idx="1357">
                  <c:v>42699.75</c:v>
                </c:pt>
                <c:pt idx="1358">
                  <c:v>42699.875</c:v>
                </c:pt>
                <c:pt idx="1359">
                  <c:v>42700</c:v>
                </c:pt>
                <c:pt idx="1360">
                  <c:v>42700.125</c:v>
                </c:pt>
                <c:pt idx="1361">
                  <c:v>42700.25</c:v>
                </c:pt>
                <c:pt idx="1362">
                  <c:v>42700.375</c:v>
                </c:pt>
                <c:pt idx="1363">
                  <c:v>42700.375</c:v>
                </c:pt>
                <c:pt idx="1364">
                  <c:v>42700.5</c:v>
                </c:pt>
                <c:pt idx="1365">
                  <c:v>42700.625</c:v>
                </c:pt>
                <c:pt idx="1366">
                  <c:v>42700.75</c:v>
                </c:pt>
                <c:pt idx="1367">
                  <c:v>42700.875</c:v>
                </c:pt>
                <c:pt idx="1368">
                  <c:v>42701</c:v>
                </c:pt>
                <c:pt idx="1369">
                  <c:v>42701.125</c:v>
                </c:pt>
                <c:pt idx="1370">
                  <c:v>42701.25</c:v>
                </c:pt>
                <c:pt idx="1371">
                  <c:v>42701.375</c:v>
                </c:pt>
                <c:pt idx="1372">
                  <c:v>42701.5</c:v>
                </c:pt>
                <c:pt idx="1373">
                  <c:v>42701.625</c:v>
                </c:pt>
                <c:pt idx="1374">
                  <c:v>42701.75</c:v>
                </c:pt>
                <c:pt idx="1375">
                  <c:v>42701.875</c:v>
                </c:pt>
                <c:pt idx="1376">
                  <c:v>42702</c:v>
                </c:pt>
                <c:pt idx="1377">
                  <c:v>42702.125</c:v>
                </c:pt>
                <c:pt idx="1378">
                  <c:v>42702.25</c:v>
                </c:pt>
                <c:pt idx="1379">
                  <c:v>42702.375</c:v>
                </c:pt>
                <c:pt idx="1380">
                  <c:v>42702.5</c:v>
                </c:pt>
                <c:pt idx="1381">
                  <c:v>42702.625</c:v>
                </c:pt>
                <c:pt idx="1382">
                  <c:v>42702.75</c:v>
                </c:pt>
                <c:pt idx="1383">
                  <c:v>42702.875</c:v>
                </c:pt>
                <c:pt idx="1384">
                  <c:v>42703</c:v>
                </c:pt>
                <c:pt idx="1385">
                  <c:v>42703.125</c:v>
                </c:pt>
                <c:pt idx="1386">
                  <c:v>42703.25</c:v>
                </c:pt>
                <c:pt idx="1387">
                  <c:v>42703.375</c:v>
                </c:pt>
                <c:pt idx="1388">
                  <c:v>42703.5</c:v>
                </c:pt>
                <c:pt idx="1389">
                  <c:v>42703.625</c:v>
                </c:pt>
                <c:pt idx="1390">
                  <c:v>42703.75</c:v>
                </c:pt>
                <c:pt idx="1391">
                  <c:v>42703.875</c:v>
                </c:pt>
                <c:pt idx="1392">
                  <c:v>42704</c:v>
                </c:pt>
                <c:pt idx="1393">
                  <c:v>42704.125</c:v>
                </c:pt>
                <c:pt idx="1394">
                  <c:v>42704.25</c:v>
                </c:pt>
                <c:pt idx="1395">
                  <c:v>42704.375</c:v>
                </c:pt>
                <c:pt idx="1396">
                  <c:v>42704.5</c:v>
                </c:pt>
                <c:pt idx="1397">
                  <c:v>42704.625</c:v>
                </c:pt>
                <c:pt idx="1398">
                  <c:v>42704.75</c:v>
                </c:pt>
                <c:pt idx="1399">
                  <c:v>42704.875</c:v>
                </c:pt>
                <c:pt idx="1400">
                  <c:v>42705</c:v>
                </c:pt>
                <c:pt idx="1401">
                  <c:v>42705.125</c:v>
                </c:pt>
                <c:pt idx="1402">
                  <c:v>42705.25</c:v>
                </c:pt>
                <c:pt idx="1403">
                  <c:v>42705.375</c:v>
                </c:pt>
                <c:pt idx="1404">
                  <c:v>42705.5</c:v>
                </c:pt>
                <c:pt idx="1405">
                  <c:v>42705.625</c:v>
                </c:pt>
                <c:pt idx="1406">
                  <c:v>42705.75</c:v>
                </c:pt>
                <c:pt idx="1407">
                  <c:v>42705.875</c:v>
                </c:pt>
                <c:pt idx="1408">
                  <c:v>42706</c:v>
                </c:pt>
                <c:pt idx="1409">
                  <c:v>42706.125</c:v>
                </c:pt>
                <c:pt idx="1410">
                  <c:v>42706.25</c:v>
                </c:pt>
                <c:pt idx="1411">
                  <c:v>42706.375</c:v>
                </c:pt>
                <c:pt idx="1412">
                  <c:v>42706.5</c:v>
                </c:pt>
                <c:pt idx="1413">
                  <c:v>42706.625</c:v>
                </c:pt>
                <c:pt idx="1414">
                  <c:v>42706.75</c:v>
                </c:pt>
                <c:pt idx="1415">
                  <c:v>42706.875</c:v>
                </c:pt>
                <c:pt idx="1416">
                  <c:v>42707</c:v>
                </c:pt>
                <c:pt idx="1417">
                  <c:v>42707.125</c:v>
                </c:pt>
                <c:pt idx="1418">
                  <c:v>42707.25</c:v>
                </c:pt>
                <c:pt idx="1419">
                  <c:v>42707.375</c:v>
                </c:pt>
                <c:pt idx="1420">
                  <c:v>42707.5</c:v>
                </c:pt>
                <c:pt idx="1421">
                  <c:v>42707.625</c:v>
                </c:pt>
                <c:pt idx="1422">
                  <c:v>42707.75</c:v>
                </c:pt>
                <c:pt idx="1423">
                  <c:v>42707.875</c:v>
                </c:pt>
                <c:pt idx="1424">
                  <c:v>42708</c:v>
                </c:pt>
                <c:pt idx="1425">
                  <c:v>42708.125</c:v>
                </c:pt>
                <c:pt idx="1426">
                  <c:v>42708.25</c:v>
                </c:pt>
                <c:pt idx="1427">
                  <c:v>42708.375</c:v>
                </c:pt>
                <c:pt idx="1428">
                  <c:v>42708.5</c:v>
                </c:pt>
                <c:pt idx="1429">
                  <c:v>42708.625</c:v>
                </c:pt>
                <c:pt idx="1430">
                  <c:v>42708.75</c:v>
                </c:pt>
                <c:pt idx="1431">
                  <c:v>42708.875</c:v>
                </c:pt>
                <c:pt idx="1432">
                  <c:v>42709</c:v>
                </c:pt>
                <c:pt idx="1433">
                  <c:v>42709.125</c:v>
                </c:pt>
                <c:pt idx="1434">
                  <c:v>42709.25</c:v>
                </c:pt>
                <c:pt idx="1435">
                  <c:v>42709.375</c:v>
                </c:pt>
                <c:pt idx="1436">
                  <c:v>42709.5</c:v>
                </c:pt>
                <c:pt idx="1437">
                  <c:v>42709.625</c:v>
                </c:pt>
                <c:pt idx="1438">
                  <c:v>42709.75</c:v>
                </c:pt>
                <c:pt idx="1439">
                  <c:v>42709.875</c:v>
                </c:pt>
                <c:pt idx="1440">
                  <c:v>42710</c:v>
                </c:pt>
                <c:pt idx="1441">
                  <c:v>42710.125</c:v>
                </c:pt>
                <c:pt idx="1442">
                  <c:v>42710.25</c:v>
                </c:pt>
                <c:pt idx="1443">
                  <c:v>42710.375</c:v>
                </c:pt>
                <c:pt idx="1444">
                  <c:v>42710.5</c:v>
                </c:pt>
                <c:pt idx="1445">
                  <c:v>42710.625</c:v>
                </c:pt>
                <c:pt idx="1446">
                  <c:v>42710.75</c:v>
                </c:pt>
                <c:pt idx="1447">
                  <c:v>42710.875</c:v>
                </c:pt>
                <c:pt idx="1448">
                  <c:v>42711</c:v>
                </c:pt>
                <c:pt idx="1449">
                  <c:v>42711.125</c:v>
                </c:pt>
                <c:pt idx="1450">
                  <c:v>42711.25</c:v>
                </c:pt>
                <c:pt idx="1451">
                  <c:v>42711.375</c:v>
                </c:pt>
                <c:pt idx="1452">
                  <c:v>42711.375</c:v>
                </c:pt>
                <c:pt idx="1453">
                  <c:v>42711.5</c:v>
                </c:pt>
                <c:pt idx="1454">
                  <c:v>42711.625</c:v>
                </c:pt>
                <c:pt idx="1455">
                  <c:v>42711.75</c:v>
                </c:pt>
                <c:pt idx="1456">
                  <c:v>42711.875</c:v>
                </c:pt>
                <c:pt idx="1457">
                  <c:v>42712</c:v>
                </c:pt>
                <c:pt idx="1458">
                  <c:v>42712.125</c:v>
                </c:pt>
                <c:pt idx="1459">
                  <c:v>42712.25</c:v>
                </c:pt>
                <c:pt idx="1460">
                  <c:v>42712.375</c:v>
                </c:pt>
                <c:pt idx="1461">
                  <c:v>42712.5</c:v>
                </c:pt>
                <c:pt idx="1462">
                  <c:v>42712.625</c:v>
                </c:pt>
                <c:pt idx="1463">
                  <c:v>42712.75</c:v>
                </c:pt>
                <c:pt idx="1464">
                  <c:v>42712.875</c:v>
                </c:pt>
                <c:pt idx="1465">
                  <c:v>42713</c:v>
                </c:pt>
                <c:pt idx="1466">
                  <c:v>42713.125</c:v>
                </c:pt>
                <c:pt idx="1467">
                  <c:v>42713.25</c:v>
                </c:pt>
                <c:pt idx="1468">
                  <c:v>42713.375</c:v>
                </c:pt>
                <c:pt idx="1469">
                  <c:v>42713.5</c:v>
                </c:pt>
                <c:pt idx="1470">
                  <c:v>42713.625</c:v>
                </c:pt>
                <c:pt idx="1471">
                  <c:v>42713.75</c:v>
                </c:pt>
                <c:pt idx="1472">
                  <c:v>42713.875</c:v>
                </c:pt>
                <c:pt idx="1473">
                  <c:v>42714</c:v>
                </c:pt>
                <c:pt idx="1474">
                  <c:v>42714.125</c:v>
                </c:pt>
                <c:pt idx="1475">
                  <c:v>42714.25</c:v>
                </c:pt>
                <c:pt idx="1476">
                  <c:v>42714.375</c:v>
                </c:pt>
                <c:pt idx="1477">
                  <c:v>42714.5</c:v>
                </c:pt>
                <c:pt idx="1478">
                  <c:v>42714.625</c:v>
                </c:pt>
                <c:pt idx="1479">
                  <c:v>42714.75</c:v>
                </c:pt>
                <c:pt idx="1480">
                  <c:v>42714.875</c:v>
                </c:pt>
                <c:pt idx="1481">
                  <c:v>42715</c:v>
                </c:pt>
                <c:pt idx="1482">
                  <c:v>42715.125</c:v>
                </c:pt>
                <c:pt idx="1483">
                  <c:v>42715.25</c:v>
                </c:pt>
                <c:pt idx="1484">
                  <c:v>42715.375</c:v>
                </c:pt>
                <c:pt idx="1485">
                  <c:v>42715.5</c:v>
                </c:pt>
                <c:pt idx="1486">
                  <c:v>42715.625</c:v>
                </c:pt>
                <c:pt idx="1487">
                  <c:v>42715.75</c:v>
                </c:pt>
                <c:pt idx="1488">
                  <c:v>42715.875</c:v>
                </c:pt>
                <c:pt idx="1489">
                  <c:v>42716</c:v>
                </c:pt>
                <c:pt idx="1490">
                  <c:v>42716.125</c:v>
                </c:pt>
                <c:pt idx="1491">
                  <c:v>42716.25</c:v>
                </c:pt>
                <c:pt idx="1492">
                  <c:v>42716.375</c:v>
                </c:pt>
                <c:pt idx="1493">
                  <c:v>42716.5</c:v>
                </c:pt>
                <c:pt idx="1494">
                  <c:v>42716.625</c:v>
                </c:pt>
                <c:pt idx="1495">
                  <c:v>42716.75</c:v>
                </c:pt>
                <c:pt idx="1496">
                  <c:v>42716.875</c:v>
                </c:pt>
                <c:pt idx="1497">
                  <c:v>42717</c:v>
                </c:pt>
                <c:pt idx="1498">
                  <c:v>42717.125</c:v>
                </c:pt>
                <c:pt idx="1499">
                  <c:v>42717.25</c:v>
                </c:pt>
                <c:pt idx="1500">
                  <c:v>42717.375</c:v>
                </c:pt>
                <c:pt idx="1501">
                  <c:v>42717.5</c:v>
                </c:pt>
                <c:pt idx="1502">
                  <c:v>42717.625</c:v>
                </c:pt>
                <c:pt idx="1503">
                  <c:v>42717.75</c:v>
                </c:pt>
                <c:pt idx="1504">
                  <c:v>42717.875</c:v>
                </c:pt>
                <c:pt idx="1505">
                  <c:v>42718</c:v>
                </c:pt>
                <c:pt idx="1506">
                  <c:v>42718.125</c:v>
                </c:pt>
                <c:pt idx="1507">
                  <c:v>42718.25</c:v>
                </c:pt>
                <c:pt idx="1508">
                  <c:v>42718.375</c:v>
                </c:pt>
                <c:pt idx="1509">
                  <c:v>42718.5</c:v>
                </c:pt>
                <c:pt idx="1510">
                  <c:v>42718.625</c:v>
                </c:pt>
                <c:pt idx="1511">
                  <c:v>42718.75</c:v>
                </c:pt>
                <c:pt idx="1512">
                  <c:v>42718.875</c:v>
                </c:pt>
                <c:pt idx="1513">
                  <c:v>42719</c:v>
                </c:pt>
                <c:pt idx="1514">
                  <c:v>42719.125</c:v>
                </c:pt>
                <c:pt idx="1515">
                  <c:v>42719.25</c:v>
                </c:pt>
                <c:pt idx="1516">
                  <c:v>42719.375</c:v>
                </c:pt>
                <c:pt idx="1517">
                  <c:v>42719.5</c:v>
                </c:pt>
                <c:pt idx="1518">
                  <c:v>42719.625</c:v>
                </c:pt>
                <c:pt idx="1519">
                  <c:v>42719.75</c:v>
                </c:pt>
                <c:pt idx="1520">
                  <c:v>42719.875</c:v>
                </c:pt>
                <c:pt idx="1521">
                  <c:v>42720</c:v>
                </c:pt>
                <c:pt idx="1522">
                  <c:v>42720.125</c:v>
                </c:pt>
                <c:pt idx="1523">
                  <c:v>42720.25</c:v>
                </c:pt>
                <c:pt idx="1524">
                  <c:v>42720.375</c:v>
                </c:pt>
                <c:pt idx="1525">
                  <c:v>42720.5</c:v>
                </c:pt>
                <c:pt idx="1526">
                  <c:v>42720.625</c:v>
                </c:pt>
                <c:pt idx="1527">
                  <c:v>42720.75</c:v>
                </c:pt>
                <c:pt idx="1528">
                  <c:v>42720.875</c:v>
                </c:pt>
                <c:pt idx="1529">
                  <c:v>42721</c:v>
                </c:pt>
                <c:pt idx="1530">
                  <c:v>42721.125</c:v>
                </c:pt>
                <c:pt idx="1531">
                  <c:v>42721.25</c:v>
                </c:pt>
                <c:pt idx="1532">
                  <c:v>42721.375</c:v>
                </c:pt>
                <c:pt idx="1533">
                  <c:v>42721.5</c:v>
                </c:pt>
                <c:pt idx="1534">
                  <c:v>42721.625</c:v>
                </c:pt>
                <c:pt idx="1535">
                  <c:v>42721.75</c:v>
                </c:pt>
                <c:pt idx="1536">
                  <c:v>42721.875</c:v>
                </c:pt>
                <c:pt idx="1537">
                  <c:v>42722</c:v>
                </c:pt>
                <c:pt idx="1538">
                  <c:v>42722.125</c:v>
                </c:pt>
                <c:pt idx="1539">
                  <c:v>42722.25</c:v>
                </c:pt>
                <c:pt idx="1540">
                  <c:v>42722.375</c:v>
                </c:pt>
                <c:pt idx="1541">
                  <c:v>42722.5</c:v>
                </c:pt>
                <c:pt idx="1542">
                  <c:v>42722.625</c:v>
                </c:pt>
                <c:pt idx="1543">
                  <c:v>42722.75</c:v>
                </c:pt>
                <c:pt idx="1544">
                  <c:v>42722.875</c:v>
                </c:pt>
                <c:pt idx="1545">
                  <c:v>42723</c:v>
                </c:pt>
                <c:pt idx="1546">
                  <c:v>42723.125</c:v>
                </c:pt>
                <c:pt idx="1547">
                  <c:v>42723.25</c:v>
                </c:pt>
                <c:pt idx="1548">
                  <c:v>42723.375</c:v>
                </c:pt>
                <c:pt idx="1549">
                  <c:v>42723.5</c:v>
                </c:pt>
                <c:pt idx="1550">
                  <c:v>42723.625</c:v>
                </c:pt>
                <c:pt idx="1551">
                  <c:v>42723.625</c:v>
                </c:pt>
                <c:pt idx="1552">
                  <c:v>42723.75</c:v>
                </c:pt>
                <c:pt idx="1553">
                  <c:v>42723.875</c:v>
                </c:pt>
                <c:pt idx="1554">
                  <c:v>42724</c:v>
                </c:pt>
                <c:pt idx="1555">
                  <c:v>42724.125</c:v>
                </c:pt>
                <c:pt idx="1556">
                  <c:v>42724.25</c:v>
                </c:pt>
                <c:pt idx="1557">
                  <c:v>42724.375</c:v>
                </c:pt>
                <c:pt idx="1558">
                  <c:v>42724.5</c:v>
                </c:pt>
                <c:pt idx="1559">
                  <c:v>42724.625</c:v>
                </c:pt>
                <c:pt idx="1560">
                  <c:v>42724.75</c:v>
                </c:pt>
                <c:pt idx="1561">
                  <c:v>42724.875</c:v>
                </c:pt>
                <c:pt idx="1562">
                  <c:v>42725</c:v>
                </c:pt>
                <c:pt idx="1563">
                  <c:v>42725.125</c:v>
                </c:pt>
                <c:pt idx="1564">
                  <c:v>42725.25</c:v>
                </c:pt>
                <c:pt idx="1565">
                  <c:v>42725.375</c:v>
                </c:pt>
                <c:pt idx="1566">
                  <c:v>42725.375</c:v>
                </c:pt>
                <c:pt idx="1567">
                  <c:v>42725.5</c:v>
                </c:pt>
                <c:pt idx="1568">
                  <c:v>42725.625</c:v>
                </c:pt>
                <c:pt idx="1569">
                  <c:v>42725.75</c:v>
                </c:pt>
                <c:pt idx="1570">
                  <c:v>42725.875</c:v>
                </c:pt>
                <c:pt idx="1571">
                  <c:v>42726</c:v>
                </c:pt>
                <c:pt idx="1572">
                  <c:v>42726.125</c:v>
                </c:pt>
                <c:pt idx="1573">
                  <c:v>42726.25</c:v>
                </c:pt>
                <c:pt idx="1574">
                  <c:v>42726.375</c:v>
                </c:pt>
                <c:pt idx="1575">
                  <c:v>42726.5</c:v>
                </c:pt>
                <c:pt idx="1576">
                  <c:v>42726.625</c:v>
                </c:pt>
                <c:pt idx="1577">
                  <c:v>42726.75</c:v>
                </c:pt>
                <c:pt idx="1578">
                  <c:v>42726.875</c:v>
                </c:pt>
                <c:pt idx="1579">
                  <c:v>42727</c:v>
                </c:pt>
                <c:pt idx="1580">
                  <c:v>42727.125</c:v>
                </c:pt>
                <c:pt idx="1581">
                  <c:v>42727.25</c:v>
                </c:pt>
                <c:pt idx="1582">
                  <c:v>42727.375</c:v>
                </c:pt>
                <c:pt idx="1583">
                  <c:v>42727.5</c:v>
                </c:pt>
                <c:pt idx="1584">
                  <c:v>42727.625</c:v>
                </c:pt>
                <c:pt idx="1585">
                  <c:v>42727.75</c:v>
                </c:pt>
                <c:pt idx="1586">
                  <c:v>42727.875</c:v>
                </c:pt>
                <c:pt idx="1587">
                  <c:v>42728</c:v>
                </c:pt>
                <c:pt idx="1588">
                  <c:v>42728.125</c:v>
                </c:pt>
                <c:pt idx="1589">
                  <c:v>42728.25</c:v>
                </c:pt>
                <c:pt idx="1590">
                  <c:v>42728.375</c:v>
                </c:pt>
                <c:pt idx="1591">
                  <c:v>42728.5</c:v>
                </c:pt>
                <c:pt idx="1592">
                  <c:v>42728.625</c:v>
                </c:pt>
                <c:pt idx="1593">
                  <c:v>42728.75</c:v>
                </c:pt>
                <c:pt idx="1594">
                  <c:v>42728.875</c:v>
                </c:pt>
                <c:pt idx="1595">
                  <c:v>42729</c:v>
                </c:pt>
                <c:pt idx="1596">
                  <c:v>42729.125</c:v>
                </c:pt>
                <c:pt idx="1597">
                  <c:v>42729.25</c:v>
                </c:pt>
                <c:pt idx="1598">
                  <c:v>42729.375</c:v>
                </c:pt>
                <c:pt idx="1599">
                  <c:v>42729.5</c:v>
                </c:pt>
                <c:pt idx="1600">
                  <c:v>42729.625</c:v>
                </c:pt>
                <c:pt idx="1601">
                  <c:v>42729.75</c:v>
                </c:pt>
                <c:pt idx="1602">
                  <c:v>42729.875</c:v>
                </c:pt>
                <c:pt idx="1603">
                  <c:v>42730</c:v>
                </c:pt>
                <c:pt idx="1604">
                  <c:v>42730.125</c:v>
                </c:pt>
                <c:pt idx="1605">
                  <c:v>42730.25</c:v>
                </c:pt>
                <c:pt idx="1606">
                  <c:v>42730.375</c:v>
                </c:pt>
                <c:pt idx="1607">
                  <c:v>42730.5</c:v>
                </c:pt>
                <c:pt idx="1608">
                  <c:v>42730.625</c:v>
                </c:pt>
                <c:pt idx="1609">
                  <c:v>42730.75</c:v>
                </c:pt>
                <c:pt idx="1610">
                  <c:v>42730.875</c:v>
                </c:pt>
                <c:pt idx="1611">
                  <c:v>42731</c:v>
                </c:pt>
                <c:pt idx="1612">
                  <c:v>42731.125</c:v>
                </c:pt>
                <c:pt idx="1613">
                  <c:v>42731.25</c:v>
                </c:pt>
                <c:pt idx="1614">
                  <c:v>42731.375</c:v>
                </c:pt>
                <c:pt idx="1615">
                  <c:v>42731.5</c:v>
                </c:pt>
                <c:pt idx="1616">
                  <c:v>42731.625</c:v>
                </c:pt>
                <c:pt idx="1617">
                  <c:v>42731.75</c:v>
                </c:pt>
                <c:pt idx="1618">
                  <c:v>42731.875</c:v>
                </c:pt>
                <c:pt idx="1619">
                  <c:v>42732</c:v>
                </c:pt>
                <c:pt idx="1620">
                  <c:v>42732.125</c:v>
                </c:pt>
                <c:pt idx="1621">
                  <c:v>42732.25</c:v>
                </c:pt>
                <c:pt idx="1622">
                  <c:v>42732.375</c:v>
                </c:pt>
                <c:pt idx="1623">
                  <c:v>42732.5</c:v>
                </c:pt>
                <c:pt idx="1624">
                  <c:v>42732.625</c:v>
                </c:pt>
                <c:pt idx="1625">
                  <c:v>42732.75</c:v>
                </c:pt>
                <c:pt idx="1626">
                  <c:v>42732.875</c:v>
                </c:pt>
                <c:pt idx="1627">
                  <c:v>42733</c:v>
                </c:pt>
                <c:pt idx="1628">
                  <c:v>42733.125</c:v>
                </c:pt>
                <c:pt idx="1629">
                  <c:v>42733.25</c:v>
                </c:pt>
                <c:pt idx="1630">
                  <c:v>42733.375</c:v>
                </c:pt>
                <c:pt idx="1631">
                  <c:v>42733.5</c:v>
                </c:pt>
                <c:pt idx="1632">
                  <c:v>42733.625</c:v>
                </c:pt>
                <c:pt idx="1633">
                  <c:v>42733.75</c:v>
                </c:pt>
                <c:pt idx="1634">
                  <c:v>42733.875</c:v>
                </c:pt>
                <c:pt idx="1635">
                  <c:v>42734</c:v>
                </c:pt>
                <c:pt idx="1636">
                  <c:v>42734.125</c:v>
                </c:pt>
                <c:pt idx="1637">
                  <c:v>42734.25</c:v>
                </c:pt>
                <c:pt idx="1638">
                  <c:v>42734.375</c:v>
                </c:pt>
                <c:pt idx="1639">
                  <c:v>42734.5</c:v>
                </c:pt>
                <c:pt idx="1640">
                  <c:v>42734.625</c:v>
                </c:pt>
                <c:pt idx="1641">
                  <c:v>42734.75</c:v>
                </c:pt>
                <c:pt idx="1642">
                  <c:v>42734.875</c:v>
                </c:pt>
                <c:pt idx="1643">
                  <c:v>42735</c:v>
                </c:pt>
                <c:pt idx="1644">
                  <c:v>42735.125</c:v>
                </c:pt>
                <c:pt idx="1645">
                  <c:v>42735.25</c:v>
                </c:pt>
                <c:pt idx="1646">
                  <c:v>42735.375</c:v>
                </c:pt>
                <c:pt idx="1647">
                  <c:v>42735.5</c:v>
                </c:pt>
                <c:pt idx="1648">
                  <c:v>42735.625</c:v>
                </c:pt>
                <c:pt idx="1649">
                  <c:v>42735.75</c:v>
                </c:pt>
                <c:pt idx="1650">
                  <c:v>42735.875</c:v>
                </c:pt>
              </c:numCache>
            </c:numRef>
          </c:xVal>
          <c:yVal>
            <c:numRef>
              <c:f>Kaktovik_Hr3!$Q$10:$Q$1660</c:f>
              <c:numCache>
                <c:formatCode>0</c:formatCode>
                <c:ptCount val="1651"/>
                <c:pt idx="0">
                  <c:v>95.1</c:v>
                </c:pt>
                <c:pt idx="1">
                  <c:v>95</c:v>
                </c:pt>
                <c:pt idx="2">
                  <c:v>96.6</c:v>
                </c:pt>
                <c:pt idx="3">
                  <c:v>95.7</c:v>
                </c:pt>
                <c:pt idx="4">
                  <c:v>95.5</c:v>
                </c:pt>
                <c:pt idx="5">
                  <c:v>95.4</c:v>
                </c:pt>
                <c:pt idx="6">
                  <c:v>95.6</c:v>
                </c:pt>
                <c:pt idx="7">
                  <c:v>95.8</c:v>
                </c:pt>
                <c:pt idx="8">
                  <c:v>96.8</c:v>
                </c:pt>
                <c:pt idx="9">
                  <c:v>96.7</c:v>
                </c:pt>
                <c:pt idx="10">
                  <c:v>96.8</c:v>
                </c:pt>
                <c:pt idx="11">
                  <c:v>96.6</c:v>
                </c:pt>
                <c:pt idx="12">
                  <c:v>96.4</c:v>
                </c:pt>
                <c:pt idx="13">
                  <c:v>96.4</c:v>
                </c:pt>
                <c:pt idx="14">
                  <c:v>96.3</c:v>
                </c:pt>
                <c:pt idx="15">
                  <c:v>96.3</c:v>
                </c:pt>
                <c:pt idx="16">
                  <c:v>96.3</c:v>
                </c:pt>
                <c:pt idx="17">
                  <c:v>96.4</c:v>
                </c:pt>
                <c:pt idx="18">
                  <c:v>96.4</c:v>
                </c:pt>
                <c:pt idx="19">
                  <c:v>96.4</c:v>
                </c:pt>
                <c:pt idx="20">
                  <c:v>96.4</c:v>
                </c:pt>
                <c:pt idx="21">
                  <c:v>96.4</c:v>
                </c:pt>
                <c:pt idx="22">
                  <c:v>96.5</c:v>
                </c:pt>
                <c:pt idx="23">
                  <c:v>96.5</c:v>
                </c:pt>
                <c:pt idx="24">
                  <c:v>96.5</c:v>
                </c:pt>
                <c:pt idx="25">
                  <c:v>96.6</c:v>
                </c:pt>
                <c:pt idx="26">
                  <c:v>96.5</c:v>
                </c:pt>
                <c:pt idx="27">
                  <c:v>96.5</c:v>
                </c:pt>
                <c:pt idx="28">
                  <c:v>96.6</c:v>
                </c:pt>
                <c:pt idx="29">
                  <c:v>96.5</c:v>
                </c:pt>
                <c:pt idx="30">
                  <c:v>96.5</c:v>
                </c:pt>
                <c:pt idx="31">
                  <c:v>96.6</c:v>
                </c:pt>
                <c:pt idx="32">
                  <c:v>96.7</c:v>
                </c:pt>
                <c:pt idx="33">
                  <c:v>96.9</c:v>
                </c:pt>
                <c:pt idx="34">
                  <c:v>97.3</c:v>
                </c:pt>
                <c:pt idx="35">
                  <c:v>97.1</c:v>
                </c:pt>
                <c:pt idx="36">
                  <c:v>97.3</c:v>
                </c:pt>
                <c:pt idx="37">
                  <c:v>96.9</c:v>
                </c:pt>
                <c:pt idx="38">
                  <c:v>96.7</c:v>
                </c:pt>
                <c:pt idx="39">
                  <c:v>96.8</c:v>
                </c:pt>
                <c:pt idx="40">
                  <c:v>96.9</c:v>
                </c:pt>
                <c:pt idx="41">
                  <c:v>96.9</c:v>
                </c:pt>
                <c:pt idx="42">
                  <c:v>96.8</c:v>
                </c:pt>
                <c:pt idx="43">
                  <c:v>96.8</c:v>
                </c:pt>
                <c:pt idx="44">
                  <c:v>96.9</c:v>
                </c:pt>
                <c:pt idx="45">
                  <c:v>97.1</c:v>
                </c:pt>
                <c:pt idx="46">
                  <c:v>97.1</c:v>
                </c:pt>
                <c:pt idx="47">
                  <c:v>97.1</c:v>
                </c:pt>
                <c:pt idx="48">
                  <c:v>97.1</c:v>
                </c:pt>
                <c:pt idx="49">
                  <c:v>97.1</c:v>
                </c:pt>
                <c:pt idx="50">
                  <c:v>97.1</c:v>
                </c:pt>
                <c:pt idx="51">
                  <c:v>97.1</c:v>
                </c:pt>
                <c:pt idx="52">
                  <c:v>97.2</c:v>
                </c:pt>
                <c:pt idx="53">
                  <c:v>97.2</c:v>
                </c:pt>
                <c:pt idx="54">
                  <c:v>97.3</c:v>
                </c:pt>
                <c:pt idx="55">
                  <c:v>97.4</c:v>
                </c:pt>
                <c:pt idx="56">
                  <c:v>97.4</c:v>
                </c:pt>
                <c:pt idx="57">
                  <c:v>97.3</c:v>
                </c:pt>
                <c:pt idx="58">
                  <c:v>97.4</c:v>
                </c:pt>
                <c:pt idx="59">
                  <c:v>97.4</c:v>
                </c:pt>
                <c:pt idx="60">
                  <c:v>97.3</c:v>
                </c:pt>
                <c:pt idx="61">
                  <c:v>97.4</c:v>
                </c:pt>
                <c:pt idx="62">
                  <c:v>97.5</c:v>
                </c:pt>
                <c:pt idx="63">
                  <c:v>97.6</c:v>
                </c:pt>
                <c:pt idx="64">
                  <c:v>97.6</c:v>
                </c:pt>
                <c:pt idx="65">
                  <c:v>97.8</c:v>
                </c:pt>
                <c:pt idx="66">
                  <c:v>97.8</c:v>
                </c:pt>
                <c:pt idx="67">
                  <c:v>97.8</c:v>
                </c:pt>
                <c:pt idx="68">
                  <c:v>97.9</c:v>
                </c:pt>
                <c:pt idx="69">
                  <c:v>97.9</c:v>
                </c:pt>
                <c:pt idx="70">
                  <c:v>97.9</c:v>
                </c:pt>
                <c:pt idx="71">
                  <c:v>97.8</c:v>
                </c:pt>
                <c:pt idx="72">
                  <c:v>97.8</c:v>
                </c:pt>
                <c:pt idx="73">
                  <c:v>97.7</c:v>
                </c:pt>
                <c:pt idx="74">
                  <c:v>97.7</c:v>
                </c:pt>
                <c:pt idx="75">
                  <c:v>97.7</c:v>
                </c:pt>
                <c:pt idx="76">
                  <c:v>97.8</c:v>
                </c:pt>
                <c:pt idx="77">
                  <c:v>97.7</c:v>
                </c:pt>
                <c:pt idx="78">
                  <c:v>97.7</c:v>
                </c:pt>
                <c:pt idx="79">
                  <c:v>97.7</c:v>
                </c:pt>
                <c:pt idx="80">
                  <c:v>97.7</c:v>
                </c:pt>
                <c:pt idx="81">
                  <c:v>97.6</c:v>
                </c:pt>
                <c:pt idx="82">
                  <c:v>97.7</c:v>
                </c:pt>
                <c:pt idx="83">
                  <c:v>97.7</c:v>
                </c:pt>
                <c:pt idx="84">
                  <c:v>97.8</c:v>
                </c:pt>
                <c:pt idx="85">
                  <c:v>97.8</c:v>
                </c:pt>
                <c:pt idx="86">
                  <c:v>97.8</c:v>
                </c:pt>
                <c:pt idx="87">
                  <c:v>97.8</c:v>
                </c:pt>
                <c:pt idx="88">
                  <c:v>97.8</c:v>
                </c:pt>
                <c:pt idx="89">
                  <c:v>97.8</c:v>
                </c:pt>
                <c:pt idx="90">
                  <c:v>97.8</c:v>
                </c:pt>
                <c:pt idx="91">
                  <c:v>97.9</c:v>
                </c:pt>
                <c:pt idx="92">
                  <c:v>97.9</c:v>
                </c:pt>
                <c:pt idx="93">
                  <c:v>97.9</c:v>
                </c:pt>
                <c:pt idx="94">
                  <c:v>98</c:v>
                </c:pt>
                <c:pt idx="95">
                  <c:v>97.9</c:v>
                </c:pt>
                <c:pt idx="96">
                  <c:v>98</c:v>
                </c:pt>
                <c:pt idx="97">
                  <c:v>98.8</c:v>
                </c:pt>
                <c:pt idx="98">
                  <c:v>98.9</c:v>
                </c:pt>
                <c:pt idx="99">
                  <c:v>99.1</c:v>
                </c:pt>
                <c:pt idx="100">
                  <c:v>99.1</c:v>
                </c:pt>
                <c:pt idx="101">
                  <c:v>99</c:v>
                </c:pt>
                <c:pt idx="102">
                  <c:v>99</c:v>
                </c:pt>
                <c:pt idx="103">
                  <c:v>98.8</c:v>
                </c:pt>
                <c:pt idx="104">
                  <c:v>98.9</c:v>
                </c:pt>
                <c:pt idx="105">
                  <c:v>98.7</c:v>
                </c:pt>
                <c:pt idx="106">
                  <c:v>98.6</c:v>
                </c:pt>
                <c:pt idx="107">
                  <c:v>98.5</c:v>
                </c:pt>
                <c:pt idx="108">
                  <c:v>98.5</c:v>
                </c:pt>
                <c:pt idx="109">
                  <c:v>98.6</c:v>
                </c:pt>
                <c:pt idx="110">
                  <c:v>98.6</c:v>
                </c:pt>
                <c:pt idx="111">
                  <c:v>98.6</c:v>
                </c:pt>
                <c:pt idx="112">
                  <c:v>98.6</c:v>
                </c:pt>
                <c:pt idx="113">
                  <c:v>98.6</c:v>
                </c:pt>
                <c:pt idx="114">
                  <c:v>98.5</c:v>
                </c:pt>
                <c:pt idx="115">
                  <c:v>98.5</c:v>
                </c:pt>
                <c:pt idx="116">
                  <c:v>98.5</c:v>
                </c:pt>
                <c:pt idx="117">
                  <c:v>98.6</c:v>
                </c:pt>
                <c:pt idx="118">
                  <c:v>98.6</c:v>
                </c:pt>
                <c:pt idx="119">
                  <c:v>98.5</c:v>
                </c:pt>
                <c:pt idx="120">
                  <c:v>98.5</c:v>
                </c:pt>
                <c:pt idx="121">
                  <c:v>98.5</c:v>
                </c:pt>
                <c:pt idx="122">
                  <c:v>98.5</c:v>
                </c:pt>
                <c:pt idx="123">
                  <c:v>98.5</c:v>
                </c:pt>
                <c:pt idx="124">
                  <c:v>98.5</c:v>
                </c:pt>
                <c:pt idx="125">
                  <c:v>98.6</c:v>
                </c:pt>
                <c:pt idx="126">
                  <c:v>98.6</c:v>
                </c:pt>
                <c:pt idx="127">
                  <c:v>98.6</c:v>
                </c:pt>
                <c:pt idx="128">
                  <c:v>98.6</c:v>
                </c:pt>
                <c:pt idx="129">
                  <c:v>98.9</c:v>
                </c:pt>
                <c:pt idx="130">
                  <c:v>98.9</c:v>
                </c:pt>
                <c:pt idx="131">
                  <c:v>98.7</c:v>
                </c:pt>
                <c:pt idx="132">
                  <c:v>98.7</c:v>
                </c:pt>
                <c:pt idx="133">
                  <c:v>98.5</c:v>
                </c:pt>
                <c:pt idx="134">
                  <c:v>98.5</c:v>
                </c:pt>
                <c:pt idx="135">
                  <c:v>98.5</c:v>
                </c:pt>
                <c:pt idx="136">
                  <c:v>98.5</c:v>
                </c:pt>
                <c:pt idx="137">
                  <c:v>98.6</c:v>
                </c:pt>
                <c:pt idx="138">
                  <c:v>98.7</c:v>
                </c:pt>
                <c:pt idx="139">
                  <c:v>98.7</c:v>
                </c:pt>
                <c:pt idx="140">
                  <c:v>98.6</c:v>
                </c:pt>
                <c:pt idx="141">
                  <c:v>98.6</c:v>
                </c:pt>
                <c:pt idx="142">
                  <c:v>99.1</c:v>
                </c:pt>
                <c:pt idx="143">
                  <c:v>99.6</c:v>
                </c:pt>
                <c:pt idx="144">
                  <c:v>99.3</c:v>
                </c:pt>
                <c:pt idx="145">
                  <c:v>99.1</c:v>
                </c:pt>
                <c:pt idx="146">
                  <c:v>99</c:v>
                </c:pt>
                <c:pt idx="147">
                  <c:v>99</c:v>
                </c:pt>
                <c:pt idx="148">
                  <c:v>98.8</c:v>
                </c:pt>
                <c:pt idx="149">
                  <c:v>98.8</c:v>
                </c:pt>
                <c:pt idx="150">
                  <c:v>98.7</c:v>
                </c:pt>
                <c:pt idx="151">
                  <c:v>98.8</c:v>
                </c:pt>
                <c:pt idx="152">
                  <c:v>98.8</c:v>
                </c:pt>
                <c:pt idx="153">
                  <c:v>98.8</c:v>
                </c:pt>
                <c:pt idx="154">
                  <c:v>98.8</c:v>
                </c:pt>
                <c:pt idx="155">
                  <c:v>98.8</c:v>
                </c:pt>
                <c:pt idx="156">
                  <c:v>98.8</c:v>
                </c:pt>
                <c:pt idx="157">
                  <c:v>98.8</c:v>
                </c:pt>
                <c:pt idx="158">
                  <c:v>98.7</c:v>
                </c:pt>
                <c:pt idx="159">
                  <c:v>98.8</c:v>
                </c:pt>
                <c:pt idx="160">
                  <c:v>99.4</c:v>
                </c:pt>
                <c:pt idx="161">
                  <c:v>99</c:v>
                </c:pt>
                <c:pt idx="162">
                  <c:v>98.8</c:v>
                </c:pt>
                <c:pt idx="163">
                  <c:v>98.8</c:v>
                </c:pt>
                <c:pt idx="164">
                  <c:v>98.8</c:v>
                </c:pt>
                <c:pt idx="165">
                  <c:v>98.7</c:v>
                </c:pt>
                <c:pt idx="166">
                  <c:v>98.7</c:v>
                </c:pt>
                <c:pt idx="167">
                  <c:v>98.8</c:v>
                </c:pt>
                <c:pt idx="168">
                  <c:v>98.9</c:v>
                </c:pt>
                <c:pt idx="169">
                  <c:v>99</c:v>
                </c:pt>
                <c:pt idx="170">
                  <c:v>99.1</c:v>
                </c:pt>
                <c:pt idx="171">
                  <c:v>99.2</c:v>
                </c:pt>
                <c:pt idx="172">
                  <c:v>99.2</c:v>
                </c:pt>
                <c:pt idx="173">
                  <c:v>99.3</c:v>
                </c:pt>
                <c:pt idx="174">
                  <c:v>99.3</c:v>
                </c:pt>
                <c:pt idx="175">
                  <c:v>99.2</c:v>
                </c:pt>
                <c:pt idx="176">
                  <c:v>99.2</c:v>
                </c:pt>
                <c:pt idx="177">
                  <c:v>99.2</c:v>
                </c:pt>
                <c:pt idx="178">
                  <c:v>99.2</c:v>
                </c:pt>
                <c:pt idx="179">
                  <c:v>99.2</c:v>
                </c:pt>
                <c:pt idx="180">
                  <c:v>99.2</c:v>
                </c:pt>
                <c:pt idx="181">
                  <c:v>99.2</c:v>
                </c:pt>
                <c:pt idx="182">
                  <c:v>99.1</c:v>
                </c:pt>
                <c:pt idx="183">
                  <c:v>99.1</c:v>
                </c:pt>
                <c:pt idx="184">
                  <c:v>99</c:v>
                </c:pt>
                <c:pt idx="185">
                  <c:v>99</c:v>
                </c:pt>
                <c:pt idx="186">
                  <c:v>98.9</c:v>
                </c:pt>
                <c:pt idx="187">
                  <c:v>99</c:v>
                </c:pt>
                <c:pt idx="188">
                  <c:v>99</c:v>
                </c:pt>
                <c:pt idx="189">
                  <c:v>99</c:v>
                </c:pt>
                <c:pt idx="190">
                  <c:v>99</c:v>
                </c:pt>
                <c:pt idx="191">
                  <c:v>99</c:v>
                </c:pt>
                <c:pt idx="192">
                  <c:v>99.1</c:v>
                </c:pt>
                <c:pt idx="193">
                  <c:v>99.1</c:v>
                </c:pt>
                <c:pt idx="194">
                  <c:v>99.1</c:v>
                </c:pt>
                <c:pt idx="195">
                  <c:v>99</c:v>
                </c:pt>
                <c:pt idx="196">
                  <c:v>99.1</c:v>
                </c:pt>
                <c:pt idx="197">
                  <c:v>99.3</c:v>
                </c:pt>
                <c:pt idx="198">
                  <c:v>99.4</c:v>
                </c:pt>
                <c:pt idx="199">
                  <c:v>99.3</c:v>
                </c:pt>
                <c:pt idx="200">
                  <c:v>99.4</c:v>
                </c:pt>
                <c:pt idx="201">
                  <c:v>99.4</c:v>
                </c:pt>
                <c:pt idx="202">
                  <c:v>99.4</c:v>
                </c:pt>
                <c:pt idx="203">
                  <c:v>99.3</c:v>
                </c:pt>
                <c:pt idx="204">
                  <c:v>99.3</c:v>
                </c:pt>
                <c:pt idx="205">
                  <c:v>99.3</c:v>
                </c:pt>
                <c:pt idx="206">
                  <c:v>99.3</c:v>
                </c:pt>
                <c:pt idx="207">
                  <c:v>99.3</c:v>
                </c:pt>
                <c:pt idx="208">
                  <c:v>99.4</c:v>
                </c:pt>
                <c:pt idx="209">
                  <c:v>99.3</c:v>
                </c:pt>
                <c:pt idx="210">
                  <c:v>99.3</c:v>
                </c:pt>
                <c:pt idx="211">
                  <c:v>99.4</c:v>
                </c:pt>
                <c:pt idx="212">
                  <c:v>99.4</c:v>
                </c:pt>
                <c:pt idx="213">
                  <c:v>99.4</c:v>
                </c:pt>
                <c:pt idx="214">
                  <c:v>99.6</c:v>
                </c:pt>
                <c:pt idx="215">
                  <c:v>99.5</c:v>
                </c:pt>
                <c:pt idx="216">
                  <c:v>99.5</c:v>
                </c:pt>
                <c:pt idx="217">
                  <c:v>99.4</c:v>
                </c:pt>
                <c:pt idx="218">
                  <c:v>99.4</c:v>
                </c:pt>
                <c:pt idx="219">
                  <c:v>99.4</c:v>
                </c:pt>
                <c:pt idx="220">
                  <c:v>99.3</c:v>
                </c:pt>
                <c:pt idx="221">
                  <c:v>99.5</c:v>
                </c:pt>
                <c:pt idx="222">
                  <c:v>99.5</c:v>
                </c:pt>
                <c:pt idx="223">
                  <c:v>99.4</c:v>
                </c:pt>
                <c:pt idx="224">
                  <c:v>99.3</c:v>
                </c:pt>
                <c:pt idx="225">
                  <c:v>99.3</c:v>
                </c:pt>
                <c:pt idx="226">
                  <c:v>99.4</c:v>
                </c:pt>
                <c:pt idx="227">
                  <c:v>99.5</c:v>
                </c:pt>
                <c:pt idx="228">
                  <c:v>99.6</c:v>
                </c:pt>
                <c:pt idx="229">
                  <c:v>99.5</c:v>
                </c:pt>
                <c:pt idx="230">
                  <c:v>99.5</c:v>
                </c:pt>
                <c:pt idx="231">
                  <c:v>99.6</c:v>
                </c:pt>
                <c:pt idx="232">
                  <c:v>99.6</c:v>
                </c:pt>
                <c:pt idx="233">
                  <c:v>99.6</c:v>
                </c:pt>
                <c:pt idx="234">
                  <c:v>99.9</c:v>
                </c:pt>
                <c:pt idx="235">
                  <c:v>99.7</c:v>
                </c:pt>
                <c:pt idx="236">
                  <c:v>99.6</c:v>
                </c:pt>
                <c:pt idx="237">
                  <c:v>99.6</c:v>
                </c:pt>
                <c:pt idx="238">
                  <c:v>99.6</c:v>
                </c:pt>
                <c:pt idx="239">
                  <c:v>99.5</c:v>
                </c:pt>
                <c:pt idx="240">
                  <c:v>99.6</c:v>
                </c:pt>
                <c:pt idx="241">
                  <c:v>99.6</c:v>
                </c:pt>
                <c:pt idx="242">
                  <c:v>99.7</c:v>
                </c:pt>
                <c:pt idx="243">
                  <c:v>99.6</c:v>
                </c:pt>
                <c:pt idx="244">
                  <c:v>99.6</c:v>
                </c:pt>
                <c:pt idx="245">
                  <c:v>99.6</c:v>
                </c:pt>
                <c:pt idx="246">
                  <c:v>99.7</c:v>
                </c:pt>
                <c:pt idx="247">
                  <c:v>99.7</c:v>
                </c:pt>
                <c:pt idx="248">
                  <c:v>99.7</c:v>
                </c:pt>
                <c:pt idx="249">
                  <c:v>99.7</c:v>
                </c:pt>
                <c:pt idx="250">
                  <c:v>99.6</c:v>
                </c:pt>
                <c:pt idx="251">
                  <c:v>99.5</c:v>
                </c:pt>
                <c:pt idx="252">
                  <c:v>99.6</c:v>
                </c:pt>
                <c:pt idx="253">
                  <c:v>99.6</c:v>
                </c:pt>
                <c:pt idx="254">
                  <c:v>99.7</c:v>
                </c:pt>
                <c:pt idx="255">
                  <c:v>99.6</c:v>
                </c:pt>
                <c:pt idx="256">
                  <c:v>99.8</c:v>
                </c:pt>
                <c:pt idx="257">
                  <c:v>99.9</c:v>
                </c:pt>
                <c:pt idx="258">
                  <c:v>99.9</c:v>
                </c:pt>
                <c:pt idx="259">
                  <c:v>100</c:v>
                </c:pt>
                <c:pt idx="260">
                  <c:v>100</c:v>
                </c:pt>
                <c:pt idx="261">
                  <c:v>99.8</c:v>
                </c:pt>
                <c:pt idx="262">
                  <c:v>99.7</c:v>
                </c:pt>
                <c:pt idx="263">
                  <c:v>99.8</c:v>
                </c:pt>
                <c:pt idx="264">
                  <c:v>99.7</c:v>
                </c:pt>
                <c:pt idx="265">
                  <c:v>99.8</c:v>
                </c:pt>
                <c:pt idx="266">
                  <c:v>99.8</c:v>
                </c:pt>
                <c:pt idx="267">
                  <c:v>99.8</c:v>
                </c:pt>
                <c:pt idx="268">
                  <c:v>99.8</c:v>
                </c:pt>
                <c:pt idx="269">
                  <c:v>99.8</c:v>
                </c:pt>
                <c:pt idx="270">
                  <c:v>99.8</c:v>
                </c:pt>
                <c:pt idx="271">
                  <c:v>99.8</c:v>
                </c:pt>
                <c:pt idx="272">
                  <c:v>99.8</c:v>
                </c:pt>
                <c:pt idx="273">
                  <c:v>99.7</c:v>
                </c:pt>
                <c:pt idx="274">
                  <c:v>99.7</c:v>
                </c:pt>
                <c:pt idx="275">
                  <c:v>99.7</c:v>
                </c:pt>
                <c:pt idx="276">
                  <c:v>99.8</c:v>
                </c:pt>
                <c:pt idx="277">
                  <c:v>99.8</c:v>
                </c:pt>
                <c:pt idx="278">
                  <c:v>99.7</c:v>
                </c:pt>
                <c:pt idx="279">
                  <c:v>99.7</c:v>
                </c:pt>
                <c:pt idx="280">
                  <c:v>99.8</c:v>
                </c:pt>
                <c:pt idx="281">
                  <c:v>99.9</c:v>
                </c:pt>
                <c:pt idx="282">
                  <c:v>99.9</c:v>
                </c:pt>
                <c:pt idx="283">
                  <c:v>99.7</c:v>
                </c:pt>
                <c:pt idx="284">
                  <c:v>99.7</c:v>
                </c:pt>
                <c:pt idx="285">
                  <c:v>99.7</c:v>
                </c:pt>
                <c:pt idx="286">
                  <c:v>99.7</c:v>
                </c:pt>
                <c:pt idx="287">
                  <c:v>99.6</c:v>
                </c:pt>
                <c:pt idx="288">
                  <c:v>99.7</c:v>
                </c:pt>
                <c:pt idx="289">
                  <c:v>99.7</c:v>
                </c:pt>
                <c:pt idx="290">
                  <c:v>100</c:v>
                </c:pt>
                <c:pt idx="291">
                  <c:v>100</c:v>
                </c:pt>
                <c:pt idx="292">
                  <c:v>100</c:v>
                </c:pt>
                <c:pt idx="293">
                  <c:v>100</c:v>
                </c:pt>
                <c:pt idx="294">
                  <c:v>100</c:v>
                </c:pt>
                <c:pt idx="295">
                  <c:v>100</c:v>
                </c:pt>
                <c:pt idx="296">
                  <c:v>100</c:v>
                </c:pt>
                <c:pt idx="297">
                  <c:v>100</c:v>
                </c:pt>
                <c:pt idx="298">
                  <c:v>100</c:v>
                </c:pt>
                <c:pt idx="299">
                  <c:v>99.9</c:v>
                </c:pt>
                <c:pt idx="300">
                  <c:v>99.9</c:v>
                </c:pt>
                <c:pt idx="301">
                  <c:v>99.9</c:v>
                </c:pt>
                <c:pt idx="302">
                  <c:v>99.9</c:v>
                </c:pt>
                <c:pt idx="303">
                  <c:v>99.9</c:v>
                </c:pt>
                <c:pt idx="304">
                  <c:v>100</c:v>
                </c:pt>
                <c:pt idx="305">
                  <c:v>99.8</c:v>
                </c:pt>
                <c:pt idx="306">
                  <c:v>99.9</c:v>
                </c:pt>
                <c:pt idx="307">
                  <c:v>100</c:v>
                </c:pt>
                <c:pt idx="308">
                  <c:v>100</c:v>
                </c:pt>
                <c:pt idx="309">
                  <c:v>100</c:v>
                </c:pt>
                <c:pt idx="310">
                  <c:v>100</c:v>
                </c:pt>
                <c:pt idx="311">
                  <c:v>100</c:v>
                </c:pt>
                <c:pt idx="312">
                  <c:v>100</c:v>
                </c:pt>
                <c:pt idx="313">
                  <c:v>100</c:v>
                </c:pt>
                <c:pt idx="314">
                  <c:v>100</c:v>
                </c:pt>
                <c:pt idx="315">
                  <c:v>100</c:v>
                </c:pt>
                <c:pt idx="316">
                  <c:v>100</c:v>
                </c:pt>
                <c:pt idx="317">
                  <c:v>100</c:v>
                </c:pt>
                <c:pt idx="318">
                  <c:v>100</c:v>
                </c:pt>
                <c:pt idx="319">
                  <c:v>100</c:v>
                </c:pt>
                <c:pt idx="320">
                  <c:v>100</c:v>
                </c:pt>
                <c:pt idx="321">
                  <c:v>100</c:v>
                </c:pt>
                <c:pt idx="322">
                  <c:v>100</c:v>
                </c:pt>
                <c:pt idx="323">
                  <c:v>100</c:v>
                </c:pt>
                <c:pt idx="324">
                  <c:v>100</c:v>
                </c:pt>
                <c:pt idx="325">
                  <c:v>100</c:v>
                </c:pt>
                <c:pt idx="326">
                  <c:v>100</c:v>
                </c:pt>
                <c:pt idx="327">
                  <c:v>100</c:v>
                </c:pt>
                <c:pt idx="328">
                  <c:v>100</c:v>
                </c:pt>
                <c:pt idx="329">
                  <c:v>100</c:v>
                </c:pt>
                <c:pt idx="330">
                  <c:v>100</c:v>
                </c:pt>
                <c:pt idx="331">
                  <c:v>100</c:v>
                </c:pt>
                <c:pt idx="332">
                  <c:v>100</c:v>
                </c:pt>
                <c:pt idx="333">
                  <c:v>100</c:v>
                </c:pt>
                <c:pt idx="334">
                  <c:v>100</c:v>
                </c:pt>
                <c:pt idx="335">
                  <c:v>100</c:v>
                </c:pt>
                <c:pt idx="336">
                  <c:v>100</c:v>
                </c:pt>
                <c:pt idx="337">
                  <c:v>100</c:v>
                </c:pt>
                <c:pt idx="338">
                  <c:v>100</c:v>
                </c:pt>
                <c:pt idx="339">
                  <c:v>100</c:v>
                </c:pt>
                <c:pt idx="340">
                  <c:v>100</c:v>
                </c:pt>
                <c:pt idx="341">
                  <c:v>100</c:v>
                </c:pt>
                <c:pt idx="342">
                  <c:v>100</c:v>
                </c:pt>
                <c:pt idx="343">
                  <c:v>100</c:v>
                </c:pt>
                <c:pt idx="344">
                  <c:v>100</c:v>
                </c:pt>
                <c:pt idx="345">
                  <c:v>100</c:v>
                </c:pt>
                <c:pt idx="346">
                  <c:v>100</c:v>
                </c:pt>
                <c:pt idx="347">
                  <c:v>100</c:v>
                </c:pt>
                <c:pt idx="348">
                  <c:v>100</c:v>
                </c:pt>
                <c:pt idx="349">
                  <c:v>100</c:v>
                </c:pt>
                <c:pt idx="350">
                  <c:v>100</c:v>
                </c:pt>
                <c:pt idx="351">
                  <c:v>100</c:v>
                </c:pt>
                <c:pt idx="352">
                  <c:v>100</c:v>
                </c:pt>
                <c:pt idx="353">
                  <c:v>100</c:v>
                </c:pt>
                <c:pt idx="354">
                  <c:v>100</c:v>
                </c:pt>
                <c:pt idx="355">
                  <c:v>100</c:v>
                </c:pt>
                <c:pt idx="356">
                  <c:v>100</c:v>
                </c:pt>
                <c:pt idx="357">
                  <c:v>100</c:v>
                </c:pt>
                <c:pt idx="358">
                  <c:v>100</c:v>
                </c:pt>
                <c:pt idx="359">
                  <c:v>100</c:v>
                </c:pt>
                <c:pt idx="360">
                  <c:v>100</c:v>
                </c:pt>
                <c:pt idx="361">
                  <c:v>100</c:v>
                </c:pt>
                <c:pt idx="362">
                  <c:v>100</c:v>
                </c:pt>
                <c:pt idx="363">
                  <c:v>100</c:v>
                </c:pt>
                <c:pt idx="364">
                  <c:v>100</c:v>
                </c:pt>
                <c:pt idx="365">
                  <c:v>100</c:v>
                </c:pt>
                <c:pt idx="366">
                  <c:v>100</c:v>
                </c:pt>
                <c:pt idx="367">
                  <c:v>100</c:v>
                </c:pt>
                <c:pt idx="368">
                  <c:v>100</c:v>
                </c:pt>
                <c:pt idx="369">
                  <c:v>100</c:v>
                </c:pt>
                <c:pt idx="370">
                  <c:v>100</c:v>
                </c:pt>
                <c:pt idx="371">
                  <c:v>100</c:v>
                </c:pt>
                <c:pt idx="372">
                  <c:v>100</c:v>
                </c:pt>
                <c:pt idx="373">
                  <c:v>100</c:v>
                </c:pt>
                <c:pt idx="374">
                  <c:v>100</c:v>
                </c:pt>
                <c:pt idx="375">
                  <c:v>100</c:v>
                </c:pt>
                <c:pt idx="376">
                  <c:v>100</c:v>
                </c:pt>
                <c:pt idx="377">
                  <c:v>100</c:v>
                </c:pt>
                <c:pt idx="378">
                  <c:v>100</c:v>
                </c:pt>
                <c:pt idx="379">
                  <c:v>100</c:v>
                </c:pt>
                <c:pt idx="380">
                  <c:v>100</c:v>
                </c:pt>
                <c:pt idx="381">
                  <c:v>100</c:v>
                </c:pt>
                <c:pt idx="382">
                  <c:v>100</c:v>
                </c:pt>
                <c:pt idx="383">
                  <c:v>100</c:v>
                </c:pt>
                <c:pt idx="384">
                  <c:v>100</c:v>
                </c:pt>
                <c:pt idx="385">
                  <c:v>100</c:v>
                </c:pt>
                <c:pt idx="386">
                  <c:v>100</c:v>
                </c:pt>
                <c:pt idx="387">
                  <c:v>100</c:v>
                </c:pt>
                <c:pt idx="388">
                  <c:v>100</c:v>
                </c:pt>
                <c:pt idx="389">
                  <c:v>100</c:v>
                </c:pt>
                <c:pt idx="390">
                  <c:v>100</c:v>
                </c:pt>
                <c:pt idx="391">
                  <c:v>100</c:v>
                </c:pt>
                <c:pt idx="392">
                  <c:v>100</c:v>
                </c:pt>
                <c:pt idx="393">
                  <c:v>100</c:v>
                </c:pt>
                <c:pt idx="394">
                  <c:v>100</c:v>
                </c:pt>
                <c:pt idx="395">
                  <c:v>100</c:v>
                </c:pt>
                <c:pt idx="396">
                  <c:v>100</c:v>
                </c:pt>
                <c:pt idx="397">
                  <c:v>100</c:v>
                </c:pt>
                <c:pt idx="398">
                  <c:v>100</c:v>
                </c:pt>
                <c:pt idx="399">
                  <c:v>100</c:v>
                </c:pt>
                <c:pt idx="400">
                  <c:v>100</c:v>
                </c:pt>
                <c:pt idx="401">
                  <c:v>100</c:v>
                </c:pt>
                <c:pt idx="402">
                  <c:v>100</c:v>
                </c:pt>
                <c:pt idx="403">
                  <c:v>100</c:v>
                </c:pt>
                <c:pt idx="404">
                  <c:v>100</c:v>
                </c:pt>
                <c:pt idx="405">
                  <c:v>100</c:v>
                </c:pt>
                <c:pt idx="406">
                  <c:v>100</c:v>
                </c:pt>
                <c:pt idx="407">
                  <c:v>100</c:v>
                </c:pt>
                <c:pt idx="408">
                  <c:v>100</c:v>
                </c:pt>
                <c:pt idx="409">
                  <c:v>100</c:v>
                </c:pt>
                <c:pt idx="410">
                  <c:v>100</c:v>
                </c:pt>
                <c:pt idx="411">
                  <c:v>100</c:v>
                </c:pt>
                <c:pt idx="412">
                  <c:v>100</c:v>
                </c:pt>
                <c:pt idx="413">
                  <c:v>100</c:v>
                </c:pt>
                <c:pt idx="414">
                  <c:v>100</c:v>
                </c:pt>
                <c:pt idx="415">
                  <c:v>100</c:v>
                </c:pt>
                <c:pt idx="416">
                  <c:v>100</c:v>
                </c:pt>
                <c:pt idx="417">
                  <c:v>100</c:v>
                </c:pt>
                <c:pt idx="418">
                  <c:v>100</c:v>
                </c:pt>
                <c:pt idx="419">
                  <c:v>100</c:v>
                </c:pt>
                <c:pt idx="420">
                  <c:v>100</c:v>
                </c:pt>
                <c:pt idx="421">
                  <c:v>100</c:v>
                </c:pt>
                <c:pt idx="422">
                  <c:v>100</c:v>
                </c:pt>
                <c:pt idx="423">
                  <c:v>100</c:v>
                </c:pt>
                <c:pt idx="424">
                  <c:v>100</c:v>
                </c:pt>
                <c:pt idx="425">
                  <c:v>100</c:v>
                </c:pt>
                <c:pt idx="426">
                  <c:v>100</c:v>
                </c:pt>
                <c:pt idx="427">
                  <c:v>100</c:v>
                </c:pt>
                <c:pt idx="428">
                  <c:v>100</c:v>
                </c:pt>
                <c:pt idx="429">
                  <c:v>100</c:v>
                </c:pt>
                <c:pt idx="430">
                  <c:v>100</c:v>
                </c:pt>
                <c:pt idx="431">
                  <c:v>100</c:v>
                </c:pt>
                <c:pt idx="432">
                  <c:v>100</c:v>
                </c:pt>
                <c:pt idx="433">
                  <c:v>100</c:v>
                </c:pt>
                <c:pt idx="434">
                  <c:v>100</c:v>
                </c:pt>
                <c:pt idx="435">
                  <c:v>100</c:v>
                </c:pt>
                <c:pt idx="436">
                  <c:v>100</c:v>
                </c:pt>
                <c:pt idx="437">
                  <c:v>100</c:v>
                </c:pt>
                <c:pt idx="438">
                  <c:v>100</c:v>
                </c:pt>
                <c:pt idx="439">
                  <c:v>100</c:v>
                </c:pt>
                <c:pt idx="440">
                  <c:v>100</c:v>
                </c:pt>
                <c:pt idx="441">
                  <c:v>100</c:v>
                </c:pt>
                <c:pt idx="442">
                  <c:v>100</c:v>
                </c:pt>
                <c:pt idx="443">
                  <c:v>100</c:v>
                </c:pt>
                <c:pt idx="444">
                  <c:v>100</c:v>
                </c:pt>
                <c:pt idx="445">
                  <c:v>100</c:v>
                </c:pt>
                <c:pt idx="446">
                  <c:v>100</c:v>
                </c:pt>
                <c:pt idx="447">
                  <c:v>100</c:v>
                </c:pt>
                <c:pt idx="448">
                  <c:v>100</c:v>
                </c:pt>
                <c:pt idx="449">
                  <c:v>100</c:v>
                </c:pt>
                <c:pt idx="450">
                  <c:v>100</c:v>
                </c:pt>
                <c:pt idx="451">
                  <c:v>100</c:v>
                </c:pt>
                <c:pt idx="452">
                  <c:v>100</c:v>
                </c:pt>
                <c:pt idx="453">
                  <c:v>100</c:v>
                </c:pt>
                <c:pt idx="454">
                  <c:v>100</c:v>
                </c:pt>
                <c:pt idx="455">
                  <c:v>100</c:v>
                </c:pt>
                <c:pt idx="456">
                  <c:v>100</c:v>
                </c:pt>
                <c:pt idx="457">
                  <c:v>100</c:v>
                </c:pt>
                <c:pt idx="458">
                  <c:v>100</c:v>
                </c:pt>
                <c:pt idx="459">
                  <c:v>100</c:v>
                </c:pt>
                <c:pt idx="460">
                  <c:v>100</c:v>
                </c:pt>
                <c:pt idx="461">
                  <c:v>100</c:v>
                </c:pt>
                <c:pt idx="462">
                  <c:v>100</c:v>
                </c:pt>
                <c:pt idx="463">
                  <c:v>100</c:v>
                </c:pt>
                <c:pt idx="464">
                  <c:v>100</c:v>
                </c:pt>
                <c:pt idx="465">
                  <c:v>100</c:v>
                </c:pt>
                <c:pt idx="466">
                  <c:v>100</c:v>
                </c:pt>
                <c:pt idx="467">
                  <c:v>100</c:v>
                </c:pt>
                <c:pt idx="468">
                  <c:v>100</c:v>
                </c:pt>
                <c:pt idx="469">
                  <c:v>100</c:v>
                </c:pt>
                <c:pt idx="470">
                  <c:v>100</c:v>
                </c:pt>
                <c:pt idx="471">
                  <c:v>100</c:v>
                </c:pt>
                <c:pt idx="472">
                  <c:v>100</c:v>
                </c:pt>
                <c:pt idx="473">
                  <c:v>100</c:v>
                </c:pt>
                <c:pt idx="474">
                  <c:v>100</c:v>
                </c:pt>
                <c:pt idx="475">
                  <c:v>100</c:v>
                </c:pt>
                <c:pt idx="476">
                  <c:v>100</c:v>
                </c:pt>
                <c:pt idx="477">
                  <c:v>100</c:v>
                </c:pt>
                <c:pt idx="478">
                  <c:v>100</c:v>
                </c:pt>
                <c:pt idx="479">
                  <c:v>100</c:v>
                </c:pt>
                <c:pt idx="480">
                  <c:v>100</c:v>
                </c:pt>
                <c:pt idx="481">
                  <c:v>100</c:v>
                </c:pt>
                <c:pt idx="482">
                  <c:v>100</c:v>
                </c:pt>
                <c:pt idx="483">
                  <c:v>100</c:v>
                </c:pt>
                <c:pt idx="484">
                  <c:v>100</c:v>
                </c:pt>
                <c:pt idx="485">
                  <c:v>100</c:v>
                </c:pt>
                <c:pt idx="486">
                  <c:v>100</c:v>
                </c:pt>
                <c:pt idx="487">
                  <c:v>100</c:v>
                </c:pt>
                <c:pt idx="488">
                  <c:v>100</c:v>
                </c:pt>
                <c:pt idx="489">
                  <c:v>100</c:v>
                </c:pt>
                <c:pt idx="490">
                  <c:v>100</c:v>
                </c:pt>
                <c:pt idx="491">
                  <c:v>100</c:v>
                </c:pt>
                <c:pt idx="492">
                  <c:v>100</c:v>
                </c:pt>
                <c:pt idx="493">
                  <c:v>100</c:v>
                </c:pt>
                <c:pt idx="494">
                  <c:v>100</c:v>
                </c:pt>
                <c:pt idx="495">
                  <c:v>100</c:v>
                </c:pt>
                <c:pt idx="496">
                  <c:v>100</c:v>
                </c:pt>
                <c:pt idx="497">
                  <c:v>100</c:v>
                </c:pt>
                <c:pt idx="498">
                  <c:v>100</c:v>
                </c:pt>
                <c:pt idx="499">
                  <c:v>100</c:v>
                </c:pt>
                <c:pt idx="500">
                  <c:v>100</c:v>
                </c:pt>
                <c:pt idx="501">
                  <c:v>100</c:v>
                </c:pt>
                <c:pt idx="502">
                  <c:v>100</c:v>
                </c:pt>
                <c:pt idx="503">
                  <c:v>100</c:v>
                </c:pt>
                <c:pt idx="504">
                  <c:v>100</c:v>
                </c:pt>
                <c:pt idx="505">
                  <c:v>100</c:v>
                </c:pt>
                <c:pt idx="506">
                  <c:v>100</c:v>
                </c:pt>
                <c:pt idx="507">
                  <c:v>100</c:v>
                </c:pt>
                <c:pt idx="508">
                  <c:v>100</c:v>
                </c:pt>
                <c:pt idx="509">
                  <c:v>100</c:v>
                </c:pt>
                <c:pt idx="510">
                  <c:v>100</c:v>
                </c:pt>
                <c:pt idx="511">
                  <c:v>100</c:v>
                </c:pt>
                <c:pt idx="512">
                  <c:v>100</c:v>
                </c:pt>
                <c:pt idx="513">
                  <c:v>100</c:v>
                </c:pt>
                <c:pt idx="514">
                  <c:v>100</c:v>
                </c:pt>
                <c:pt idx="515">
                  <c:v>100</c:v>
                </c:pt>
                <c:pt idx="516">
                  <c:v>100</c:v>
                </c:pt>
                <c:pt idx="517">
                  <c:v>100</c:v>
                </c:pt>
                <c:pt idx="518">
                  <c:v>100</c:v>
                </c:pt>
                <c:pt idx="519">
                  <c:v>100</c:v>
                </c:pt>
                <c:pt idx="520">
                  <c:v>100</c:v>
                </c:pt>
                <c:pt idx="521">
                  <c:v>100</c:v>
                </c:pt>
                <c:pt idx="522">
                  <c:v>100</c:v>
                </c:pt>
                <c:pt idx="523">
                  <c:v>100</c:v>
                </c:pt>
                <c:pt idx="524">
                  <c:v>100</c:v>
                </c:pt>
                <c:pt idx="525">
                  <c:v>100</c:v>
                </c:pt>
                <c:pt idx="526">
                  <c:v>100</c:v>
                </c:pt>
                <c:pt idx="527">
                  <c:v>100</c:v>
                </c:pt>
                <c:pt idx="528">
                  <c:v>100</c:v>
                </c:pt>
                <c:pt idx="529">
                  <c:v>100</c:v>
                </c:pt>
                <c:pt idx="530">
                  <c:v>100</c:v>
                </c:pt>
                <c:pt idx="531">
                  <c:v>100</c:v>
                </c:pt>
                <c:pt idx="532">
                  <c:v>100</c:v>
                </c:pt>
                <c:pt idx="533">
                  <c:v>100</c:v>
                </c:pt>
                <c:pt idx="534">
                  <c:v>100</c:v>
                </c:pt>
                <c:pt idx="535">
                  <c:v>100</c:v>
                </c:pt>
                <c:pt idx="536">
                  <c:v>100</c:v>
                </c:pt>
                <c:pt idx="537">
                  <c:v>100</c:v>
                </c:pt>
                <c:pt idx="538">
                  <c:v>100</c:v>
                </c:pt>
                <c:pt idx="539">
                  <c:v>100</c:v>
                </c:pt>
                <c:pt idx="540">
                  <c:v>100</c:v>
                </c:pt>
                <c:pt idx="541">
                  <c:v>100</c:v>
                </c:pt>
                <c:pt idx="542">
                  <c:v>100</c:v>
                </c:pt>
                <c:pt idx="543">
                  <c:v>100</c:v>
                </c:pt>
                <c:pt idx="544">
                  <c:v>100</c:v>
                </c:pt>
                <c:pt idx="545">
                  <c:v>100</c:v>
                </c:pt>
                <c:pt idx="546">
                  <c:v>100</c:v>
                </c:pt>
                <c:pt idx="547">
                  <c:v>100</c:v>
                </c:pt>
                <c:pt idx="548">
                  <c:v>100</c:v>
                </c:pt>
                <c:pt idx="549">
                  <c:v>100</c:v>
                </c:pt>
                <c:pt idx="550">
                  <c:v>100</c:v>
                </c:pt>
                <c:pt idx="551">
                  <c:v>100</c:v>
                </c:pt>
                <c:pt idx="552">
                  <c:v>100</c:v>
                </c:pt>
                <c:pt idx="553">
                  <c:v>100</c:v>
                </c:pt>
                <c:pt idx="554">
                  <c:v>100</c:v>
                </c:pt>
                <c:pt idx="555">
                  <c:v>100</c:v>
                </c:pt>
                <c:pt idx="556">
                  <c:v>100</c:v>
                </c:pt>
                <c:pt idx="557">
                  <c:v>100</c:v>
                </c:pt>
                <c:pt idx="558">
                  <c:v>100</c:v>
                </c:pt>
                <c:pt idx="559">
                  <c:v>100</c:v>
                </c:pt>
                <c:pt idx="560">
                  <c:v>100</c:v>
                </c:pt>
                <c:pt idx="561">
                  <c:v>100</c:v>
                </c:pt>
                <c:pt idx="562">
                  <c:v>100</c:v>
                </c:pt>
                <c:pt idx="563">
                  <c:v>100</c:v>
                </c:pt>
                <c:pt idx="564">
                  <c:v>100</c:v>
                </c:pt>
                <c:pt idx="565">
                  <c:v>100</c:v>
                </c:pt>
                <c:pt idx="566">
                  <c:v>100</c:v>
                </c:pt>
                <c:pt idx="567">
                  <c:v>100</c:v>
                </c:pt>
                <c:pt idx="568">
                  <c:v>100</c:v>
                </c:pt>
                <c:pt idx="569">
                  <c:v>100</c:v>
                </c:pt>
                <c:pt idx="570">
                  <c:v>100</c:v>
                </c:pt>
                <c:pt idx="571">
                  <c:v>100</c:v>
                </c:pt>
                <c:pt idx="572">
                  <c:v>100</c:v>
                </c:pt>
                <c:pt idx="573">
                  <c:v>100</c:v>
                </c:pt>
                <c:pt idx="574">
                  <c:v>100</c:v>
                </c:pt>
                <c:pt idx="575">
                  <c:v>100</c:v>
                </c:pt>
                <c:pt idx="576">
                  <c:v>100</c:v>
                </c:pt>
                <c:pt idx="577">
                  <c:v>100</c:v>
                </c:pt>
                <c:pt idx="578">
                  <c:v>100</c:v>
                </c:pt>
                <c:pt idx="579">
                  <c:v>100</c:v>
                </c:pt>
                <c:pt idx="580">
                  <c:v>100</c:v>
                </c:pt>
                <c:pt idx="581">
                  <c:v>100</c:v>
                </c:pt>
                <c:pt idx="582">
                  <c:v>100</c:v>
                </c:pt>
                <c:pt idx="583">
                  <c:v>100</c:v>
                </c:pt>
                <c:pt idx="584">
                  <c:v>100</c:v>
                </c:pt>
                <c:pt idx="585">
                  <c:v>100</c:v>
                </c:pt>
                <c:pt idx="586">
                  <c:v>100</c:v>
                </c:pt>
                <c:pt idx="587">
                  <c:v>100</c:v>
                </c:pt>
                <c:pt idx="588">
                  <c:v>100</c:v>
                </c:pt>
                <c:pt idx="589">
                  <c:v>100</c:v>
                </c:pt>
                <c:pt idx="590">
                  <c:v>100</c:v>
                </c:pt>
                <c:pt idx="591">
                  <c:v>100</c:v>
                </c:pt>
                <c:pt idx="592">
                  <c:v>100</c:v>
                </c:pt>
                <c:pt idx="593">
                  <c:v>100</c:v>
                </c:pt>
                <c:pt idx="594">
                  <c:v>100</c:v>
                </c:pt>
                <c:pt idx="595">
                  <c:v>100</c:v>
                </c:pt>
                <c:pt idx="596">
                  <c:v>100</c:v>
                </c:pt>
                <c:pt idx="597">
                  <c:v>100</c:v>
                </c:pt>
                <c:pt idx="598">
                  <c:v>100</c:v>
                </c:pt>
                <c:pt idx="599">
                  <c:v>100</c:v>
                </c:pt>
                <c:pt idx="600">
                  <c:v>100</c:v>
                </c:pt>
                <c:pt idx="601">
                  <c:v>100</c:v>
                </c:pt>
                <c:pt idx="602">
                  <c:v>100</c:v>
                </c:pt>
                <c:pt idx="603">
                  <c:v>100</c:v>
                </c:pt>
                <c:pt idx="604">
                  <c:v>100</c:v>
                </c:pt>
                <c:pt idx="605">
                  <c:v>100</c:v>
                </c:pt>
                <c:pt idx="606">
                  <c:v>100</c:v>
                </c:pt>
                <c:pt idx="607">
                  <c:v>100</c:v>
                </c:pt>
                <c:pt idx="608">
                  <c:v>100</c:v>
                </c:pt>
                <c:pt idx="609">
                  <c:v>100</c:v>
                </c:pt>
                <c:pt idx="610">
                  <c:v>100</c:v>
                </c:pt>
                <c:pt idx="611">
                  <c:v>100</c:v>
                </c:pt>
                <c:pt idx="612">
                  <c:v>100</c:v>
                </c:pt>
                <c:pt idx="613">
                  <c:v>100</c:v>
                </c:pt>
                <c:pt idx="614">
                  <c:v>100</c:v>
                </c:pt>
                <c:pt idx="615">
                  <c:v>100</c:v>
                </c:pt>
                <c:pt idx="616">
                  <c:v>100</c:v>
                </c:pt>
                <c:pt idx="617">
                  <c:v>100</c:v>
                </c:pt>
                <c:pt idx="618">
                  <c:v>100</c:v>
                </c:pt>
                <c:pt idx="619">
                  <c:v>100</c:v>
                </c:pt>
                <c:pt idx="620">
                  <c:v>100</c:v>
                </c:pt>
                <c:pt idx="621">
                  <c:v>100</c:v>
                </c:pt>
                <c:pt idx="622">
                  <c:v>100</c:v>
                </c:pt>
                <c:pt idx="623">
                  <c:v>100</c:v>
                </c:pt>
                <c:pt idx="624">
                  <c:v>100</c:v>
                </c:pt>
                <c:pt idx="625">
                  <c:v>100</c:v>
                </c:pt>
                <c:pt idx="626">
                  <c:v>100</c:v>
                </c:pt>
                <c:pt idx="627">
                  <c:v>100</c:v>
                </c:pt>
                <c:pt idx="628">
                  <c:v>95.7</c:v>
                </c:pt>
                <c:pt idx="629">
                  <c:v>96.3</c:v>
                </c:pt>
                <c:pt idx="630">
                  <c:v>96.5</c:v>
                </c:pt>
                <c:pt idx="631">
                  <c:v>96.7</c:v>
                </c:pt>
                <c:pt idx="632">
                  <c:v>96.9</c:v>
                </c:pt>
                <c:pt idx="633">
                  <c:v>97</c:v>
                </c:pt>
                <c:pt idx="634">
                  <c:v>97.1</c:v>
                </c:pt>
                <c:pt idx="635">
                  <c:v>97.2</c:v>
                </c:pt>
                <c:pt idx="636">
                  <c:v>97.3</c:v>
                </c:pt>
                <c:pt idx="637">
                  <c:v>97.4</c:v>
                </c:pt>
                <c:pt idx="638">
                  <c:v>97.5</c:v>
                </c:pt>
                <c:pt idx="639">
                  <c:v>97.5</c:v>
                </c:pt>
                <c:pt idx="640">
                  <c:v>97.6</c:v>
                </c:pt>
                <c:pt idx="641">
                  <c:v>97.6</c:v>
                </c:pt>
                <c:pt idx="642">
                  <c:v>97.7</c:v>
                </c:pt>
                <c:pt idx="643">
                  <c:v>97.7</c:v>
                </c:pt>
                <c:pt idx="644">
                  <c:v>97.8</c:v>
                </c:pt>
                <c:pt idx="645">
                  <c:v>97.8</c:v>
                </c:pt>
                <c:pt idx="646">
                  <c:v>97.8</c:v>
                </c:pt>
                <c:pt idx="647">
                  <c:v>97.9</c:v>
                </c:pt>
                <c:pt idx="648">
                  <c:v>97.9</c:v>
                </c:pt>
                <c:pt idx="649">
                  <c:v>97.9</c:v>
                </c:pt>
                <c:pt idx="650">
                  <c:v>98</c:v>
                </c:pt>
                <c:pt idx="651">
                  <c:v>98</c:v>
                </c:pt>
                <c:pt idx="652">
                  <c:v>98</c:v>
                </c:pt>
                <c:pt idx="653">
                  <c:v>98</c:v>
                </c:pt>
                <c:pt idx="654">
                  <c:v>98.1</c:v>
                </c:pt>
                <c:pt idx="655">
                  <c:v>98.2</c:v>
                </c:pt>
                <c:pt idx="656">
                  <c:v>98.2</c:v>
                </c:pt>
                <c:pt idx="657">
                  <c:v>98.2</c:v>
                </c:pt>
                <c:pt idx="658">
                  <c:v>98.2</c:v>
                </c:pt>
                <c:pt idx="659">
                  <c:v>98.3</c:v>
                </c:pt>
                <c:pt idx="660">
                  <c:v>98.2</c:v>
                </c:pt>
                <c:pt idx="661">
                  <c:v>98.3</c:v>
                </c:pt>
                <c:pt idx="662">
                  <c:v>98.3</c:v>
                </c:pt>
                <c:pt idx="663">
                  <c:v>98.3</c:v>
                </c:pt>
                <c:pt idx="664">
                  <c:v>98.3</c:v>
                </c:pt>
                <c:pt idx="665">
                  <c:v>98.4</c:v>
                </c:pt>
                <c:pt idx="666">
                  <c:v>98.4</c:v>
                </c:pt>
                <c:pt idx="667">
                  <c:v>98.4</c:v>
                </c:pt>
                <c:pt idx="668">
                  <c:v>98.5</c:v>
                </c:pt>
                <c:pt idx="669">
                  <c:v>98.7</c:v>
                </c:pt>
                <c:pt idx="670">
                  <c:v>98.8</c:v>
                </c:pt>
                <c:pt idx="671">
                  <c:v>98.8</c:v>
                </c:pt>
                <c:pt idx="672">
                  <c:v>98.8</c:v>
                </c:pt>
                <c:pt idx="673">
                  <c:v>98.8</c:v>
                </c:pt>
                <c:pt idx="674">
                  <c:v>98.8</c:v>
                </c:pt>
                <c:pt idx="675">
                  <c:v>98.8</c:v>
                </c:pt>
                <c:pt idx="676">
                  <c:v>98.8</c:v>
                </c:pt>
                <c:pt idx="677">
                  <c:v>98.8</c:v>
                </c:pt>
                <c:pt idx="678">
                  <c:v>98.8</c:v>
                </c:pt>
                <c:pt idx="679">
                  <c:v>98.8</c:v>
                </c:pt>
                <c:pt idx="680">
                  <c:v>98.9</c:v>
                </c:pt>
                <c:pt idx="681">
                  <c:v>98.9</c:v>
                </c:pt>
                <c:pt idx="682">
                  <c:v>98.9</c:v>
                </c:pt>
                <c:pt idx="683">
                  <c:v>98.9</c:v>
                </c:pt>
                <c:pt idx="684">
                  <c:v>98.9</c:v>
                </c:pt>
                <c:pt idx="685">
                  <c:v>98.9</c:v>
                </c:pt>
                <c:pt idx="686">
                  <c:v>98.9</c:v>
                </c:pt>
                <c:pt idx="687">
                  <c:v>98.9</c:v>
                </c:pt>
                <c:pt idx="688">
                  <c:v>98.9</c:v>
                </c:pt>
                <c:pt idx="689">
                  <c:v>98.9</c:v>
                </c:pt>
                <c:pt idx="690">
                  <c:v>98.9</c:v>
                </c:pt>
                <c:pt idx="691">
                  <c:v>98.9</c:v>
                </c:pt>
                <c:pt idx="692">
                  <c:v>99.1</c:v>
                </c:pt>
                <c:pt idx="693">
                  <c:v>99</c:v>
                </c:pt>
                <c:pt idx="694">
                  <c:v>99</c:v>
                </c:pt>
                <c:pt idx="695">
                  <c:v>99</c:v>
                </c:pt>
                <c:pt idx="696">
                  <c:v>99</c:v>
                </c:pt>
                <c:pt idx="697">
                  <c:v>99</c:v>
                </c:pt>
                <c:pt idx="698">
                  <c:v>99</c:v>
                </c:pt>
                <c:pt idx="699">
                  <c:v>99</c:v>
                </c:pt>
                <c:pt idx="700">
                  <c:v>99.1</c:v>
                </c:pt>
                <c:pt idx="701">
                  <c:v>99.1</c:v>
                </c:pt>
                <c:pt idx="702">
                  <c:v>99.1</c:v>
                </c:pt>
                <c:pt idx="703">
                  <c:v>99.1</c:v>
                </c:pt>
                <c:pt idx="704">
                  <c:v>99.1</c:v>
                </c:pt>
                <c:pt idx="705">
                  <c:v>99.1</c:v>
                </c:pt>
                <c:pt idx="706">
                  <c:v>99.1</c:v>
                </c:pt>
                <c:pt idx="707">
                  <c:v>99.2</c:v>
                </c:pt>
                <c:pt idx="708">
                  <c:v>99.1</c:v>
                </c:pt>
                <c:pt idx="709">
                  <c:v>99.2</c:v>
                </c:pt>
                <c:pt idx="710">
                  <c:v>99.2</c:v>
                </c:pt>
                <c:pt idx="711">
                  <c:v>99.2</c:v>
                </c:pt>
                <c:pt idx="712">
                  <c:v>99.2</c:v>
                </c:pt>
                <c:pt idx="713">
                  <c:v>99.2</c:v>
                </c:pt>
                <c:pt idx="714">
                  <c:v>99.2</c:v>
                </c:pt>
                <c:pt idx="715">
                  <c:v>99.2</c:v>
                </c:pt>
                <c:pt idx="716">
                  <c:v>99.2</c:v>
                </c:pt>
                <c:pt idx="717">
                  <c:v>99.2</c:v>
                </c:pt>
                <c:pt idx="718">
                  <c:v>99.2</c:v>
                </c:pt>
                <c:pt idx="719">
                  <c:v>99.2</c:v>
                </c:pt>
                <c:pt idx="720">
                  <c:v>99.3</c:v>
                </c:pt>
                <c:pt idx="721">
                  <c:v>99.3</c:v>
                </c:pt>
                <c:pt idx="722">
                  <c:v>99.3</c:v>
                </c:pt>
                <c:pt idx="723">
                  <c:v>99.3</c:v>
                </c:pt>
                <c:pt idx="724">
                  <c:v>99.3</c:v>
                </c:pt>
                <c:pt idx="725">
                  <c:v>99.3</c:v>
                </c:pt>
                <c:pt idx="726">
                  <c:v>99.4</c:v>
                </c:pt>
                <c:pt idx="727">
                  <c:v>99.4</c:v>
                </c:pt>
                <c:pt idx="728">
                  <c:v>99.4</c:v>
                </c:pt>
                <c:pt idx="729">
                  <c:v>99.4</c:v>
                </c:pt>
                <c:pt idx="730">
                  <c:v>99.4</c:v>
                </c:pt>
                <c:pt idx="731">
                  <c:v>99.4</c:v>
                </c:pt>
                <c:pt idx="732">
                  <c:v>99.4</c:v>
                </c:pt>
                <c:pt idx="733">
                  <c:v>99.4</c:v>
                </c:pt>
                <c:pt idx="734">
                  <c:v>99.4</c:v>
                </c:pt>
                <c:pt idx="735">
                  <c:v>99.4</c:v>
                </c:pt>
                <c:pt idx="736">
                  <c:v>99.4</c:v>
                </c:pt>
                <c:pt idx="737">
                  <c:v>99.4</c:v>
                </c:pt>
                <c:pt idx="738">
                  <c:v>99.4</c:v>
                </c:pt>
                <c:pt idx="739">
                  <c:v>99.4</c:v>
                </c:pt>
                <c:pt idx="740">
                  <c:v>99.5</c:v>
                </c:pt>
                <c:pt idx="741">
                  <c:v>99.4</c:v>
                </c:pt>
                <c:pt idx="742">
                  <c:v>99.4</c:v>
                </c:pt>
                <c:pt idx="743">
                  <c:v>99.4</c:v>
                </c:pt>
                <c:pt idx="744">
                  <c:v>99.5</c:v>
                </c:pt>
                <c:pt idx="745">
                  <c:v>99.5</c:v>
                </c:pt>
                <c:pt idx="746">
                  <c:v>99.5</c:v>
                </c:pt>
                <c:pt idx="747">
                  <c:v>99.5</c:v>
                </c:pt>
                <c:pt idx="748">
                  <c:v>99.5</c:v>
                </c:pt>
                <c:pt idx="749">
                  <c:v>99.5</c:v>
                </c:pt>
                <c:pt idx="750">
                  <c:v>99.6</c:v>
                </c:pt>
                <c:pt idx="751">
                  <c:v>99.6</c:v>
                </c:pt>
                <c:pt idx="752">
                  <c:v>99.6</c:v>
                </c:pt>
                <c:pt idx="753">
                  <c:v>99.6</c:v>
                </c:pt>
                <c:pt idx="754">
                  <c:v>99.5</c:v>
                </c:pt>
                <c:pt idx="755">
                  <c:v>99.6</c:v>
                </c:pt>
                <c:pt idx="756">
                  <c:v>99.6</c:v>
                </c:pt>
                <c:pt idx="757">
                  <c:v>99.6</c:v>
                </c:pt>
                <c:pt idx="758">
                  <c:v>99.6</c:v>
                </c:pt>
                <c:pt idx="759">
                  <c:v>99.6</c:v>
                </c:pt>
                <c:pt idx="760">
                  <c:v>99.6</c:v>
                </c:pt>
                <c:pt idx="761">
                  <c:v>99.6</c:v>
                </c:pt>
                <c:pt idx="762">
                  <c:v>99.6</c:v>
                </c:pt>
                <c:pt idx="763">
                  <c:v>99.6</c:v>
                </c:pt>
                <c:pt idx="764">
                  <c:v>99.6</c:v>
                </c:pt>
                <c:pt idx="765">
                  <c:v>99.6</c:v>
                </c:pt>
                <c:pt idx="766">
                  <c:v>99.6</c:v>
                </c:pt>
                <c:pt idx="767">
                  <c:v>99.6</c:v>
                </c:pt>
                <c:pt idx="768">
                  <c:v>99.6</c:v>
                </c:pt>
                <c:pt idx="769">
                  <c:v>99.6</c:v>
                </c:pt>
                <c:pt idx="770">
                  <c:v>99.6</c:v>
                </c:pt>
                <c:pt idx="771">
                  <c:v>99.6</c:v>
                </c:pt>
                <c:pt idx="772">
                  <c:v>99.6</c:v>
                </c:pt>
                <c:pt idx="773">
                  <c:v>99.6</c:v>
                </c:pt>
                <c:pt idx="774">
                  <c:v>99.7</c:v>
                </c:pt>
                <c:pt idx="775">
                  <c:v>99.6</c:v>
                </c:pt>
                <c:pt idx="776">
                  <c:v>99.7</c:v>
                </c:pt>
                <c:pt idx="777">
                  <c:v>99.7</c:v>
                </c:pt>
                <c:pt idx="778">
                  <c:v>99.7</c:v>
                </c:pt>
                <c:pt idx="779">
                  <c:v>99.7</c:v>
                </c:pt>
                <c:pt idx="780">
                  <c:v>99.7</c:v>
                </c:pt>
                <c:pt idx="781">
                  <c:v>99.7</c:v>
                </c:pt>
                <c:pt idx="782">
                  <c:v>99.7</c:v>
                </c:pt>
                <c:pt idx="783">
                  <c:v>99.7</c:v>
                </c:pt>
                <c:pt idx="784">
                  <c:v>99.7</c:v>
                </c:pt>
                <c:pt idx="785">
                  <c:v>99.7</c:v>
                </c:pt>
                <c:pt idx="786">
                  <c:v>99.7</c:v>
                </c:pt>
                <c:pt idx="787">
                  <c:v>99.7</c:v>
                </c:pt>
                <c:pt idx="788">
                  <c:v>99.7</c:v>
                </c:pt>
                <c:pt idx="789">
                  <c:v>99.7</c:v>
                </c:pt>
                <c:pt idx="790">
                  <c:v>99.7</c:v>
                </c:pt>
                <c:pt idx="791">
                  <c:v>99.8</c:v>
                </c:pt>
                <c:pt idx="792">
                  <c:v>99.8</c:v>
                </c:pt>
                <c:pt idx="793">
                  <c:v>99.8</c:v>
                </c:pt>
                <c:pt idx="794">
                  <c:v>99.8</c:v>
                </c:pt>
                <c:pt idx="795">
                  <c:v>99.8</c:v>
                </c:pt>
                <c:pt idx="796">
                  <c:v>99.8</c:v>
                </c:pt>
                <c:pt idx="797">
                  <c:v>99.8</c:v>
                </c:pt>
                <c:pt idx="798">
                  <c:v>99.8</c:v>
                </c:pt>
                <c:pt idx="799">
                  <c:v>99.8</c:v>
                </c:pt>
                <c:pt idx="800">
                  <c:v>99.8</c:v>
                </c:pt>
                <c:pt idx="801">
                  <c:v>99.8</c:v>
                </c:pt>
                <c:pt idx="802">
                  <c:v>99.8</c:v>
                </c:pt>
                <c:pt idx="803">
                  <c:v>99.8</c:v>
                </c:pt>
                <c:pt idx="804">
                  <c:v>99.8</c:v>
                </c:pt>
                <c:pt idx="805">
                  <c:v>99.9</c:v>
                </c:pt>
                <c:pt idx="806">
                  <c:v>99.9</c:v>
                </c:pt>
                <c:pt idx="807">
                  <c:v>99.9</c:v>
                </c:pt>
                <c:pt idx="808">
                  <c:v>99.9</c:v>
                </c:pt>
                <c:pt idx="809">
                  <c:v>99.9</c:v>
                </c:pt>
                <c:pt idx="810">
                  <c:v>99.9</c:v>
                </c:pt>
                <c:pt idx="811">
                  <c:v>99.9</c:v>
                </c:pt>
                <c:pt idx="812">
                  <c:v>99.9</c:v>
                </c:pt>
                <c:pt idx="813">
                  <c:v>99.9</c:v>
                </c:pt>
                <c:pt idx="814">
                  <c:v>99.9</c:v>
                </c:pt>
                <c:pt idx="815">
                  <c:v>99.9</c:v>
                </c:pt>
                <c:pt idx="816">
                  <c:v>99.9</c:v>
                </c:pt>
                <c:pt idx="817">
                  <c:v>99.9</c:v>
                </c:pt>
                <c:pt idx="818">
                  <c:v>99.9</c:v>
                </c:pt>
                <c:pt idx="819">
                  <c:v>99.9</c:v>
                </c:pt>
                <c:pt idx="820">
                  <c:v>99.9</c:v>
                </c:pt>
                <c:pt idx="821">
                  <c:v>99.9</c:v>
                </c:pt>
                <c:pt idx="822">
                  <c:v>99.9</c:v>
                </c:pt>
                <c:pt idx="823">
                  <c:v>100</c:v>
                </c:pt>
                <c:pt idx="824">
                  <c:v>100</c:v>
                </c:pt>
                <c:pt idx="825">
                  <c:v>100</c:v>
                </c:pt>
                <c:pt idx="826">
                  <c:v>100</c:v>
                </c:pt>
                <c:pt idx="827">
                  <c:v>100</c:v>
                </c:pt>
                <c:pt idx="828">
                  <c:v>100</c:v>
                </c:pt>
                <c:pt idx="829">
                  <c:v>100</c:v>
                </c:pt>
                <c:pt idx="830">
                  <c:v>100</c:v>
                </c:pt>
                <c:pt idx="831">
                  <c:v>100</c:v>
                </c:pt>
                <c:pt idx="832">
                  <c:v>100</c:v>
                </c:pt>
                <c:pt idx="833">
                  <c:v>100</c:v>
                </c:pt>
                <c:pt idx="834">
                  <c:v>100</c:v>
                </c:pt>
                <c:pt idx="835">
                  <c:v>100</c:v>
                </c:pt>
                <c:pt idx="836">
                  <c:v>100</c:v>
                </c:pt>
                <c:pt idx="837">
                  <c:v>100</c:v>
                </c:pt>
                <c:pt idx="838">
                  <c:v>100</c:v>
                </c:pt>
                <c:pt idx="839">
                  <c:v>100</c:v>
                </c:pt>
                <c:pt idx="840">
                  <c:v>100</c:v>
                </c:pt>
                <c:pt idx="841">
                  <c:v>100</c:v>
                </c:pt>
                <c:pt idx="842">
                  <c:v>100</c:v>
                </c:pt>
                <c:pt idx="843">
                  <c:v>100</c:v>
                </c:pt>
                <c:pt idx="844">
                  <c:v>100</c:v>
                </c:pt>
                <c:pt idx="845">
                  <c:v>100</c:v>
                </c:pt>
                <c:pt idx="846">
                  <c:v>100</c:v>
                </c:pt>
                <c:pt idx="847">
                  <c:v>100</c:v>
                </c:pt>
                <c:pt idx="848">
                  <c:v>100</c:v>
                </c:pt>
                <c:pt idx="849">
                  <c:v>100</c:v>
                </c:pt>
                <c:pt idx="850">
                  <c:v>100</c:v>
                </c:pt>
                <c:pt idx="851">
                  <c:v>100</c:v>
                </c:pt>
                <c:pt idx="852">
                  <c:v>100</c:v>
                </c:pt>
                <c:pt idx="853">
                  <c:v>100</c:v>
                </c:pt>
                <c:pt idx="854">
                  <c:v>100</c:v>
                </c:pt>
                <c:pt idx="855">
                  <c:v>100</c:v>
                </c:pt>
                <c:pt idx="856">
                  <c:v>100</c:v>
                </c:pt>
                <c:pt idx="857">
                  <c:v>100</c:v>
                </c:pt>
                <c:pt idx="858">
                  <c:v>100</c:v>
                </c:pt>
                <c:pt idx="859">
                  <c:v>100</c:v>
                </c:pt>
                <c:pt idx="860">
                  <c:v>100</c:v>
                </c:pt>
                <c:pt idx="861">
                  <c:v>100</c:v>
                </c:pt>
                <c:pt idx="862">
                  <c:v>100</c:v>
                </c:pt>
                <c:pt idx="863">
                  <c:v>100</c:v>
                </c:pt>
                <c:pt idx="864">
                  <c:v>100</c:v>
                </c:pt>
                <c:pt idx="865">
                  <c:v>100</c:v>
                </c:pt>
                <c:pt idx="866">
                  <c:v>100</c:v>
                </c:pt>
                <c:pt idx="867">
                  <c:v>100</c:v>
                </c:pt>
                <c:pt idx="868">
                  <c:v>100</c:v>
                </c:pt>
                <c:pt idx="869">
                  <c:v>100</c:v>
                </c:pt>
                <c:pt idx="870">
                  <c:v>100</c:v>
                </c:pt>
                <c:pt idx="871">
                  <c:v>100</c:v>
                </c:pt>
                <c:pt idx="872">
                  <c:v>100</c:v>
                </c:pt>
                <c:pt idx="873">
                  <c:v>100</c:v>
                </c:pt>
                <c:pt idx="874">
                  <c:v>100</c:v>
                </c:pt>
                <c:pt idx="875">
                  <c:v>100</c:v>
                </c:pt>
                <c:pt idx="876">
                  <c:v>100</c:v>
                </c:pt>
                <c:pt idx="877">
                  <c:v>100</c:v>
                </c:pt>
                <c:pt idx="878">
                  <c:v>100</c:v>
                </c:pt>
                <c:pt idx="879">
                  <c:v>100</c:v>
                </c:pt>
                <c:pt idx="880">
                  <c:v>100</c:v>
                </c:pt>
                <c:pt idx="881">
                  <c:v>100</c:v>
                </c:pt>
                <c:pt idx="882">
                  <c:v>100</c:v>
                </c:pt>
                <c:pt idx="883">
                  <c:v>100</c:v>
                </c:pt>
                <c:pt idx="884">
                  <c:v>100</c:v>
                </c:pt>
                <c:pt idx="885">
                  <c:v>100</c:v>
                </c:pt>
                <c:pt idx="886">
                  <c:v>100</c:v>
                </c:pt>
                <c:pt idx="887">
                  <c:v>100</c:v>
                </c:pt>
                <c:pt idx="888">
                  <c:v>100</c:v>
                </c:pt>
                <c:pt idx="889">
                  <c:v>100</c:v>
                </c:pt>
                <c:pt idx="890">
                  <c:v>100</c:v>
                </c:pt>
                <c:pt idx="891">
                  <c:v>100</c:v>
                </c:pt>
                <c:pt idx="892">
                  <c:v>100</c:v>
                </c:pt>
                <c:pt idx="893">
                  <c:v>100</c:v>
                </c:pt>
                <c:pt idx="894">
                  <c:v>100</c:v>
                </c:pt>
                <c:pt idx="895">
                  <c:v>100</c:v>
                </c:pt>
                <c:pt idx="896">
                  <c:v>100</c:v>
                </c:pt>
                <c:pt idx="897">
                  <c:v>100</c:v>
                </c:pt>
                <c:pt idx="898">
                  <c:v>100</c:v>
                </c:pt>
                <c:pt idx="899">
                  <c:v>100</c:v>
                </c:pt>
                <c:pt idx="900">
                  <c:v>100</c:v>
                </c:pt>
                <c:pt idx="901">
                  <c:v>100</c:v>
                </c:pt>
                <c:pt idx="902">
                  <c:v>100</c:v>
                </c:pt>
                <c:pt idx="903">
                  <c:v>100</c:v>
                </c:pt>
                <c:pt idx="904">
                  <c:v>100</c:v>
                </c:pt>
                <c:pt idx="905">
                  <c:v>100</c:v>
                </c:pt>
                <c:pt idx="906">
                  <c:v>100</c:v>
                </c:pt>
                <c:pt idx="907">
                  <c:v>100</c:v>
                </c:pt>
                <c:pt idx="908">
                  <c:v>100</c:v>
                </c:pt>
                <c:pt idx="909">
                  <c:v>100</c:v>
                </c:pt>
                <c:pt idx="910">
                  <c:v>100</c:v>
                </c:pt>
                <c:pt idx="911">
                  <c:v>100</c:v>
                </c:pt>
                <c:pt idx="912">
                  <c:v>100</c:v>
                </c:pt>
                <c:pt idx="913">
                  <c:v>100</c:v>
                </c:pt>
                <c:pt idx="914">
                  <c:v>100</c:v>
                </c:pt>
                <c:pt idx="915">
                  <c:v>100</c:v>
                </c:pt>
                <c:pt idx="916">
                  <c:v>100</c:v>
                </c:pt>
                <c:pt idx="917">
                  <c:v>100</c:v>
                </c:pt>
                <c:pt idx="918">
                  <c:v>100</c:v>
                </c:pt>
                <c:pt idx="919">
                  <c:v>100</c:v>
                </c:pt>
                <c:pt idx="920">
                  <c:v>100</c:v>
                </c:pt>
                <c:pt idx="921">
                  <c:v>100</c:v>
                </c:pt>
                <c:pt idx="922">
                  <c:v>100</c:v>
                </c:pt>
                <c:pt idx="923">
                  <c:v>100</c:v>
                </c:pt>
                <c:pt idx="924">
                  <c:v>100</c:v>
                </c:pt>
                <c:pt idx="925">
                  <c:v>100</c:v>
                </c:pt>
                <c:pt idx="926">
                  <c:v>100</c:v>
                </c:pt>
                <c:pt idx="927">
                  <c:v>100</c:v>
                </c:pt>
                <c:pt idx="928">
                  <c:v>100</c:v>
                </c:pt>
                <c:pt idx="929">
                  <c:v>100</c:v>
                </c:pt>
                <c:pt idx="930">
                  <c:v>100</c:v>
                </c:pt>
                <c:pt idx="931">
                  <c:v>100</c:v>
                </c:pt>
                <c:pt idx="932">
                  <c:v>100</c:v>
                </c:pt>
                <c:pt idx="933">
                  <c:v>100</c:v>
                </c:pt>
                <c:pt idx="934">
                  <c:v>100</c:v>
                </c:pt>
                <c:pt idx="935">
                  <c:v>100</c:v>
                </c:pt>
                <c:pt idx="936">
                  <c:v>100</c:v>
                </c:pt>
                <c:pt idx="937">
                  <c:v>100</c:v>
                </c:pt>
                <c:pt idx="938">
                  <c:v>100</c:v>
                </c:pt>
                <c:pt idx="939">
                  <c:v>100</c:v>
                </c:pt>
                <c:pt idx="940">
                  <c:v>100</c:v>
                </c:pt>
                <c:pt idx="941">
                  <c:v>100</c:v>
                </c:pt>
                <c:pt idx="942">
                  <c:v>100</c:v>
                </c:pt>
                <c:pt idx="943">
                  <c:v>100</c:v>
                </c:pt>
                <c:pt idx="944">
                  <c:v>100</c:v>
                </c:pt>
                <c:pt idx="945">
                  <c:v>100</c:v>
                </c:pt>
                <c:pt idx="946">
                  <c:v>100</c:v>
                </c:pt>
                <c:pt idx="947">
                  <c:v>100</c:v>
                </c:pt>
                <c:pt idx="948">
                  <c:v>100</c:v>
                </c:pt>
                <c:pt idx="949">
                  <c:v>100</c:v>
                </c:pt>
                <c:pt idx="950">
                  <c:v>100</c:v>
                </c:pt>
                <c:pt idx="951">
                  <c:v>100</c:v>
                </c:pt>
                <c:pt idx="952">
                  <c:v>100</c:v>
                </c:pt>
                <c:pt idx="953">
                  <c:v>100</c:v>
                </c:pt>
                <c:pt idx="954">
                  <c:v>100</c:v>
                </c:pt>
                <c:pt idx="955">
                  <c:v>100</c:v>
                </c:pt>
                <c:pt idx="956">
                  <c:v>100</c:v>
                </c:pt>
                <c:pt idx="957">
                  <c:v>100</c:v>
                </c:pt>
                <c:pt idx="958">
                  <c:v>100</c:v>
                </c:pt>
                <c:pt idx="959">
                  <c:v>100</c:v>
                </c:pt>
                <c:pt idx="960">
                  <c:v>100</c:v>
                </c:pt>
                <c:pt idx="961">
                  <c:v>100</c:v>
                </c:pt>
                <c:pt idx="962">
                  <c:v>100</c:v>
                </c:pt>
                <c:pt idx="963">
                  <c:v>100</c:v>
                </c:pt>
                <c:pt idx="964">
                  <c:v>100</c:v>
                </c:pt>
                <c:pt idx="965">
                  <c:v>100</c:v>
                </c:pt>
                <c:pt idx="966">
                  <c:v>100</c:v>
                </c:pt>
                <c:pt idx="967">
                  <c:v>100</c:v>
                </c:pt>
                <c:pt idx="968">
                  <c:v>100</c:v>
                </c:pt>
                <c:pt idx="969">
                  <c:v>100</c:v>
                </c:pt>
                <c:pt idx="970">
                  <c:v>100</c:v>
                </c:pt>
                <c:pt idx="971">
                  <c:v>100</c:v>
                </c:pt>
                <c:pt idx="972">
                  <c:v>100</c:v>
                </c:pt>
                <c:pt idx="973">
                  <c:v>100</c:v>
                </c:pt>
                <c:pt idx="974">
                  <c:v>100</c:v>
                </c:pt>
                <c:pt idx="975">
                  <c:v>100</c:v>
                </c:pt>
                <c:pt idx="976">
                  <c:v>100</c:v>
                </c:pt>
                <c:pt idx="977">
                  <c:v>100</c:v>
                </c:pt>
                <c:pt idx="978">
                  <c:v>100</c:v>
                </c:pt>
                <c:pt idx="979">
                  <c:v>100</c:v>
                </c:pt>
                <c:pt idx="980">
                  <c:v>100</c:v>
                </c:pt>
                <c:pt idx="981">
                  <c:v>100</c:v>
                </c:pt>
                <c:pt idx="982">
                  <c:v>100</c:v>
                </c:pt>
                <c:pt idx="983">
                  <c:v>100</c:v>
                </c:pt>
                <c:pt idx="984">
                  <c:v>100</c:v>
                </c:pt>
                <c:pt idx="985">
                  <c:v>100</c:v>
                </c:pt>
                <c:pt idx="986">
                  <c:v>100</c:v>
                </c:pt>
                <c:pt idx="987">
                  <c:v>100</c:v>
                </c:pt>
                <c:pt idx="988">
                  <c:v>100</c:v>
                </c:pt>
                <c:pt idx="989">
                  <c:v>100</c:v>
                </c:pt>
                <c:pt idx="990">
                  <c:v>100</c:v>
                </c:pt>
                <c:pt idx="991">
                  <c:v>100</c:v>
                </c:pt>
                <c:pt idx="992">
                  <c:v>100</c:v>
                </c:pt>
                <c:pt idx="993">
                  <c:v>100</c:v>
                </c:pt>
                <c:pt idx="994">
                  <c:v>100</c:v>
                </c:pt>
                <c:pt idx="995">
                  <c:v>100</c:v>
                </c:pt>
                <c:pt idx="996">
                  <c:v>100</c:v>
                </c:pt>
                <c:pt idx="997">
                  <c:v>100</c:v>
                </c:pt>
                <c:pt idx="998">
                  <c:v>100</c:v>
                </c:pt>
                <c:pt idx="999">
                  <c:v>100</c:v>
                </c:pt>
                <c:pt idx="1000">
                  <c:v>100</c:v>
                </c:pt>
                <c:pt idx="1001">
                  <c:v>100</c:v>
                </c:pt>
                <c:pt idx="1002">
                  <c:v>100</c:v>
                </c:pt>
                <c:pt idx="1003">
                  <c:v>100</c:v>
                </c:pt>
                <c:pt idx="1004">
                  <c:v>100</c:v>
                </c:pt>
                <c:pt idx="1005">
                  <c:v>100</c:v>
                </c:pt>
                <c:pt idx="1006">
                  <c:v>100</c:v>
                </c:pt>
                <c:pt idx="1007">
                  <c:v>100</c:v>
                </c:pt>
                <c:pt idx="1008">
                  <c:v>100</c:v>
                </c:pt>
                <c:pt idx="1009">
                  <c:v>100</c:v>
                </c:pt>
                <c:pt idx="1010">
                  <c:v>100</c:v>
                </c:pt>
                <c:pt idx="1011">
                  <c:v>100</c:v>
                </c:pt>
                <c:pt idx="1012">
                  <c:v>100</c:v>
                </c:pt>
                <c:pt idx="1013">
                  <c:v>100</c:v>
                </c:pt>
                <c:pt idx="1014">
                  <c:v>100</c:v>
                </c:pt>
                <c:pt idx="1015">
                  <c:v>100</c:v>
                </c:pt>
                <c:pt idx="1016">
                  <c:v>100</c:v>
                </c:pt>
                <c:pt idx="1017">
                  <c:v>100</c:v>
                </c:pt>
                <c:pt idx="1018">
                  <c:v>100</c:v>
                </c:pt>
                <c:pt idx="1019">
                  <c:v>100</c:v>
                </c:pt>
                <c:pt idx="1020">
                  <c:v>100</c:v>
                </c:pt>
                <c:pt idx="1021">
                  <c:v>100</c:v>
                </c:pt>
                <c:pt idx="1022">
                  <c:v>100</c:v>
                </c:pt>
                <c:pt idx="1023">
                  <c:v>100</c:v>
                </c:pt>
                <c:pt idx="1024">
                  <c:v>100</c:v>
                </c:pt>
                <c:pt idx="1025">
                  <c:v>100</c:v>
                </c:pt>
                <c:pt idx="1026">
                  <c:v>100</c:v>
                </c:pt>
                <c:pt idx="1027">
                  <c:v>100</c:v>
                </c:pt>
                <c:pt idx="1028">
                  <c:v>100</c:v>
                </c:pt>
                <c:pt idx="1029">
                  <c:v>100</c:v>
                </c:pt>
                <c:pt idx="1030">
                  <c:v>100</c:v>
                </c:pt>
                <c:pt idx="1031">
                  <c:v>100</c:v>
                </c:pt>
                <c:pt idx="1032">
                  <c:v>100</c:v>
                </c:pt>
                <c:pt idx="1033">
                  <c:v>100</c:v>
                </c:pt>
                <c:pt idx="1034">
                  <c:v>100</c:v>
                </c:pt>
                <c:pt idx="1035">
                  <c:v>100</c:v>
                </c:pt>
                <c:pt idx="1036">
                  <c:v>100</c:v>
                </c:pt>
                <c:pt idx="1037">
                  <c:v>100</c:v>
                </c:pt>
                <c:pt idx="1038">
                  <c:v>100</c:v>
                </c:pt>
                <c:pt idx="1039">
                  <c:v>100</c:v>
                </c:pt>
                <c:pt idx="1040">
                  <c:v>100</c:v>
                </c:pt>
                <c:pt idx="1041">
                  <c:v>100</c:v>
                </c:pt>
                <c:pt idx="1042">
                  <c:v>100</c:v>
                </c:pt>
                <c:pt idx="1043">
                  <c:v>100</c:v>
                </c:pt>
                <c:pt idx="1044">
                  <c:v>100</c:v>
                </c:pt>
                <c:pt idx="1045">
                  <c:v>100</c:v>
                </c:pt>
                <c:pt idx="1046">
                  <c:v>100</c:v>
                </c:pt>
                <c:pt idx="1047">
                  <c:v>100</c:v>
                </c:pt>
                <c:pt idx="1048">
                  <c:v>100</c:v>
                </c:pt>
                <c:pt idx="1049">
                  <c:v>100</c:v>
                </c:pt>
                <c:pt idx="1050">
                  <c:v>100</c:v>
                </c:pt>
                <c:pt idx="1051">
                  <c:v>100</c:v>
                </c:pt>
                <c:pt idx="1052">
                  <c:v>100</c:v>
                </c:pt>
                <c:pt idx="1053">
                  <c:v>100</c:v>
                </c:pt>
                <c:pt idx="1054">
                  <c:v>100</c:v>
                </c:pt>
                <c:pt idx="1055">
                  <c:v>100</c:v>
                </c:pt>
                <c:pt idx="1056">
                  <c:v>100</c:v>
                </c:pt>
                <c:pt idx="1057">
                  <c:v>100</c:v>
                </c:pt>
                <c:pt idx="1058">
                  <c:v>100</c:v>
                </c:pt>
                <c:pt idx="1059">
                  <c:v>100</c:v>
                </c:pt>
                <c:pt idx="1060">
                  <c:v>100</c:v>
                </c:pt>
                <c:pt idx="1061">
                  <c:v>100</c:v>
                </c:pt>
                <c:pt idx="1062">
                  <c:v>100</c:v>
                </c:pt>
                <c:pt idx="1063">
                  <c:v>100</c:v>
                </c:pt>
                <c:pt idx="1064">
                  <c:v>100</c:v>
                </c:pt>
                <c:pt idx="1065">
                  <c:v>100</c:v>
                </c:pt>
                <c:pt idx="1066">
                  <c:v>100</c:v>
                </c:pt>
                <c:pt idx="1067">
                  <c:v>100</c:v>
                </c:pt>
                <c:pt idx="1068">
                  <c:v>100</c:v>
                </c:pt>
                <c:pt idx="1069">
                  <c:v>100</c:v>
                </c:pt>
                <c:pt idx="1070">
                  <c:v>100</c:v>
                </c:pt>
                <c:pt idx="1071">
                  <c:v>100</c:v>
                </c:pt>
                <c:pt idx="1072">
                  <c:v>100</c:v>
                </c:pt>
                <c:pt idx="1073">
                  <c:v>100</c:v>
                </c:pt>
                <c:pt idx="1074">
                  <c:v>100</c:v>
                </c:pt>
                <c:pt idx="1075">
                  <c:v>100</c:v>
                </c:pt>
                <c:pt idx="1076">
                  <c:v>100</c:v>
                </c:pt>
                <c:pt idx="1077">
                  <c:v>100</c:v>
                </c:pt>
                <c:pt idx="1078">
                  <c:v>100</c:v>
                </c:pt>
                <c:pt idx="1079">
                  <c:v>100</c:v>
                </c:pt>
                <c:pt idx="1080">
                  <c:v>100</c:v>
                </c:pt>
                <c:pt idx="1081">
                  <c:v>100</c:v>
                </c:pt>
                <c:pt idx="1082">
                  <c:v>100</c:v>
                </c:pt>
                <c:pt idx="1083">
                  <c:v>100</c:v>
                </c:pt>
                <c:pt idx="1084">
                  <c:v>100</c:v>
                </c:pt>
                <c:pt idx="1085">
                  <c:v>100</c:v>
                </c:pt>
                <c:pt idx="1086">
                  <c:v>100</c:v>
                </c:pt>
                <c:pt idx="1087">
                  <c:v>100</c:v>
                </c:pt>
                <c:pt idx="1088">
                  <c:v>100</c:v>
                </c:pt>
                <c:pt idx="1089">
                  <c:v>100</c:v>
                </c:pt>
                <c:pt idx="1090">
                  <c:v>100</c:v>
                </c:pt>
                <c:pt idx="1091">
                  <c:v>100</c:v>
                </c:pt>
                <c:pt idx="1092">
                  <c:v>100</c:v>
                </c:pt>
                <c:pt idx="1093">
                  <c:v>100</c:v>
                </c:pt>
                <c:pt idx="1094">
                  <c:v>100</c:v>
                </c:pt>
                <c:pt idx="1095">
                  <c:v>100</c:v>
                </c:pt>
                <c:pt idx="1096">
                  <c:v>100</c:v>
                </c:pt>
                <c:pt idx="1097">
                  <c:v>100</c:v>
                </c:pt>
                <c:pt idx="1098">
                  <c:v>100</c:v>
                </c:pt>
                <c:pt idx="1099">
                  <c:v>100</c:v>
                </c:pt>
                <c:pt idx="1100">
                  <c:v>100</c:v>
                </c:pt>
                <c:pt idx="1101">
                  <c:v>100</c:v>
                </c:pt>
                <c:pt idx="1102">
                  <c:v>100</c:v>
                </c:pt>
                <c:pt idx="1103">
                  <c:v>100</c:v>
                </c:pt>
                <c:pt idx="1104">
                  <c:v>100</c:v>
                </c:pt>
                <c:pt idx="1105">
                  <c:v>100</c:v>
                </c:pt>
                <c:pt idx="1106">
                  <c:v>100</c:v>
                </c:pt>
                <c:pt idx="1107">
                  <c:v>100</c:v>
                </c:pt>
                <c:pt idx="1108">
                  <c:v>100</c:v>
                </c:pt>
                <c:pt idx="1109">
                  <c:v>100</c:v>
                </c:pt>
                <c:pt idx="1110">
                  <c:v>100</c:v>
                </c:pt>
                <c:pt idx="1111">
                  <c:v>100</c:v>
                </c:pt>
                <c:pt idx="1112">
                  <c:v>100</c:v>
                </c:pt>
                <c:pt idx="1113">
                  <c:v>100</c:v>
                </c:pt>
                <c:pt idx="1114">
                  <c:v>100</c:v>
                </c:pt>
                <c:pt idx="1115">
                  <c:v>100</c:v>
                </c:pt>
                <c:pt idx="1116">
                  <c:v>100</c:v>
                </c:pt>
                <c:pt idx="1117">
                  <c:v>100</c:v>
                </c:pt>
                <c:pt idx="1118">
                  <c:v>100</c:v>
                </c:pt>
                <c:pt idx="1119">
                  <c:v>100</c:v>
                </c:pt>
                <c:pt idx="1120">
                  <c:v>100</c:v>
                </c:pt>
                <c:pt idx="1121">
                  <c:v>100</c:v>
                </c:pt>
                <c:pt idx="1122">
                  <c:v>100</c:v>
                </c:pt>
                <c:pt idx="1123">
                  <c:v>100</c:v>
                </c:pt>
                <c:pt idx="1124">
                  <c:v>100</c:v>
                </c:pt>
                <c:pt idx="1125">
                  <c:v>100</c:v>
                </c:pt>
                <c:pt idx="1126">
                  <c:v>100</c:v>
                </c:pt>
                <c:pt idx="1127">
                  <c:v>100</c:v>
                </c:pt>
                <c:pt idx="1128">
                  <c:v>100</c:v>
                </c:pt>
                <c:pt idx="1129">
                  <c:v>100</c:v>
                </c:pt>
                <c:pt idx="1130">
                  <c:v>100</c:v>
                </c:pt>
                <c:pt idx="1131">
                  <c:v>100</c:v>
                </c:pt>
                <c:pt idx="1132">
                  <c:v>100</c:v>
                </c:pt>
                <c:pt idx="1133">
                  <c:v>100</c:v>
                </c:pt>
                <c:pt idx="1134">
                  <c:v>100</c:v>
                </c:pt>
                <c:pt idx="1135">
                  <c:v>100</c:v>
                </c:pt>
                <c:pt idx="1136">
                  <c:v>100</c:v>
                </c:pt>
                <c:pt idx="1137">
                  <c:v>100</c:v>
                </c:pt>
                <c:pt idx="1138">
                  <c:v>100</c:v>
                </c:pt>
                <c:pt idx="1139">
                  <c:v>100</c:v>
                </c:pt>
                <c:pt idx="1140">
                  <c:v>100</c:v>
                </c:pt>
                <c:pt idx="1141">
                  <c:v>100</c:v>
                </c:pt>
                <c:pt idx="1142">
                  <c:v>100</c:v>
                </c:pt>
                <c:pt idx="1143">
                  <c:v>100</c:v>
                </c:pt>
                <c:pt idx="1144">
                  <c:v>100</c:v>
                </c:pt>
                <c:pt idx="1145">
                  <c:v>100</c:v>
                </c:pt>
                <c:pt idx="1146">
                  <c:v>100</c:v>
                </c:pt>
                <c:pt idx="1147">
                  <c:v>100</c:v>
                </c:pt>
                <c:pt idx="1148">
                  <c:v>100</c:v>
                </c:pt>
                <c:pt idx="1149">
                  <c:v>100</c:v>
                </c:pt>
                <c:pt idx="1150">
                  <c:v>100</c:v>
                </c:pt>
                <c:pt idx="1151">
                  <c:v>100</c:v>
                </c:pt>
                <c:pt idx="1152">
                  <c:v>100</c:v>
                </c:pt>
                <c:pt idx="1153">
                  <c:v>100</c:v>
                </c:pt>
                <c:pt idx="1154">
                  <c:v>100</c:v>
                </c:pt>
                <c:pt idx="1155">
                  <c:v>100</c:v>
                </c:pt>
                <c:pt idx="1156">
                  <c:v>100</c:v>
                </c:pt>
                <c:pt idx="1157">
                  <c:v>100</c:v>
                </c:pt>
                <c:pt idx="1158">
                  <c:v>100</c:v>
                </c:pt>
                <c:pt idx="1159">
                  <c:v>100</c:v>
                </c:pt>
                <c:pt idx="1160">
                  <c:v>100</c:v>
                </c:pt>
                <c:pt idx="1161">
                  <c:v>100</c:v>
                </c:pt>
                <c:pt idx="1162">
                  <c:v>100</c:v>
                </c:pt>
                <c:pt idx="1163">
                  <c:v>100</c:v>
                </c:pt>
                <c:pt idx="1164">
                  <c:v>100</c:v>
                </c:pt>
                <c:pt idx="1165">
                  <c:v>100</c:v>
                </c:pt>
                <c:pt idx="1166">
                  <c:v>100</c:v>
                </c:pt>
                <c:pt idx="1167">
                  <c:v>100</c:v>
                </c:pt>
                <c:pt idx="1168">
                  <c:v>100</c:v>
                </c:pt>
                <c:pt idx="1169">
                  <c:v>100</c:v>
                </c:pt>
                <c:pt idx="1170">
                  <c:v>100</c:v>
                </c:pt>
                <c:pt idx="1171">
                  <c:v>100</c:v>
                </c:pt>
                <c:pt idx="1172">
                  <c:v>100</c:v>
                </c:pt>
                <c:pt idx="1173">
                  <c:v>100</c:v>
                </c:pt>
                <c:pt idx="1174">
                  <c:v>100</c:v>
                </c:pt>
                <c:pt idx="1175">
                  <c:v>100</c:v>
                </c:pt>
                <c:pt idx="1176">
                  <c:v>100</c:v>
                </c:pt>
                <c:pt idx="1177">
                  <c:v>100</c:v>
                </c:pt>
                <c:pt idx="1178">
                  <c:v>100</c:v>
                </c:pt>
                <c:pt idx="1179">
                  <c:v>100</c:v>
                </c:pt>
                <c:pt idx="1180">
                  <c:v>100</c:v>
                </c:pt>
                <c:pt idx="1181">
                  <c:v>100</c:v>
                </c:pt>
                <c:pt idx="1182">
                  <c:v>100</c:v>
                </c:pt>
                <c:pt idx="1183">
                  <c:v>100</c:v>
                </c:pt>
                <c:pt idx="1184">
                  <c:v>100</c:v>
                </c:pt>
                <c:pt idx="1185">
                  <c:v>100</c:v>
                </c:pt>
                <c:pt idx="1186">
                  <c:v>100</c:v>
                </c:pt>
                <c:pt idx="1187">
                  <c:v>100</c:v>
                </c:pt>
                <c:pt idx="1188">
                  <c:v>100</c:v>
                </c:pt>
                <c:pt idx="1189">
                  <c:v>100</c:v>
                </c:pt>
                <c:pt idx="1190">
                  <c:v>100</c:v>
                </c:pt>
                <c:pt idx="1191">
                  <c:v>100</c:v>
                </c:pt>
                <c:pt idx="1192">
                  <c:v>100</c:v>
                </c:pt>
                <c:pt idx="1193">
                  <c:v>100</c:v>
                </c:pt>
                <c:pt idx="1194">
                  <c:v>100</c:v>
                </c:pt>
                <c:pt idx="1195">
                  <c:v>100</c:v>
                </c:pt>
                <c:pt idx="1196">
                  <c:v>100</c:v>
                </c:pt>
                <c:pt idx="1197">
                  <c:v>100</c:v>
                </c:pt>
                <c:pt idx="1198">
                  <c:v>100</c:v>
                </c:pt>
                <c:pt idx="1199">
                  <c:v>100</c:v>
                </c:pt>
                <c:pt idx="1200">
                  <c:v>100</c:v>
                </c:pt>
                <c:pt idx="1201">
                  <c:v>100</c:v>
                </c:pt>
                <c:pt idx="1202">
                  <c:v>100</c:v>
                </c:pt>
                <c:pt idx="1203">
                  <c:v>100</c:v>
                </c:pt>
                <c:pt idx="1204">
                  <c:v>100</c:v>
                </c:pt>
                <c:pt idx="1205">
                  <c:v>100</c:v>
                </c:pt>
                <c:pt idx="1206">
                  <c:v>100</c:v>
                </c:pt>
                <c:pt idx="1207">
                  <c:v>100</c:v>
                </c:pt>
                <c:pt idx="1208">
                  <c:v>100</c:v>
                </c:pt>
                <c:pt idx="1209">
                  <c:v>100</c:v>
                </c:pt>
                <c:pt idx="1210">
                  <c:v>100</c:v>
                </c:pt>
                <c:pt idx="1211">
                  <c:v>100</c:v>
                </c:pt>
                <c:pt idx="1212">
                  <c:v>100</c:v>
                </c:pt>
                <c:pt idx="1213">
                  <c:v>100</c:v>
                </c:pt>
                <c:pt idx="1214">
                  <c:v>100</c:v>
                </c:pt>
                <c:pt idx="1215">
                  <c:v>100</c:v>
                </c:pt>
                <c:pt idx="1216">
                  <c:v>100</c:v>
                </c:pt>
                <c:pt idx="1217">
                  <c:v>100</c:v>
                </c:pt>
                <c:pt idx="1218">
                  <c:v>100</c:v>
                </c:pt>
                <c:pt idx="1219">
                  <c:v>100</c:v>
                </c:pt>
                <c:pt idx="1220">
                  <c:v>100</c:v>
                </c:pt>
                <c:pt idx="1221">
                  <c:v>100</c:v>
                </c:pt>
                <c:pt idx="1222">
                  <c:v>100</c:v>
                </c:pt>
                <c:pt idx="1223">
                  <c:v>100</c:v>
                </c:pt>
                <c:pt idx="1224">
                  <c:v>100</c:v>
                </c:pt>
                <c:pt idx="1225">
                  <c:v>100</c:v>
                </c:pt>
                <c:pt idx="1226">
                  <c:v>100</c:v>
                </c:pt>
                <c:pt idx="1227">
                  <c:v>100</c:v>
                </c:pt>
                <c:pt idx="1228">
                  <c:v>100</c:v>
                </c:pt>
                <c:pt idx="1229">
                  <c:v>100</c:v>
                </c:pt>
                <c:pt idx="1230">
                  <c:v>100</c:v>
                </c:pt>
                <c:pt idx="1231">
                  <c:v>100</c:v>
                </c:pt>
                <c:pt idx="1232">
                  <c:v>100</c:v>
                </c:pt>
                <c:pt idx="1233">
                  <c:v>100</c:v>
                </c:pt>
                <c:pt idx="1234">
                  <c:v>100</c:v>
                </c:pt>
                <c:pt idx="1235">
                  <c:v>100</c:v>
                </c:pt>
                <c:pt idx="1236">
                  <c:v>100</c:v>
                </c:pt>
                <c:pt idx="1237">
                  <c:v>100</c:v>
                </c:pt>
                <c:pt idx="1238">
                  <c:v>100</c:v>
                </c:pt>
                <c:pt idx="1239">
                  <c:v>100</c:v>
                </c:pt>
                <c:pt idx="1240">
                  <c:v>100</c:v>
                </c:pt>
                <c:pt idx="1241">
                  <c:v>100</c:v>
                </c:pt>
                <c:pt idx="1242">
                  <c:v>100</c:v>
                </c:pt>
                <c:pt idx="1243">
                  <c:v>100</c:v>
                </c:pt>
                <c:pt idx="1244">
                  <c:v>100</c:v>
                </c:pt>
                <c:pt idx="1245">
                  <c:v>100</c:v>
                </c:pt>
                <c:pt idx="1246">
                  <c:v>100</c:v>
                </c:pt>
                <c:pt idx="1247">
                  <c:v>100</c:v>
                </c:pt>
                <c:pt idx="1248">
                  <c:v>100</c:v>
                </c:pt>
                <c:pt idx="1249">
                  <c:v>100</c:v>
                </c:pt>
                <c:pt idx="1250">
                  <c:v>100</c:v>
                </c:pt>
                <c:pt idx="1251">
                  <c:v>100</c:v>
                </c:pt>
                <c:pt idx="1252">
                  <c:v>100</c:v>
                </c:pt>
                <c:pt idx="1253">
                  <c:v>100</c:v>
                </c:pt>
                <c:pt idx="1254">
                  <c:v>100</c:v>
                </c:pt>
                <c:pt idx="1255">
                  <c:v>100</c:v>
                </c:pt>
                <c:pt idx="1256">
                  <c:v>100</c:v>
                </c:pt>
                <c:pt idx="1257">
                  <c:v>100</c:v>
                </c:pt>
                <c:pt idx="1258">
                  <c:v>100</c:v>
                </c:pt>
                <c:pt idx="1259">
                  <c:v>100</c:v>
                </c:pt>
                <c:pt idx="1260">
                  <c:v>100</c:v>
                </c:pt>
                <c:pt idx="1261">
                  <c:v>100</c:v>
                </c:pt>
                <c:pt idx="1262">
                  <c:v>100</c:v>
                </c:pt>
                <c:pt idx="1263">
                  <c:v>100</c:v>
                </c:pt>
                <c:pt idx="1264">
                  <c:v>100</c:v>
                </c:pt>
                <c:pt idx="1265">
                  <c:v>100</c:v>
                </c:pt>
                <c:pt idx="1266">
                  <c:v>100</c:v>
                </c:pt>
                <c:pt idx="1267">
                  <c:v>100</c:v>
                </c:pt>
                <c:pt idx="1268">
                  <c:v>100</c:v>
                </c:pt>
                <c:pt idx="1269">
                  <c:v>100</c:v>
                </c:pt>
                <c:pt idx="1270">
                  <c:v>100</c:v>
                </c:pt>
                <c:pt idx="1271">
                  <c:v>100</c:v>
                </c:pt>
                <c:pt idx="1272">
                  <c:v>100</c:v>
                </c:pt>
                <c:pt idx="1273">
                  <c:v>100</c:v>
                </c:pt>
                <c:pt idx="1274">
                  <c:v>100</c:v>
                </c:pt>
                <c:pt idx="1275">
                  <c:v>100</c:v>
                </c:pt>
                <c:pt idx="1276">
                  <c:v>100</c:v>
                </c:pt>
                <c:pt idx="1277">
                  <c:v>100</c:v>
                </c:pt>
                <c:pt idx="1278">
                  <c:v>100</c:v>
                </c:pt>
                <c:pt idx="1279">
                  <c:v>100</c:v>
                </c:pt>
                <c:pt idx="1280">
                  <c:v>100</c:v>
                </c:pt>
                <c:pt idx="1281">
                  <c:v>100</c:v>
                </c:pt>
                <c:pt idx="1282">
                  <c:v>100</c:v>
                </c:pt>
                <c:pt idx="1283">
                  <c:v>100</c:v>
                </c:pt>
                <c:pt idx="1284">
                  <c:v>100</c:v>
                </c:pt>
                <c:pt idx="1285">
                  <c:v>100</c:v>
                </c:pt>
                <c:pt idx="1286">
                  <c:v>100</c:v>
                </c:pt>
                <c:pt idx="1287">
                  <c:v>100</c:v>
                </c:pt>
                <c:pt idx="1288">
                  <c:v>100</c:v>
                </c:pt>
                <c:pt idx="1289">
                  <c:v>100</c:v>
                </c:pt>
                <c:pt idx="1290">
                  <c:v>100</c:v>
                </c:pt>
                <c:pt idx="1291">
                  <c:v>100</c:v>
                </c:pt>
                <c:pt idx="1292">
                  <c:v>100</c:v>
                </c:pt>
                <c:pt idx="1293">
                  <c:v>100</c:v>
                </c:pt>
                <c:pt idx="1294">
                  <c:v>100</c:v>
                </c:pt>
                <c:pt idx="1295">
                  <c:v>100</c:v>
                </c:pt>
                <c:pt idx="1296">
                  <c:v>100</c:v>
                </c:pt>
                <c:pt idx="1297">
                  <c:v>100</c:v>
                </c:pt>
                <c:pt idx="1298">
                  <c:v>100</c:v>
                </c:pt>
                <c:pt idx="1299">
                  <c:v>100</c:v>
                </c:pt>
                <c:pt idx="1300">
                  <c:v>100</c:v>
                </c:pt>
                <c:pt idx="1301">
                  <c:v>100</c:v>
                </c:pt>
                <c:pt idx="1302">
                  <c:v>100</c:v>
                </c:pt>
                <c:pt idx="1303">
                  <c:v>100</c:v>
                </c:pt>
                <c:pt idx="1304">
                  <c:v>100</c:v>
                </c:pt>
                <c:pt idx="1305">
                  <c:v>100</c:v>
                </c:pt>
                <c:pt idx="1306">
                  <c:v>100</c:v>
                </c:pt>
                <c:pt idx="1307">
                  <c:v>100</c:v>
                </c:pt>
                <c:pt idx="1308">
                  <c:v>100</c:v>
                </c:pt>
                <c:pt idx="1309">
                  <c:v>100</c:v>
                </c:pt>
                <c:pt idx="1310">
                  <c:v>100</c:v>
                </c:pt>
                <c:pt idx="1311">
                  <c:v>100</c:v>
                </c:pt>
                <c:pt idx="1312">
                  <c:v>100</c:v>
                </c:pt>
                <c:pt idx="1313">
                  <c:v>100</c:v>
                </c:pt>
                <c:pt idx="1314">
                  <c:v>100</c:v>
                </c:pt>
                <c:pt idx="1315">
                  <c:v>100</c:v>
                </c:pt>
                <c:pt idx="1316">
                  <c:v>100</c:v>
                </c:pt>
                <c:pt idx="1317">
                  <c:v>100</c:v>
                </c:pt>
                <c:pt idx="1318">
                  <c:v>100</c:v>
                </c:pt>
                <c:pt idx="1319">
                  <c:v>100</c:v>
                </c:pt>
                <c:pt idx="1320">
                  <c:v>100</c:v>
                </c:pt>
                <c:pt idx="1321">
                  <c:v>100</c:v>
                </c:pt>
                <c:pt idx="1322">
                  <c:v>100</c:v>
                </c:pt>
                <c:pt idx="1323">
                  <c:v>100</c:v>
                </c:pt>
                <c:pt idx="1324">
                  <c:v>100</c:v>
                </c:pt>
                <c:pt idx="1325">
                  <c:v>100</c:v>
                </c:pt>
                <c:pt idx="1326">
                  <c:v>100</c:v>
                </c:pt>
                <c:pt idx="1327">
                  <c:v>100</c:v>
                </c:pt>
                <c:pt idx="1328">
                  <c:v>100</c:v>
                </c:pt>
                <c:pt idx="1329">
                  <c:v>100</c:v>
                </c:pt>
                <c:pt idx="1330">
                  <c:v>100</c:v>
                </c:pt>
                <c:pt idx="1331">
                  <c:v>100</c:v>
                </c:pt>
                <c:pt idx="1332">
                  <c:v>100</c:v>
                </c:pt>
                <c:pt idx="1333">
                  <c:v>100</c:v>
                </c:pt>
                <c:pt idx="1334">
                  <c:v>100</c:v>
                </c:pt>
                <c:pt idx="1335">
                  <c:v>100</c:v>
                </c:pt>
                <c:pt idx="1336">
                  <c:v>100</c:v>
                </c:pt>
                <c:pt idx="1337">
                  <c:v>100</c:v>
                </c:pt>
                <c:pt idx="1338">
                  <c:v>100</c:v>
                </c:pt>
                <c:pt idx="1339">
                  <c:v>100</c:v>
                </c:pt>
                <c:pt idx="1340">
                  <c:v>100</c:v>
                </c:pt>
                <c:pt idx="1341">
                  <c:v>100</c:v>
                </c:pt>
                <c:pt idx="1342">
                  <c:v>100</c:v>
                </c:pt>
                <c:pt idx="1343">
                  <c:v>100</c:v>
                </c:pt>
                <c:pt idx="1344">
                  <c:v>100</c:v>
                </c:pt>
                <c:pt idx="1345">
                  <c:v>100</c:v>
                </c:pt>
                <c:pt idx="1346">
                  <c:v>100</c:v>
                </c:pt>
                <c:pt idx="1347">
                  <c:v>100</c:v>
                </c:pt>
                <c:pt idx="1348">
                  <c:v>100</c:v>
                </c:pt>
                <c:pt idx="1349">
                  <c:v>100</c:v>
                </c:pt>
                <c:pt idx="1350">
                  <c:v>100</c:v>
                </c:pt>
                <c:pt idx="1351">
                  <c:v>100</c:v>
                </c:pt>
                <c:pt idx="1352">
                  <c:v>100</c:v>
                </c:pt>
                <c:pt idx="1353">
                  <c:v>100</c:v>
                </c:pt>
                <c:pt idx="1354">
                  <c:v>100</c:v>
                </c:pt>
                <c:pt idx="1355">
                  <c:v>100</c:v>
                </c:pt>
                <c:pt idx="1356">
                  <c:v>100</c:v>
                </c:pt>
                <c:pt idx="1357">
                  <c:v>100</c:v>
                </c:pt>
                <c:pt idx="1358">
                  <c:v>100</c:v>
                </c:pt>
                <c:pt idx="1359">
                  <c:v>100</c:v>
                </c:pt>
                <c:pt idx="1360">
                  <c:v>100</c:v>
                </c:pt>
                <c:pt idx="1361">
                  <c:v>100</c:v>
                </c:pt>
                <c:pt idx="1362">
                  <c:v>100</c:v>
                </c:pt>
                <c:pt idx="1363">
                  <c:v>100</c:v>
                </c:pt>
                <c:pt idx="1364">
                  <c:v>100</c:v>
                </c:pt>
                <c:pt idx="1365">
                  <c:v>100</c:v>
                </c:pt>
                <c:pt idx="1366">
                  <c:v>100</c:v>
                </c:pt>
                <c:pt idx="1367">
                  <c:v>100</c:v>
                </c:pt>
                <c:pt idx="1368">
                  <c:v>100</c:v>
                </c:pt>
                <c:pt idx="1369">
                  <c:v>100</c:v>
                </c:pt>
                <c:pt idx="1370">
                  <c:v>100</c:v>
                </c:pt>
                <c:pt idx="1371">
                  <c:v>100</c:v>
                </c:pt>
                <c:pt idx="1372">
                  <c:v>100</c:v>
                </c:pt>
                <c:pt idx="1373">
                  <c:v>100</c:v>
                </c:pt>
                <c:pt idx="1374">
                  <c:v>100</c:v>
                </c:pt>
                <c:pt idx="1375">
                  <c:v>100</c:v>
                </c:pt>
                <c:pt idx="1376">
                  <c:v>100</c:v>
                </c:pt>
                <c:pt idx="1377">
                  <c:v>100</c:v>
                </c:pt>
                <c:pt idx="1378">
                  <c:v>100</c:v>
                </c:pt>
                <c:pt idx="1379">
                  <c:v>100</c:v>
                </c:pt>
                <c:pt idx="1380">
                  <c:v>100</c:v>
                </c:pt>
                <c:pt idx="1381">
                  <c:v>100</c:v>
                </c:pt>
                <c:pt idx="1382">
                  <c:v>100</c:v>
                </c:pt>
                <c:pt idx="1383">
                  <c:v>100</c:v>
                </c:pt>
                <c:pt idx="1384">
                  <c:v>100</c:v>
                </c:pt>
                <c:pt idx="1385">
                  <c:v>100</c:v>
                </c:pt>
                <c:pt idx="1386">
                  <c:v>100</c:v>
                </c:pt>
                <c:pt idx="1387">
                  <c:v>100</c:v>
                </c:pt>
                <c:pt idx="1388">
                  <c:v>100</c:v>
                </c:pt>
                <c:pt idx="1389">
                  <c:v>100</c:v>
                </c:pt>
                <c:pt idx="1390">
                  <c:v>100</c:v>
                </c:pt>
                <c:pt idx="1391">
                  <c:v>100</c:v>
                </c:pt>
                <c:pt idx="1392">
                  <c:v>100</c:v>
                </c:pt>
                <c:pt idx="1393">
                  <c:v>100</c:v>
                </c:pt>
                <c:pt idx="1394">
                  <c:v>100</c:v>
                </c:pt>
                <c:pt idx="1395">
                  <c:v>100</c:v>
                </c:pt>
                <c:pt idx="1396">
                  <c:v>100</c:v>
                </c:pt>
                <c:pt idx="1397">
                  <c:v>100</c:v>
                </c:pt>
                <c:pt idx="1398">
                  <c:v>100</c:v>
                </c:pt>
                <c:pt idx="1399">
                  <c:v>100</c:v>
                </c:pt>
                <c:pt idx="1400">
                  <c:v>100</c:v>
                </c:pt>
                <c:pt idx="1401">
                  <c:v>100</c:v>
                </c:pt>
                <c:pt idx="1402">
                  <c:v>100</c:v>
                </c:pt>
                <c:pt idx="1403">
                  <c:v>100</c:v>
                </c:pt>
                <c:pt idx="1404">
                  <c:v>100</c:v>
                </c:pt>
                <c:pt idx="1405">
                  <c:v>100</c:v>
                </c:pt>
                <c:pt idx="1406">
                  <c:v>100</c:v>
                </c:pt>
                <c:pt idx="1407">
                  <c:v>100</c:v>
                </c:pt>
                <c:pt idx="1408">
                  <c:v>100</c:v>
                </c:pt>
                <c:pt idx="1409">
                  <c:v>100</c:v>
                </c:pt>
                <c:pt idx="1410">
                  <c:v>100</c:v>
                </c:pt>
                <c:pt idx="1411">
                  <c:v>100</c:v>
                </c:pt>
                <c:pt idx="1412">
                  <c:v>100</c:v>
                </c:pt>
                <c:pt idx="1413">
                  <c:v>100</c:v>
                </c:pt>
                <c:pt idx="1414">
                  <c:v>100</c:v>
                </c:pt>
                <c:pt idx="1415">
                  <c:v>100</c:v>
                </c:pt>
                <c:pt idx="1416">
                  <c:v>100</c:v>
                </c:pt>
                <c:pt idx="1417">
                  <c:v>100</c:v>
                </c:pt>
                <c:pt idx="1418">
                  <c:v>100</c:v>
                </c:pt>
                <c:pt idx="1419">
                  <c:v>100</c:v>
                </c:pt>
                <c:pt idx="1420">
                  <c:v>100</c:v>
                </c:pt>
                <c:pt idx="1421">
                  <c:v>100</c:v>
                </c:pt>
                <c:pt idx="1422">
                  <c:v>100</c:v>
                </c:pt>
                <c:pt idx="1423">
                  <c:v>100</c:v>
                </c:pt>
                <c:pt idx="1424">
                  <c:v>100</c:v>
                </c:pt>
                <c:pt idx="1425">
                  <c:v>100</c:v>
                </c:pt>
                <c:pt idx="1426">
                  <c:v>100</c:v>
                </c:pt>
                <c:pt idx="1427">
                  <c:v>100</c:v>
                </c:pt>
                <c:pt idx="1428">
                  <c:v>100</c:v>
                </c:pt>
                <c:pt idx="1429">
                  <c:v>100</c:v>
                </c:pt>
                <c:pt idx="1430">
                  <c:v>100</c:v>
                </c:pt>
                <c:pt idx="1431">
                  <c:v>100</c:v>
                </c:pt>
                <c:pt idx="1432">
                  <c:v>100</c:v>
                </c:pt>
                <c:pt idx="1433">
                  <c:v>100</c:v>
                </c:pt>
                <c:pt idx="1434">
                  <c:v>100</c:v>
                </c:pt>
                <c:pt idx="1435">
                  <c:v>100</c:v>
                </c:pt>
                <c:pt idx="1436">
                  <c:v>100</c:v>
                </c:pt>
                <c:pt idx="1437">
                  <c:v>100</c:v>
                </c:pt>
                <c:pt idx="1438">
                  <c:v>100</c:v>
                </c:pt>
                <c:pt idx="1439">
                  <c:v>100</c:v>
                </c:pt>
                <c:pt idx="1440">
                  <c:v>100</c:v>
                </c:pt>
                <c:pt idx="1441">
                  <c:v>100</c:v>
                </c:pt>
                <c:pt idx="1442">
                  <c:v>100</c:v>
                </c:pt>
                <c:pt idx="1443">
                  <c:v>100</c:v>
                </c:pt>
                <c:pt idx="1444">
                  <c:v>100</c:v>
                </c:pt>
                <c:pt idx="1445">
                  <c:v>100</c:v>
                </c:pt>
                <c:pt idx="1446">
                  <c:v>100</c:v>
                </c:pt>
                <c:pt idx="1447">
                  <c:v>100</c:v>
                </c:pt>
                <c:pt idx="1448">
                  <c:v>100</c:v>
                </c:pt>
                <c:pt idx="1449">
                  <c:v>100</c:v>
                </c:pt>
                <c:pt idx="1450">
                  <c:v>100</c:v>
                </c:pt>
                <c:pt idx="1451">
                  <c:v>100</c:v>
                </c:pt>
                <c:pt idx="1452">
                  <c:v>100</c:v>
                </c:pt>
                <c:pt idx="1453">
                  <c:v>100</c:v>
                </c:pt>
                <c:pt idx="1454">
                  <c:v>100</c:v>
                </c:pt>
                <c:pt idx="1455">
                  <c:v>100</c:v>
                </c:pt>
                <c:pt idx="1456">
                  <c:v>100</c:v>
                </c:pt>
                <c:pt idx="1457">
                  <c:v>100</c:v>
                </c:pt>
                <c:pt idx="1458">
                  <c:v>100</c:v>
                </c:pt>
                <c:pt idx="1459">
                  <c:v>100</c:v>
                </c:pt>
                <c:pt idx="1460">
                  <c:v>100</c:v>
                </c:pt>
                <c:pt idx="1461">
                  <c:v>100</c:v>
                </c:pt>
                <c:pt idx="1462">
                  <c:v>100</c:v>
                </c:pt>
                <c:pt idx="1463">
                  <c:v>100</c:v>
                </c:pt>
                <c:pt idx="1464">
                  <c:v>100</c:v>
                </c:pt>
                <c:pt idx="1465">
                  <c:v>100</c:v>
                </c:pt>
                <c:pt idx="1466">
                  <c:v>100</c:v>
                </c:pt>
                <c:pt idx="1467">
                  <c:v>100</c:v>
                </c:pt>
                <c:pt idx="1468">
                  <c:v>100</c:v>
                </c:pt>
                <c:pt idx="1469">
                  <c:v>100</c:v>
                </c:pt>
                <c:pt idx="1470">
                  <c:v>100</c:v>
                </c:pt>
                <c:pt idx="1471">
                  <c:v>100</c:v>
                </c:pt>
                <c:pt idx="1472">
                  <c:v>100</c:v>
                </c:pt>
                <c:pt idx="1473">
                  <c:v>100</c:v>
                </c:pt>
                <c:pt idx="1474">
                  <c:v>100</c:v>
                </c:pt>
                <c:pt idx="1475">
                  <c:v>100</c:v>
                </c:pt>
                <c:pt idx="1476">
                  <c:v>100</c:v>
                </c:pt>
                <c:pt idx="1477">
                  <c:v>100</c:v>
                </c:pt>
                <c:pt idx="1478">
                  <c:v>100</c:v>
                </c:pt>
                <c:pt idx="1479">
                  <c:v>100</c:v>
                </c:pt>
                <c:pt idx="1480">
                  <c:v>100</c:v>
                </c:pt>
                <c:pt idx="1481">
                  <c:v>100</c:v>
                </c:pt>
                <c:pt idx="1482">
                  <c:v>100</c:v>
                </c:pt>
                <c:pt idx="1483">
                  <c:v>100</c:v>
                </c:pt>
                <c:pt idx="1484">
                  <c:v>100</c:v>
                </c:pt>
                <c:pt idx="1485">
                  <c:v>100</c:v>
                </c:pt>
                <c:pt idx="1486">
                  <c:v>100</c:v>
                </c:pt>
                <c:pt idx="1487">
                  <c:v>100</c:v>
                </c:pt>
                <c:pt idx="1488">
                  <c:v>100</c:v>
                </c:pt>
                <c:pt idx="1489">
                  <c:v>100</c:v>
                </c:pt>
                <c:pt idx="1490">
                  <c:v>100</c:v>
                </c:pt>
                <c:pt idx="1491">
                  <c:v>100</c:v>
                </c:pt>
                <c:pt idx="1492">
                  <c:v>100</c:v>
                </c:pt>
                <c:pt idx="1493">
                  <c:v>100</c:v>
                </c:pt>
                <c:pt idx="1494">
                  <c:v>100</c:v>
                </c:pt>
                <c:pt idx="1495">
                  <c:v>100</c:v>
                </c:pt>
                <c:pt idx="1496">
                  <c:v>100</c:v>
                </c:pt>
                <c:pt idx="1497">
                  <c:v>100</c:v>
                </c:pt>
                <c:pt idx="1498">
                  <c:v>100</c:v>
                </c:pt>
                <c:pt idx="1499">
                  <c:v>100</c:v>
                </c:pt>
                <c:pt idx="1500">
                  <c:v>100</c:v>
                </c:pt>
                <c:pt idx="1501">
                  <c:v>100</c:v>
                </c:pt>
                <c:pt idx="1502">
                  <c:v>100</c:v>
                </c:pt>
                <c:pt idx="1503">
                  <c:v>100</c:v>
                </c:pt>
                <c:pt idx="1504">
                  <c:v>100</c:v>
                </c:pt>
                <c:pt idx="1505">
                  <c:v>100</c:v>
                </c:pt>
                <c:pt idx="1506">
                  <c:v>100</c:v>
                </c:pt>
                <c:pt idx="1507">
                  <c:v>100</c:v>
                </c:pt>
                <c:pt idx="1508">
                  <c:v>100</c:v>
                </c:pt>
                <c:pt idx="1509">
                  <c:v>100</c:v>
                </c:pt>
                <c:pt idx="1510">
                  <c:v>100</c:v>
                </c:pt>
                <c:pt idx="1511">
                  <c:v>100</c:v>
                </c:pt>
                <c:pt idx="1512">
                  <c:v>100</c:v>
                </c:pt>
                <c:pt idx="1513">
                  <c:v>100</c:v>
                </c:pt>
                <c:pt idx="1514">
                  <c:v>100</c:v>
                </c:pt>
                <c:pt idx="1515">
                  <c:v>100</c:v>
                </c:pt>
                <c:pt idx="1516">
                  <c:v>100</c:v>
                </c:pt>
                <c:pt idx="1517">
                  <c:v>100</c:v>
                </c:pt>
                <c:pt idx="1518">
                  <c:v>100</c:v>
                </c:pt>
                <c:pt idx="1519">
                  <c:v>100</c:v>
                </c:pt>
                <c:pt idx="1520">
                  <c:v>100</c:v>
                </c:pt>
                <c:pt idx="1521">
                  <c:v>100</c:v>
                </c:pt>
                <c:pt idx="1522">
                  <c:v>100</c:v>
                </c:pt>
                <c:pt idx="1523">
                  <c:v>100</c:v>
                </c:pt>
                <c:pt idx="1524">
                  <c:v>100</c:v>
                </c:pt>
                <c:pt idx="1525">
                  <c:v>100</c:v>
                </c:pt>
                <c:pt idx="1526">
                  <c:v>100</c:v>
                </c:pt>
                <c:pt idx="1527">
                  <c:v>100</c:v>
                </c:pt>
                <c:pt idx="1528">
                  <c:v>100</c:v>
                </c:pt>
                <c:pt idx="1529">
                  <c:v>100</c:v>
                </c:pt>
                <c:pt idx="1530">
                  <c:v>100</c:v>
                </c:pt>
                <c:pt idx="1531">
                  <c:v>100</c:v>
                </c:pt>
                <c:pt idx="1532">
                  <c:v>100</c:v>
                </c:pt>
                <c:pt idx="1533">
                  <c:v>100</c:v>
                </c:pt>
                <c:pt idx="1534">
                  <c:v>100</c:v>
                </c:pt>
                <c:pt idx="1535">
                  <c:v>100</c:v>
                </c:pt>
                <c:pt idx="1536">
                  <c:v>100</c:v>
                </c:pt>
                <c:pt idx="1537">
                  <c:v>100</c:v>
                </c:pt>
                <c:pt idx="1538">
                  <c:v>100</c:v>
                </c:pt>
                <c:pt idx="1539">
                  <c:v>100</c:v>
                </c:pt>
                <c:pt idx="1540">
                  <c:v>100</c:v>
                </c:pt>
                <c:pt idx="1541">
                  <c:v>100</c:v>
                </c:pt>
                <c:pt idx="1542">
                  <c:v>100</c:v>
                </c:pt>
                <c:pt idx="1543">
                  <c:v>100</c:v>
                </c:pt>
                <c:pt idx="1544">
                  <c:v>100</c:v>
                </c:pt>
                <c:pt idx="1545">
                  <c:v>100</c:v>
                </c:pt>
                <c:pt idx="1546">
                  <c:v>100</c:v>
                </c:pt>
                <c:pt idx="1547">
                  <c:v>100</c:v>
                </c:pt>
                <c:pt idx="1548">
                  <c:v>100</c:v>
                </c:pt>
                <c:pt idx="1549">
                  <c:v>100</c:v>
                </c:pt>
                <c:pt idx="1550">
                  <c:v>100</c:v>
                </c:pt>
                <c:pt idx="1551">
                  <c:v>100</c:v>
                </c:pt>
                <c:pt idx="1552">
                  <c:v>100</c:v>
                </c:pt>
                <c:pt idx="1553">
                  <c:v>100</c:v>
                </c:pt>
                <c:pt idx="1554">
                  <c:v>100</c:v>
                </c:pt>
                <c:pt idx="1555">
                  <c:v>100</c:v>
                </c:pt>
                <c:pt idx="1556">
                  <c:v>100</c:v>
                </c:pt>
                <c:pt idx="1557">
                  <c:v>100</c:v>
                </c:pt>
                <c:pt idx="1558">
                  <c:v>100</c:v>
                </c:pt>
                <c:pt idx="1559">
                  <c:v>100</c:v>
                </c:pt>
                <c:pt idx="1560">
                  <c:v>100</c:v>
                </c:pt>
                <c:pt idx="1561">
                  <c:v>100</c:v>
                </c:pt>
                <c:pt idx="1562">
                  <c:v>100</c:v>
                </c:pt>
                <c:pt idx="1563">
                  <c:v>100</c:v>
                </c:pt>
                <c:pt idx="1564">
                  <c:v>100</c:v>
                </c:pt>
                <c:pt idx="1565">
                  <c:v>100</c:v>
                </c:pt>
                <c:pt idx="1566">
                  <c:v>100</c:v>
                </c:pt>
                <c:pt idx="1567">
                  <c:v>100</c:v>
                </c:pt>
                <c:pt idx="1568">
                  <c:v>100</c:v>
                </c:pt>
                <c:pt idx="1569">
                  <c:v>100</c:v>
                </c:pt>
                <c:pt idx="1570">
                  <c:v>100</c:v>
                </c:pt>
                <c:pt idx="1571">
                  <c:v>100</c:v>
                </c:pt>
                <c:pt idx="1572">
                  <c:v>100</c:v>
                </c:pt>
                <c:pt idx="1573">
                  <c:v>100</c:v>
                </c:pt>
                <c:pt idx="1574">
                  <c:v>100</c:v>
                </c:pt>
                <c:pt idx="1575">
                  <c:v>100</c:v>
                </c:pt>
                <c:pt idx="1576">
                  <c:v>100</c:v>
                </c:pt>
                <c:pt idx="1577">
                  <c:v>100</c:v>
                </c:pt>
                <c:pt idx="1578">
                  <c:v>100</c:v>
                </c:pt>
                <c:pt idx="1579">
                  <c:v>100</c:v>
                </c:pt>
                <c:pt idx="1580">
                  <c:v>100</c:v>
                </c:pt>
                <c:pt idx="1581">
                  <c:v>100</c:v>
                </c:pt>
                <c:pt idx="1582">
                  <c:v>100</c:v>
                </c:pt>
                <c:pt idx="1583">
                  <c:v>100</c:v>
                </c:pt>
                <c:pt idx="1584">
                  <c:v>100</c:v>
                </c:pt>
                <c:pt idx="1585">
                  <c:v>100</c:v>
                </c:pt>
                <c:pt idx="1586">
                  <c:v>100</c:v>
                </c:pt>
                <c:pt idx="1587">
                  <c:v>100</c:v>
                </c:pt>
                <c:pt idx="1588">
                  <c:v>100</c:v>
                </c:pt>
                <c:pt idx="1589">
                  <c:v>100</c:v>
                </c:pt>
                <c:pt idx="1590">
                  <c:v>100</c:v>
                </c:pt>
                <c:pt idx="1591">
                  <c:v>100</c:v>
                </c:pt>
                <c:pt idx="1592">
                  <c:v>100</c:v>
                </c:pt>
                <c:pt idx="1593">
                  <c:v>100</c:v>
                </c:pt>
                <c:pt idx="1594">
                  <c:v>100</c:v>
                </c:pt>
                <c:pt idx="1595">
                  <c:v>100</c:v>
                </c:pt>
                <c:pt idx="1596">
                  <c:v>100</c:v>
                </c:pt>
                <c:pt idx="1597">
                  <c:v>100</c:v>
                </c:pt>
                <c:pt idx="1598">
                  <c:v>100</c:v>
                </c:pt>
                <c:pt idx="1599">
                  <c:v>100</c:v>
                </c:pt>
                <c:pt idx="1600">
                  <c:v>100</c:v>
                </c:pt>
                <c:pt idx="1601">
                  <c:v>100</c:v>
                </c:pt>
                <c:pt idx="1602">
                  <c:v>100</c:v>
                </c:pt>
                <c:pt idx="1603">
                  <c:v>100</c:v>
                </c:pt>
                <c:pt idx="1604">
                  <c:v>100</c:v>
                </c:pt>
                <c:pt idx="1605">
                  <c:v>100</c:v>
                </c:pt>
                <c:pt idx="1606">
                  <c:v>100</c:v>
                </c:pt>
                <c:pt idx="1607">
                  <c:v>100</c:v>
                </c:pt>
                <c:pt idx="1608">
                  <c:v>100</c:v>
                </c:pt>
                <c:pt idx="1609">
                  <c:v>100</c:v>
                </c:pt>
                <c:pt idx="1610">
                  <c:v>100</c:v>
                </c:pt>
                <c:pt idx="1611">
                  <c:v>100</c:v>
                </c:pt>
                <c:pt idx="1612">
                  <c:v>100</c:v>
                </c:pt>
                <c:pt idx="1613">
                  <c:v>100</c:v>
                </c:pt>
                <c:pt idx="1614">
                  <c:v>100</c:v>
                </c:pt>
                <c:pt idx="1615">
                  <c:v>100</c:v>
                </c:pt>
                <c:pt idx="1616">
                  <c:v>100</c:v>
                </c:pt>
                <c:pt idx="1617">
                  <c:v>100</c:v>
                </c:pt>
                <c:pt idx="1618">
                  <c:v>100</c:v>
                </c:pt>
                <c:pt idx="1619">
                  <c:v>100</c:v>
                </c:pt>
                <c:pt idx="1620">
                  <c:v>100</c:v>
                </c:pt>
                <c:pt idx="1621">
                  <c:v>100</c:v>
                </c:pt>
                <c:pt idx="1622">
                  <c:v>100</c:v>
                </c:pt>
                <c:pt idx="1623">
                  <c:v>100</c:v>
                </c:pt>
                <c:pt idx="1624">
                  <c:v>100</c:v>
                </c:pt>
                <c:pt idx="1625">
                  <c:v>100</c:v>
                </c:pt>
                <c:pt idx="1626">
                  <c:v>100</c:v>
                </c:pt>
                <c:pt idx="1627">
                  <c:v>100</c:v>
                </c:pt>
                <c:pt idx="1628">
                  <c:v>100</c:v>
                </c:pt>
                <c:pt idx="1629">
                  <c:v>100</c:v>
                </c:pt>
                <c:pt idx="1630">
                  <c:v>100</c:v>
                </c:pt>
                <c:pt idx="1631">
                  <c:v>100</c:v>
                </c:pt>
                <c:pt idx="1632">
                  <c:v>100</c:v>
                </c:pt>
                <c:pt idx="1633">
                  <c:v>100</c:v>
                </c:pt>
                <c:pt idx="1634">
                  <c:v>100</c:v>
                </c:pt>
                <c:pt idx="1635">
                  <c:v>100</c:v>
                </c:pt>
                <c:pt idx="1636">
                  <c:v>100</c:v>
                </c:pt>
                <c:pt idx="1637">
                  <c:v>100</c:v>
                </c:pt>
                <c:pt idx="1638">
                  <c:v>100</c:v>
                </c:pt>
                <c:pt idx="1639">
                  <c:v>100</c:v>
                </c:pt>
                <c:pt idx="1640">
                  <c:v>100</c:v>
                </c:pt>
                <c:pt idx="1641">
                  <c:v>100</c:v>
                </c:pt>
                <c:pt idx="1642">
                  <c:v>100</c:v>
                </c:pt>
                <c:pt idx="1643">
                  <c:v>100</c:v>
                </c:pt>
                <c:pt idx="1644">
                  <c:v>100</c:v>
                </c:pt>
                <c:pt idx="1645">
                  <c:v>100</c:v>
                </c:pt>
                <c:pt idx="1646">
                  <c:v>100</c:v>
                </c:pt>
                <c:pt idx="1647">
                  <c:v>100</c:v>
                </c:pt>
                <c:pt idx="1648">
                  <c:v>100</c:v>
                </c:pt>
                <c:pt idx="1649">
                  <c:v>100</c:v>
                </c:pt>
                <c:pt idx="1650">
                  <c:v>100</c:v>
                </c:pt>
              </c:numCache>
            </c:numRef>
          </c:yVal>
          <c:smooth val="0"/>
          <c:extLst>
            <c:ext xmlns:c16="http://schemas.microsoft.com/office/drawing/2014/chart" uri="{C3380CC4-5D6E-409C-BE32-E72D297353CC}">
              <c16:uniqueId val="{00000008-21FE-40C2-B55D-2B820547AA9E}"/>
            </c:ext>
          </c:extLst>
        </c:ser>
        <c:dLbls>
          <c:showLegendKey val="0"/>
          <c:showVal val="0"/>
          <c:showCatName val="0"/>
          <c:showSerName val="0"/>
          <c:showPercent val="0"/>
          <c:showBubbleSize val="0"/>
        </c:dLbls>
        <c:axId val="97102080"/>
        <c:axId val="97100544"/>
      </c:scatterChart>
      <c:valAx>
        <c:axId val="97088640"/>
        <c:scaling>
          <c:orientation val="minMax"/>
          <c:min val="42529"/>
        </c:scaling>
        <c:delete val="0"/>
        <c:axPos val="b"/>
        <c:numFmt formatCode="mm/dd/yy" sourceLinked="0"/>
        <c:majorTickMark val="out"/>
        <c:minorTickMark val="none"/>
        <c:tickLblPos val="nextTo"/>
        <c:txPr>
          <a:bodyPr/>
          <a:lstStyle/>
          <a:p>
            <a:pPr>
              <a:defRPr sz="1300" baseline="0"/>
            </a:pPr>
            <a:endParaRPr lang="en-US"/>
          </a:p>
        </c:txPr>
        <c:crossAx val="97090176"/>
        <c:crosses val="autoZero"/>
        <c:crossBetween val="midCat"/>
      </c:valAx>
      <c:valAx>
        <c:axId val="97090176"/>
        <c:scaling>
          <c:orientation val="minMax"/>
          <c:min val="15"/>
        </c:scaling>
        <c:delete val="0"/>
        <c:axPos val="l"/>
        <c:majorGridlines/>
        <c:title>
          <c:tx>
            <c:rich>
              <a:bodyPr rot="-5400000" vert="horz"/>
              <a:lstStyle/>
              <a:p>
                <a:pPr>
                  <a:defRPr/>
                </a:pPr>
                <a:r>
                  <a:rPr lang="en-US" sz="1600" dirty="0"/>
                  <a:t>deg F</a:t>
                </a:r>
              </a:p>
            </c:rich>
          </c:tx>
          <c:overlay val="0"/>
        </c:title>
        <c:numFmt formatCode="0.0" sourceLinked="1"/>
        <c:majorTickMark val="out"/>
        <c:minorTickMark val="none"/>
        <c:tickLblPos val="nextTo"/>
        <c:txPr>
          <a:bodyPr/>
          <a:lstStyle/>
          <a:p>
            <a:pPr>
              <a:defRPr sz="1200" baseline="0"/>
            </a:pPr>
            <a:endParaRPr lang="en-US"/>
          </a:p>
        </c:txPr>
        <c:crossAx val="97088640"/>
        <c:crosses val="autoZero"/>
        <c:crossBetween val="midCat"/>
      </c:valAx>
      <c:valAx>
        <c:axId val="97100544"/>
        <c:scaling>
          <c:orientation val="minMax"/>
          <c:max val="105"/>
          <c:min val="80"/>
        </c:scaling>
        <c:delete val="0"/>
        <c:axPos val="r"/>
        <c:numFmt formatCode="0" sourceLinked="1"/>
        <c:majorTickMark val="out"/>
        <c:minorTickMark val="none"/>
        <c:tickLblPos val="nextTo"/>
        <c:crossAx val="97102080"/>
        <c:crosses val="max"/>
        <c:crossBetween val="midCat"/>
      </c:valAx>
      <c:valAx>
        <c:axId val="97102080"/>
        <c:scaling>
          <c:orientation val="minMax"/>
        </c:scaling>
        <c:delete val="1"/>
        <c:axPos val="b"/>
        <c:numFmt formatCode="mm/dd/yy\ hh:mm" sourceLinked="1"/>
        <c:majorTickMark val="out"/>
        <c:minorTickMark val="none"/>
        <c:tickLblPos val="nextTo"/>
        <c:crossAx val="97100544"/>
        <c:crosses val="autoZero"/>
        <c:crossBetween val="midCat"/>
      </c:valAx>
    </c:plotArea>
    <c:legend>
      <c:legendPos val="r"/>
      <c:overlay val="0"/>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dirty="0"/>
              <a:t>Kaktovik Community Foundation</a:t>
            </a:r>
          </a:p>
          <a:p>
            <a:pPr>
              <a:defRPr/>
            </a:pPr>
            <a:r>
              <a:rPr lang="en-US" dirty="0"/>
              <a:t>  Inside &amp; Outside Air</a:t>
            </a:r>
            <a:r>
              <a:rPr lang="en-US" baseline="0" dirty="0"/>
              <a:t> Temperatures and </a:t>
            </a:r>
            <a:r>
              <a:rPr lang="en-US" dirty="0"/>
              <a:t>Battery Voltage (solar charged)</a:t>
            </a:r>
          </a:p>
        </c:rich>
      </c:tx>
      <c:layout>
        <c:manualLayout>
          <c:xMode val="edge"/>
          <c:yMode val="edge"/>
          <c:x val="9.0410557184750731E-2"/>
          <c:y val="1.4141414141414142E-2"/>
        </c:manualLayout>
      </c:layout>
      <c:overlay val="1"/>
    </c:title>
    <c:autoTitleDeleted val="0"/>
    <c:plotArea>
      <c:layout>
        <c:manualLayout>
          <c:layoutTarget val="inner"/>
          <c:xMode val="edge"/>
          <c:yMode val="edge"/>
          <c:x val="9.0969011938023869E-2"/>
          <c:y val="0.13758084784856439"/>
          <c:w val="0.73509386473318394"/>
          <c:h val="0.74923391394257532"/>
        </c:manualLayout>
      </c:layout>
      <c:scatterChart>
        <c:scatterStyle val="lineMarker"/>
        <c:varyColors val="0"/>
        <c:ser>
          <c:idx val="2"/>
          <c:order val="0"/>
          <c:tx>
            <c:strRef>
              <c:f>Kaktovik_Hr3!$P$7</c:f>
              <c:strCache>
                <c:ptCount val="1"/>
                <c:pt idx="0">
                  <c:v>AirTmpF</c:v>
                </c:pt>
              </c:strCache>
            </c:strRef>
          </c:tx>
          <c:marker>
            <c:symbol val="none"/>
          </c:marker>
          <c:xVal>
            <c:numRef>
              <c:f>Kaktovik_Hr3!$A$10:$A$1660</c:f>
              <c:numCache>
                <c:formatCode>mm/dd/yy\ hh:mm</c:formatCode>
                <c:ptCount val="1651"/>
                <c:pt idx="0">
                  <c:v>42530.334027777775</c:v>
                </c:pt>
                <c:pt idx="1">
                  <c:v>42530.375</c:v>
                </c:pt>
                <c:pt idx="2">
                  <c:v>42530.5</c:v>
                </c:pt>
                <c:pt idx="3">
                  <c:v>42530.625</c:v>
                </c:pt>
                <c:pt idx="4">
                  <c:v>42530.75</c:v>
                </c:pt>
                <c:pt idx="5">
                  <c:v>42530.875</c:v>
                </c:pt>
                <c:pt idx="6">
                  <c:v>42531</c:v>
                </c:pt>
                <c:pt idx="7">
                  <c:v>42531.125</c:v>
                </c:pt>
                <c:pt idx="8">
                  <c:v>42531.25</c:v>
                </c:pt>
                <c:pt idx="9">
                  <c:v>42531.375</c:v>
                </c:pt>
                <c:pt idx="10">
                  <c:v>42531.5</c:v>
                </c:pt>
                <c:pt idx="11">
                  <c:v>42531.625</c:v>
                </c:pt>
                <c:pt idx="12">
                  <c:v>42531.75</c:v>
                </c:pt>
                <c:pt idx="13">
                  <c:v>42531.875</c:v>
                </c:pt>
                <c:pt idx="14">
                  <c:v>42532</c:v>
                </c:pt>
                <c:pt idx="15">
                  <c:v>42532.125</c:v>
                </c:pt>
                <c:pt idx="16">
                  <c:v>42532.25</c:v>
                </c:pt>
                <c:pt idx="17">
                  <c:v>42532.375</c:v>
                </c:pt>
                <c:pt idx="18">
                  <c:v>42532.5</c:v>
                </c:pt>
                <c:pt idx="19">
                  <c:v>42532.625</c:v>
                </c:pt>
                <c:pt idx="20">
                  <c:v>42532.75</c:v>
                </c:pt>
                <c:pt idx="21">
                  <c:v>42532.875</c:v>
                </c:pt>
                <c:pt idx="22">
                  <c:v>42533</c:v>
                </c:pt>
                <c:pt idx="23">
                  <c:v>42533.125</c:v>
                </c:pt>
                <c:pt idx="24">
                  <c:v>42533.25</c:v>
                </c:pt>
                <c:pt idx="25">
                  <c:v>42533.375</c:v>
                </c:pt>
                <c:pt idx="26">
                  <c:v>42533.5</c:v>
                </c:pt>
                <c:pt idx="27">
                  <c:v>42533.625</c:v>
                </c:pt>
                <c:pt idx="28">
                  <c:v>42533.75</c:v>
                </c:pt>
                <c:pt idx="29">
                  <c:v>42533.875</c:v>
                </c:pt>
                <c:pt idx="30">
                  <c:v>42534</c:v>
                </c:pt>
                <c:pt idx="31">
                  <c:v>42534.125</c:v>
                </c:pt>
                <c:pt idx="32">
                  <c:v>42534.25</c:v>
                </c:pt>
                <c:pt idx="33">
                  <c:v>42534.375</c:v>
                </c:pt>
                <c:pt idx="34">
                  <c:v>42534.5</c:v>
                </c:pt>
                <c:pt idx="35">
                  <c:v>42534.625</c:v>
                </c:pt>
                <c:pt idx="36">
                  <c:v>42534.75</c:v>
                </c:pt>
                <c:pt idx="37">
                  <c:v>42534.875</c:v>
                </c:pt>
                <c:pt idx="38">
                  <c:v>42535</c:v>
                </c:pt>
                <c:pt idx="39">
                  <c:v>42535.125</c:v>
                </c:pt>
                <c:pt idx="40">
                  <c:v>42535.25</c:v>
                </c:pt>
                <c:pt idx="41">
                  <c:v>42535.375</c:v>
                </c:pt>
                <c:pt idx="42">
                  <c:v>42535.5</c:v>
                </c:pt>
                <c:pt idx="43">
                  <c:v>42535.625</c:v>
                </c:pt>
                <c:pt idx="44">
                  <c:v>42535.75</c:v>
                </c:pt>
                <c:pt idx="45">
                  <c:v>42535.875</c:v>
                </c:pt>
                <c:pt idx="46">
                  <c:v>42536</c:v>
                </c:pt>
                <c:pt idx="47">
                  <c:v>42536.125</c:v>
                </c:pt>
                <c:pt idx="48">
                  <c:v>42536.25</c:v>
                </c:pt>
                <c:pt idx="49">
                  <c:v>42536.375</c:v>
                </c:pt>
                <c:pt idx="50">
                  <c:v>42536.5</c:v>
                </c:pt>
                <c:pt idx="51">
                  <c:v>42536.625</c:v>
                </c:pt>
                <c:pt idx="52">
                  <c:v>42536.75</c:v>
                </c:pt>
                <c:pt idx="53">
                  <c:v>42536.875</c:v>
                </c:pt>
                <c:pt idx="54">
                  <c:v>42537</c:v>
                </c:pt>
                <c:pt idx="55">
                  <c:v>42537.125</c:v>
                </c:pt>
                <c:pt idx="56">
                  <c:v>42537.25</c:v>
                </c:pt>
                <c:pt idx="57">
                  <c:v>42537.375</c:v>
                </c:pt>
                <c:pt idx="58">
                  <c:v>42537.5</c:v>
                </c:pt>
                <c:pt idx="59">
                  <c:v>42537.625</c:v>
                </c:pt>
                <c:pt idx="60">
                  <c:v>42537.75</c:v>
                </c:pt>
                <c:pt idx="61">
                  <c:v>42537.875</c:v>
                </c:pt>
                <c:pt idx="62">
                  <c:v>42538</c:v>
                </c:pt>
                <c:pt idx="63">
                  <c:v>42538.125</c:v>
                </c:pt>
                <c:pt idx="64">
                  <c:v>42538.25</c:v>
                </c:pt>
                <c:pt idx="65">
                  <c:v>42538.375</c:v>
                </c:pt>
                <c:pt idx="66">
                  <c:v>42538.5</c:v>
                </c:pt>
                <c:pt idx="67">
                  <c:v>42538.625</c:v>
                </c:pt>
                <c:pt idx="68">
                  <c:v>42538.75</c:v>
                </c:pt>
                <c:pt idx="69">
                  <c:v>42538.875</c:v>
                </c:pt>
                <c:pt idx="70">
                  <c:v>42539</c:v>
                </c:pt>
                <c:pt idx="71">
                  <c:v>42539.125</c:v>
                </c:pt>
                <c:pt idx="72">
                  <c:v>42539.25</c:v>
                </c:pt>
                <c:pt idx="73">
                  <c:v>42539.375</c:v>
                </c:pt>
                <c:pt idx="74">
                  <c:v>42539.5</c:v>
                </c:pt>
                <c:pt idx="75">
                  <c:v>42539.625</c:v>
                </c:pt>
                <c:pt idx="76">
                  <c:v>42539.75</c:v>
                </c:pt>
                <c:pt idx="77">
                  <c:v>42539.875</c:v>
                </c:pt>
                <c:pt idx="78">
                  <c:v>42540</c:v>
                </c:pt>
                <c:pt idx="79">
                  <c:v>42540.125</c:v>
                </c:pt>
                <c:pt idx="80">
                  <c:v>42540.25</c:v>
                </c:pt>
                <c:pt idx="81">
                  <c:v>42540.375</c:v>
                </c:pt>
                <c:pt idx="82">
                  <c:v>42540.5</c:v>
                </c:pt>
                <c:pt idx="83">
                  <c:v>42540.625</c:v>
                </c:pt>
                <c:pt idx="84">
                  <c:v>42540.75</c:v>
                </c:pt>
                <c:pt idx="85">
                  <c:v>42541</c:v>
                </c:pt>
                <c:pt idx="86">
                  <c:v>42541.125</c:v>
                </c:pt>
                <c:pt idx="87">
                  <c:v>42541.25</c:v>
                </c:pt>
                <c:pt idx="88">
                  <c:v>42541.375</c:v>
                </c:pt>
                <c:pt idx="89">
                  <c:v>42541.5</c:v>
                </c:pt>
                <c:pt idx="90">
                  <c:v>42541.625</c:v>
                </c:pt>
                <c:pt idx="91">
                  <c:v>42541.75</c:v>
                </c:pt>
                <c:pt idx="92">
                  <c:v>42541.875</c:v>
                </c:pt>
                <c:pt idx="93">
                  <c:v>42542</c:v>
                </c:pt>
                <c:pt idx="94">
                  <c:v>42542.125</c:v>
                </c:pt>
                <c:pt idx="95">
                  <c:v>42542.25</c:v>
                </c:pt>
                <c:pt idx="96">
                  <c:v>42542.375</c:v>
                </c:pt>
                <c:pt idx="97">
                  <c:v>42542.5</c:v>
                </c:pt>
                <c:pt idx="98">
                  <c:v>42542.625</c:v>
                </c:pt>
                <c:pt idx="99">
                  <c:v>42542.75</c:v>
                </c:pt>
                <c:pt idx="100">
                  <c:v>42542.875</c:v>
                </c:pt>
                <c:pt idx="101">
                  <c:v>42543</c:v>
                </c:pt>
                <c:pt idx="102">
                  <c:v>42543.125</c:v>
                </c:pt>
                <c:pt idx="103">
                  <c:v>42543.25</c:v>
                </c:pt>
                <c:pt idx="104">
                  <c:v>42543.375</c:v>
                </c:pt>
                <c:pt idx="105">
                  <c:v>42543.5</c:v>
                </c:pt>
                <c:pt idx="106">
                  <c:v>42543.625</c:v>
                </c:pt>
                <c:pt idx="107">
                  <c:v>42543.75</c:v>
                </c:pt>
                <c:pt idx="108">
                  <c:v>42543.875</c:v>
                </c:pt>
                <c:pt idx="109">
                  <c:v>42544</c:v>
                </c:pt>
                <c:pt idx="110">
                  <c:v>42544.125</c:v>
                </c:pt>
                <c:pt idx="111">
                  <c:v>42544.25</c:v>
                </c:pt>
                <c:pt idx="112">
                  <c:v>42544.25</c:v>
                </c:pt>
                <c:pt idx="113">
                  <c:v>42544.375</c:v>
                </c:pt>
                <c:pt idx="114">
                  <c:v>42544.5</c:v>
                </c:pt>
                <c:pt idx="115">
                  <c:v>42544.625</c:v>
                </c:pt>
                <c:pt idx="116">
                  <c:v>42544.75</c:v>
                </c:pt>
                <c:pt idx="117">
                  <c:v>42544.875</c:v>
                </c:pt>
                <c:pt idx="118">
                  <c:v>42545</c:v>
                </c:pt>
                <c:pt idx="119">
                  <c:v>42545.125</c:v>
                </c:pt>
                <c:pt idx="120">
                  <c:v>42545.25</c:v>
                </c:pt>
                <c:pt idx="121">
                  <c:v>42545.375</c:v>
                </c:pt>
                <c:pt idx="122">
                  <c:v>42545.5</c:v>
                </c:pt>
                <c:pt idx="123">
                  <c:v>42545.625</c:v>
                </c:pt>
                <c:pt idx="124">
                  <c:v>42545.75</c:v>
                </c:pt>
                <c:pt idx="125">
                  <c:v>42545.875</c:v>
                </c:pt>
                <c:pt idx="126">
                  <c:v>42546</c:v>
                </c:pt>
                <c:pt idx="127">
                  <c:v>42546.125</c:v>
                </c:pt>
                <c:pt idx="128">
                  <c:v>42546.25</c:v>
                </c:pt>
                <c:pt idx="129">
                  <c:v>42546.375</c:v>
                </c:pt>
                <c:pt idx="130">
                  <c:v>42546.5</c:v>
                </c:pt>
                <c:pt idx="131">
                  <c:v>42546.625</c:v>
                </c:pt>
                <c:pt idx="132">
                  <c:v>42546.75</c:v>
                </c:pt>
                <c:pt idx="133">
                  <c:v>42546.875</c:v>
                </c:pt>
                <c:pt idx="134">
                  <c:v>42547</c:v>
                </c:pt>
                <c:pt idx="135">
                  <c:v>42547.125</c:v>
                </c:pt>
                <c:pt idx="136">
                  <c:v>42547.25</c:v>
                </c:pt>
                <c:pt idx="137">
                  <c:v>42547.375</c:v>
                </c:pt>
                <c:pt idx="138">
                  <c:v>42547.5</c:v>
                </c:pt>
                <c:pt idx="139">
                  <c:v>42547.625</c:v>
                </c:pt>
                <c:pt idx="140">
                  <c:v>42547.75</c:v>
                </c:pt>
                <c:pt idx="141">
                  <c:v>42547.875</c:v>
                </c:pt>
                <c:pt idx="142">
                  <c:v>42548</c:v>
                </c:pt>
                <c:pt idx="143">
                  <c:v>42548.125</c:v>
                </c:pt>
                <c:pt idx="144">
                  <c:v>42548.25</c:v>
                </c:pt>
                <c:pt idx="145">
                  <c:v>42548.375</c:v>
                </c:pt>
                <c:pt idx="146">
                  <c:v>42548.5</c:v>
                </c:pt>
                <c:pt idx="147">
                  <c:v>42548.625</c:v>
                </c:pt>
                <c:pt idx="148">
                  <c:v>42548.75</c:v>
                </c:pt>
                <c:pt idx="149">
                  <c:v>42548.875</c:v>
                </c:pt>
                <c:pt idx="150">
                  <c:v>42549</c:v>
                </c:pt>
                <c:pt idx="151">
                  <c:v>42549.125</c:v>
                </c:pt>
                <c:pt idx="152">
                  <c:v>42549.25</c:v>
                </c:pt>
                <c:pt idx="153">
                  <c:v>42549.375</c:v>
                </c:pt>
                <c:pt idx="154">
                  <c:v>42549.5</c:v>
                </c:pt>
                <c:pt idx="155">
                  <c:v>42549.625</c:v>
                </c:pt>
                <c:pt idx="156">
                  <c:v>42549.75</c:v>
                </c:pt>
                <c:pt idx="157">
                  <c:v>42549.875</c:v>
                </c:pt>
                <c:pt idx="158">
                  <c:v>42550</c:v>
                </c:pt>
                <c:pt idx="159">
                  <c:v>42550.125</c:v>
                </c:pt>
                <c:pt idx="160">
                  <c:v>42550.25</c:v>
                </c:pt>
                <c:pt idx="161">
                  <c:v>42550.375</c:v>
                </c:pt>
                <c:pt idx="162">
                  <c:v>42550.5</c:v>
                </c:pt>
                <c:pt idx="163">
                  <c:v>42550.625</c:v>
                </c:pt>
                <c:pt idx="164">
                  <c:v>42550.75</c:v>
                </c:pt>
                <c:pt idx="165">
                  <c:v>42550.875</c:v>
                </c:pt>
                <c:pt idx="166">
                  <c:v>42551</c:v>
                </c:pt>
                <c:pt idx="167">
                  <c:v>42551.125</c:v>
                </c:pt>
                <c:pt idx="168">
                  <c:v>42551.25</c:v>
                </c:pt>
                <c:pt idx="169">
                  <c:v>42551.375</c:v>
                </c:pt>
                <c:pt idx="170">
                  <c:v>42551.5</c:v>
                </c:pt>
                <c:pt idx="171">
                  <c:v>42551.625</c:v>
                </c:pt>
                <c:pt idx="172">
                  <c:v>42551.75</c:v>
                </c:pt>
                <c:pt idx="173">
                  <c:v>42551.875</c:v>
                </c:pt>
                <c:pt idx="174">
                  <c:v>42552</c:v>
                </c:pt>
                <c:pt idx="175">
                  <c:v>42552.125</c:v>
                </c:pt>
                <c:pt idx="176">
                  <c:v>42552.25</c:v>
                </c:pt>
                <c:pt idx="177">
                  <c:v>42552.375</c:v>
                </c:pt>
                <c:pt idx="178">
                  <c:v>42552.5</c:v>
                </c:pt>
                <c:pt idx="179">
                  <c:v>42552.625</c:v>
                </c:pt>
                <c:pt idx="180">
                  <c:v>42552.75</c:v>
                </c:pt>
                <c:pt idx="181">
                  <c:v>42552.875</c:v>
                </c:pt>
                <c:pt idx="182">
                  <c:v>42553</c:v>
                </c:pt>
                <c:pt idx="183">
                  <c:v>42553.125</c:v>
                </c:pt>
                <c:pt idx="184">
                  <c:v>42553.25</c:v>
                </c:pt>
                <c:pt idx="185">
                  <c:v>42553.375</c:v>
                </c:pt>
                <c:pt idx="186">
                  <c:v>42553.5</c:v>
                </c:pt>
                <c:pt idx="187">
                  <c:v>42553.625</c:v>
                </c:pt>
                <c:pt idx="188">
                  <c:v>42553.75</c:v>
                </c:pt>
                <c:pt idx="189">
                  <c:v>42553.875</c:v>
                </c:pt>
                <c:pt idx="190">
                  <c:v>42554</c:v>
                </c:pt>
                <c:pt idx="191">
                  <c:v>42554.125</c:v>
                </c:pt>
                <c:pt idx="192">
                  <c:v>42554.25</c:v>
                </c:pt>
                <c:pt idx="193">
                  <c:v>42554.375</c:v>
                </c:pt>
                <c:pt idx="194">
                  <c:v>42554.5</c:v>
                </c:pt>
                <c:pt idx="195">
                  <c:v>42554.625</c:v>
                </c:pt>
                <c:pt idx="196">
                  <c:v>42554.75</c:v>
                </c:pt>
                <c:pt idx="197">
                  <c:v>42554.875</c:v>
                </c:pt>
                <c:pt idx="198">
                  <c:v>42555</c:v>
                </c:pt>
                <c:pt idx="199">
                  <c:v>42555.125</c:v>
                </c:pt>
                <c:pt idx="200">
                  <c:v>42555.25</c:v>
                </c:pt>
                <c:pt idx="201">
                  <c:v>42555.375</c:v>
                </c:pt>
                <c:pt idx="202">
                  <c:v>42555.5</c:v>
                </c:pt>
                <c:pt idx="203">
                  <c:v>42555.625</c:v>
                </c:pt>
                <c:pt idx="204">
                  <c:v>42555.75</c:v>
                </c:pt>
                <c:pt idx="205">
                  <c:v>42555.875</c:v>
                </c:pt>
                <c:pt idx="206">
                  <c:v>42556</c:v>
                </c:pt>
                <c:pt idx="207">
                  <c:v>42556.125</c:v>
                </c:pt>
                <c:pt idx="208">
                  <c:v>42556.25</c:v>
                </c:pt>
                <c:pt idx="209">
                  <c:v>42556.375</c:v>
                </c:pt>
                <c:pt idx="210">
                  <c:v>42556.5</c:v>
                </c:pt>
                <c:pt idx="211">
                  <c:v>42556.625</c:v>
                </c:pt>
                <c:pt idx="212">
                  <c:v>42556.75</c:v>
                </c:pt>
                <c:pt idx="213">
                  <c:v>42556.875</c:v>
                </c:pt>
                <c:pt idx="214">
                  <c:v>42557</c:v>
                </c:pt>
                <c:pt idx="215">
                  <c:v>42557.125</c:v>
                </c:pt>
                <c:pt idx="216">
                  <c:v>42557.25</c:v>
                </c:pt>
                <c:pt idx="217">
                  <c:v>42557.375</c:v>
                </c:pt>
                <c:pt idx="218">
                  <c:v>42557.5</c:v>
                </c:pt>
                <c:pt idx="219">
                  <c:v>42557.625</c:v>
                </c:pt>
                <c:pt idx="220">
                  <c:v>42557.75</c:v>
                </c:pt>
                <c:pt idx="221">
                  <c:v>42557.875</c:v>
                </c:pt>
                <c:pt idx="222">
                  <c:v>42558</c:v>
                </c:pt>
                <c:pt idx="223">
                  <c:v>42558.125</c:v>
                </c:pt>
                <c:pt idx="224">
                  <c:v>42558.25</c:v>
                </c:pt>
                <c:pt idx="225">
                  <c:v>42558.375</c:v>
                </c:pt>
                <c:pt idx="226">
                  <c:v>42558.5</c:v>
                </c:pt>
                <c:pt idx="227">
                  <c:v>42558.625</c:v>
                </c:pt>
                <c:pt idx="228">
                  <c:v>42558.75</c:v>
                </c:pt>
                <c:pt idx="229">
                  <c:v>42558.875</c:v>
                </c:pt>
                <c:pt idx="230">
                  <c:v>42559</c:v>
                </c:pt>
                <c:pt idx="231">
                  <c:v>42559.125</c:v>
                </c:pt>
                <c:pt idx="232">
                  <c:v>42559.25</c:v>
                </c:pt>
                <c:pt idx="233">
                  <c:v>42559.375</c:v>
                </c:pt>
                <c:pt idx="234">
                  <c:v>42559.5</c:v>
                </c:pt>
                <c:pt idx="235">
                  <c:v>42559.625</c:v>
                </c:pt>
                <c:pt idx="236">
                  <c:v>42559.75</c:v>
                </c:pt>
                <c:pt idx="237">
                  <c:v>42559.875</c:v>
                </c:pt>
                <c:pt idx="238">
                  <c:v>42560</c:v>
                </c:pt>
                <c:pt idx="239">
                  <c:v>42560.125</c:v>
                </c:pt>
                <c:pt idx="240">
                  <c:v>42560.25</c:v>
                </c:pt>
                <c:pt idx="241">
                  <c:v>42560.375</c:v>
                </c:pt>
                <c:pt idx="242">
                  <c:v>42560.5</c:v>
                </c:pt>
                <c:pt idx="243">
                  <c:v>42560.625</c:v>
                </c:pt>
                <c:pt idx="244">
                  <c:v>42560.75</c:v>
                </c:pt>
                <c:pt idx="245">
                  <c:v>42560.875</c:v>
                </c:pt>
                <c:pt idx="246">
                  <c:v>42561</c:v>
                </c:pt>
                <c:pt idx="247">
                  <c:v>42561.125</c:v>
                </c:pt>
                <c:pt idx="248">
                  <c:v>42561.25</c:v>
                </c:pt>
                <c:pt idx="249">
                  <c:v>42561.375</c:v>
                </c:pt>
                <c:pt idx="250">
                  <c:v>42561.5</c:v>
                </c:pt>
                <c:pt idx="251">
                  <c:v>42561.625</c:v>
                </c:pt>
                <c:pt idx="252">
                  <c:v>42561.75</c:v>
                </c:pt>
                <c:pt idx="253">
                  <c:v>42561.875</c:v>
                </c:pt>
                <c:pt idx="254">
                  <c:v>42562</c:v>
                </c:pt>
                <c:pt idx="255">
                  <c:v>42562.125</c:v>
                </c:pt>
                <c:pt idx="256">
                  <c:v>42562.25</c:v>
                </c:pt>
                <c:pt idx="257">
                  <c:v>42562.375</c:v>
                </c:pt>
                <c:pt idx="258">
                  <c:v>42562.5</c:v>
                </c:pt>
                <c:pt idx="259">
                  <c:v>42562.625</c:v>
                </c:pt>
                <c:pt idx="260">
                  <c:v>42562.75</c:v>
                </c:pt>
                <c:pt idx="261">
                  <c:v>42562.875</c:v>
                </c:pt>
                <c:pt idx="262">
                  <c:v>42563</c:v>
                </c:pt>
                <c:pt idx="263">
                  <c:v>42563.125</c:v>
                </c:pt>
                <c:pt idx="264">
                  <c:v>42563.25</c:v>
                </c:pt>
                <c:pt idx="265">
                  <c:v>42563.375</c:v>
                </c:pt>
                <c:pt idx="266">
                  <c:v>42563.5</c:v>
                </c:pt>
                <c:pt idx="267">
                  <c:v>42563.625</c:v>
                </c:pt>
                <c:pt idx="268">
                  <c:v>42563.75</c:v>
                </c:pt>
                <c:pt idx="269">
                  <c:v>42563.875</c:v>
                </c:pt>
                <c:pt idx="270">
                  <c:v>42564</c:v>
                </c:pt>
                <c:pt idx="271">
                  <c:v>42564.125</c:v>
                </c:pt>
                <c:pt idx="272">
                  <c:v>42564.25</c:v>
                </c:pt>
                <c:pt idx="273">
                  <c:v>42564.375</c:v>
                </c:pt>
                <c:pt idx="274">
                  <c:v>42564.5</c:v>
                </c:pt>
                <c:pt idx="275">
                  <c:v>42564.625</c:v>
                </c:pt>
                <c:pt idx="276">
                  <c:v>42564.75</c:v>
                </c:pt>
                <c:pt idx="277">
                  <c:v>42564.875</c:v>
                </c:pt>
                <c:pt idx="278">
                  <c:v>42565</c:v>
                </c:pt>
                <c:pt idx="279">
                  <c:v>42565.125</c:v>
                </c:pt>
                <c:pt idx="280">
                  <c:v>42565.25</c:v>
                </c:pt>
                <c:pt idx="281">
                  <c:v>42565.375</c:v>
                </c:pt>
                <c:pt idx="282">
                  <c:v>42565.5</c:v>
                </c:pt>
                <c:pt idx="283">
                  <c:v>42565.625</c:v>
                </c:pt>
                <c:pt idx="284">
                  <c:v>42565.75</c:v>
                </c:pt>
                <c:pt idx="285">
                  <c:v>42565.875</c:v>
                </c:pt>
                <c:pt idx="286">
                  <c:v>42566</c:v>
                </c:pt>
                <c:pt idx="287">
                  <c:v>42566.125</c:v>
                </c:pt>
                <c:pt idx="288">
                  <c:v>42566.25</c:v>
                </c:pt>
                <c:pt idx="289">
                  <c:v>42566.375</c:v>
                </c:pt>
                <c:pt idx="290">
                  <c:v>42566.5</c:v>
                </c:pt>
                <c:pt idx="291">
                  <c:v>42566.625</c:v>
                </c:pt>
                <c:pt idx="292">
                  <c:v>42566.75</c:v>
                </c:pt>
                <c:pt idx="293">
                  <c:v>42566.875</c:v>
                </c:pt>
                <c:pt idx="294">
                  <c:v>42567</c:v>
                </c:pt>
                <c:pt idx="295">
                  <c:v>42567.125</c:v>
                </c:pt>
                <c:pt idx="296">
                  <c:v>42567.25</c:v>
                </c:pt>
                <c:pt idx="297">
                  <c:v>42567.375</c:v>
                </c:pt>
                <c:pt idx="298">
                  <c:v>42567.5</c:v>
                </c:pt>
                <c:pt idx="299">
                  <c:v>42567.625</c:v>
                </c:pt>
                <c:pt idx="300">
                  <c:v>42567.75</c:v>
                </c:pt>
                <c:pt idx="301">
                  <c:v>42567.875</c:v>
                </c:pt>
                <c:pt idx="302">
                  <c:v>42568</c:v>
                </c:pt>
                <c:pt idx="303">
                  <c:v>42568.125</c:v>
                </c:pt>
                <c:pt idx="304">
                  <c:v>42568.25</c:v>
                </c:pt>
                <c:pt idx="305">
                  <c:v>42568.375</c:v>
                </c:pt>
                <c:pt idx="306">
                  <c:v>42568.5</c:v>
                </c:pt>
                <c:pt idx="307">
                  <c:v>42568.625</c:v>
                </c:pt>
                <c:pt idx="308">
                  <c:v>42568.75</c:v>
                </c:pt>
                <c:pt idx="309">
                  <c:v>42568.875</c:v>
                </c:pt>
                <c:pt idx="310">
                  <c:v>42569</c:v>
                </c:pt>
                <c:pt idx="311">
                  <c:v>42569.125</c:v>
                </c:pt>
                <c:pt idx="312">
                  <c:v>42569.25</c:v>
                </c:pt>
                <c:pt idx="313">
                  <c:v>42569.25</c:v>
                </c:pt>
                <c:pt idx="314">
                  <c:v>42569.375</c:v>
                </c:pt>
                <c:pt idx="315">
                  <c:v>42569.5</c:v>
                </c:pt>
                <c:pt idx="316">
                  <c:v>42569.625</c:v>
                </c:pt>
                <c:pt idx="317">
                  <c:v>42569.75</c:v>
                </c:pt>
                <c:pt idx="318">
                  <c:v>42569.875</c:v>
                </c:pt>
                <c:pt idx="319">
                  <c:v>42570</c:v>
                </c:pt>
                <c:pt idx="320">
                  <c:v>42570.125</c:v>
                </c:pt>
                <c:pt idx="321">
                  <c:v>42570.25</c:v>
                </c:pt>
                <c:pt idx="322">
                  <c:v>42570.375</c:v>
                </c:pt>
                <c:pt idx="323">
                  <c:v>42570.375</c:v>
                </c:pt>
                <c:pt idx="324">
                  <c:v>42570.5</c:v>
                </c:pt>
                <c:pt idx="325">
                  <c:v>42570.625</c:v>
                </c:pt>
                <c:pt idx="326">
                  <c:v>42570.75</c:v>
                </c:pt>
                <c:pt idx="327">
                  <c:v>42570.875</c:v>
                </c:pt>
                <c:pt idx="328">
                  <c:v>42571</c:v>
                </c:pt>
                <c:pt idx="329">
                  <c:v>42571.125</c:v>
                </c:pt>
                <c:pt idx="330">
                  <c:v>42571.25</c:v>
                </c:pt>
                <c:pt idx="331">
                  <c:v>42571.375</c:v>
                </c:pt>
                <c:pt idx="332">
                  <c:v>42571.5</c:v>
                </c:pt>
                <c:pt idx="333">
                  <c:v>42571.625</c:v>
                </c:pt>
                <c:pt idx="334">
                  <c:v>42571.75</c:v>
                </c:pt>
                <c:pt idx="335">
                  <c:v>42571.875</c:v>
                </c:pt>
                <c:pt idx="336">
                  <c:v>42572</c:v>
                </c:pt>
                <c:pt idx="337">
                  <c:v>42572.125</c:v>
                </c:pt>
                <c:pt idx="338">
                  <c:v>42572.25</c:v>
                </c:pt>
                <c:pt idx="339">
                  <c:v>42572.375</c:v>
                </c:pt>
                <c:pt idx="340">
                  <c:v>42572.5</c:v>
                </c:pt>
                <c:pt idx="341">
                  <c:v>42572.625</c:v>
                </c:pt>
                <c:pt idx="342">
                  <c:v>42572.75</c:v>
                </c:pt>
                <c:pt idx="343">
                  <c:v>42572.75</c:v>
                </c:pt>
                <c:pt idx="344">
                  <c:v>42572.875</c:v>
                </c:pt>
                <c:pt idx="345">
                  <c:v>42573</c:v>
                </c:pt>
                <c:pt idx="346">
                  <c:v>42573.125</c:v>
                </c:pt>
                <c:pt idx="347">
                  <c:v>42573.25</c:v>
                </c:pt>
                <c:pt idx="348">
                  <c:v>42573.375</c:v>
                </c:pt>
                <c:pt idx="349">
                  <c:v>42573.5</c:v>
                </c:pt>
                <c:pt idx="350">
                  <c:v>42573.625</c:v>
                </c:pt>
                <c:pt idx="351">
                  <c:v>42573.75</c:v>
                </c:pt>
                <c:pt idx="352">
                  <c:v>42573.875</c:v>
                </c:pt>
                <c:pt idx="353">
                  <c:v>42574</c:v>
                </c:pt>
                <c:pt idx="354">
                  <c:v>42574.125</c:v>
                </c:pt>
                <c:pt idx="355">
                  <c:v>42574.25</c:v>
                </c:pt>
                <c:pt idx="356">
                  <c:v>42574.375</c:v>
                </c:pt>
                <c:pt idx="357">
                  <c:v>42574.5</c:v>
                </c:pt>
                <c:pt idx="358">
                  <c:v>42574.625</c:v>
                </c:pt>
                <c:pt idx="359">
                  <c:v>42574.75</c:v>
                </c:pt>
                <c:pt idx="360">
                  <c:v>42574.875</c:v>
                </c:pt>
                <c:pt idx="361">
                  <c:v>42575</c:v>
                </c:pt>
                <c:pt idx="362">
                  <c:v>42575.25</c:v>
                </c:pt>
                <c:pt idx="363">
                  <c:v>42575.375</c:v>
                </c:pt>
                <c:pt idx="364">
                  <c:v>42575.5</c:v>
                </c:pt>
                <c:pt idx="365">
                  <c:v>42575.625</c:v>
                </c:pt>
                <c:pt idx="366">
                  <c:v>42575.75</c:v>
                </c:pt>
                <c:pt idx="367">
                  <c:v>42575.875</c:v>
                </c:pt>
                <c:pt idx="368">
                  <c:v>42576</c:v>
                </c:pt>
                <c:pt idx="369">
                  <c:v>42576.125</c:v>
                </c:pt>
                <c:pt idx="370">
                  <c:v>42576.25</c:v>
                </c:pt>
                <c:pt idx="371">
                  <c:v>42576.375</c:v>
                </c:pt>
                <c:pt idx="372">
                  <c:v>42576.5</c:v>
                </c:pt>
                <c:pt idx="373">
                  <c:v>42576.625</c:v>
                </c:pt>
                <c:pt idx="374">
                  <c:v>42576.75</c:v>
                </c:pt>
                <c:pt idx="375">
                  <c:v>42576.875</c:v>
                </c:pt>
                <c:pt idx="376">
                  <c:v>42577</c:v>
                </c:pt>
                <c:pt idx="377">
                  <c:v>42577.125</c:v>
                </c:pt>
                <c:pt idx="378">
                  <c:v>42577.25</c:v>
                </c:pt>
                <c:pt idx="379">
                  <c:v>42577.375</c:v>
                </c:pt>
                <c:pt idx="380">
                  <c:v>42577.5</c:v>
                </c:pt>
                <c:pt idx="381">
                  <c:v>42577.625</c:v>
                </c:pt>
                <c:pt idx="382">
                  <c:v>42577.75</c:v>
                </c:pt>
                <c:pt idx="383">
                  <c:v>42577.875</c:v>
                </c:pt>
                <c:pt idx="384">
                  <c:v>42578</c:v>
                </c:pt>
                <c:pt idx="385">
                  <c:v>42578.125</c:v>
                </c:pt>
                <c:pt idx="386">
                  <c:v>42578.25</c:v>
                </c:pt>
                <c:pt idx="387">
                  <c:v>42578.375</c:v>
                </c:pt>
                <c:pt idx="388">
                  <c:v>42578.5</c:v>
                </c:pt>
                <c:pt idx="389">
                  <c:v>42578.625</c:v>
                </c:pt>
                <c:pt idx="390">
                  <c:v>42578.75</c:v>
                </c:pt>
                <c:pt idx="391">
                  <c:v>42578.875</c:v>
                </c:pt>
                <c:pt idx="392">
                  <c:v>42579</c:v>
                </c:pt>
                <c:pt idx="393">
                  <c:v>42579.125</c:v>
                </c:pt>
                <c:pt idx="394">
                  <c:v>42579.25</c:v>
                </c:pt>
                <c:pt idx="395">
                  <c:v>42579.375</c:v>
                </c:pt>
                <c:pt idx="396">
                  <c:v>42579.5</c:v>
                </c:pt>
                <c:pt idx="397">
                  <c:v>42579.625</c:v>
                </c:pt>
                <c:pt idx="398">
                  <c:v>42579.75</c:v>
                </c:pt>
                <c:pt idx="399">
                  <c:v>42579.875</c:v>
                </c:pt>
                <c:pt idx="400">
                  <c:v>42580</c:v>
                </c:pt>
                <c:pt idx="401">
                  <c:v>42580.125</c:v>
                </c:pt>
                <c:pt idx="402">
                  <c:v>42580.25</c:v>
                </c:pt>
                <c:pt idx="403">
                  <c:v>42580.375</c:v>
                </c:pt>
                <c:pt idx="404">
                  <c:v>42580.5</c:v>
                </c:pt>
                <c:pt idx="405">
                  <c:v>42580.625</c:v>
                </c:pt>
                <c:pt idx="406">
                  <c:v>42580.75</c:v>
                </c:pt>
                <c:pt idx="407">
                  <c:v>42580.875</c:v>
                </c:pt>
                <c:pt idx="408">
                  <c:v>42581</c:v>
                </c:pt>
                <c:pt idx="409">
                  <c:v>42581.125</c:v>
                </c:pt>
                <c:pt idx="410">
                  <c:v>42581.25</c:v>
                </c:pt>
                <c:pt idx="411">
                  <c:v>42581.375</c:v>
                </c:pt>
                <c:pt idx="412">
                  <c:v>42581.5</c:v>
                </c:pt>
                <c:pt idx="413">
                  <c:v>42581.625</c:v>
                </c:pt>
                <c:pt idx="414">
                  <c:v>42581.75</c:v>
                </c:pt>
                <c:pt idx="415">
                  <c:v>42581.875</c:v>
                </c:pt>
                <c:pt idx="416">
                  <c:v>42582</c:v>
                </c:pt>
                <c:pt idx="417">
                  <c:v>42582.125</c:v>
                </c:pt>
                <c:pt idx="418">
                  <c:v>42582.25</c:v>
                </c:pt>
                <c:pt idx="419">
                  <c:v>42582.375</c:v>
                </c:pt>
                <c:pt idx="420">
                  <c:v>42582.5</c:v>
                </c:pt>
                <c:pt idx="421">
                  <c:v>42582.625</c:v>
                </c:pt>
                <c:pt idx="422">
                  <c:v>42582.75</c:v>
                </c:pt>
                <c:pt idx="423">
                  <c:v>42582.875</c:v>
                </c:pt>
                <c:pt idx="424">
                  <c:v>42583</c:v>
                </c:pt>
                <c:pt idx="425">
                  <c:v>42583.125</c:v>
                </c:pt>
                <c:pt idx="426">
                  <c:v>42583.25</c:v>
                </c:pt>
                <c:pt idx="427">
                  <c:v>42583.375</c:v>
                </c:pt>
                <c:pt idx="428">
                  <c:v>42583.5</c:v>
                </c:pt>
                <c:pt idx="429">
                  <c:v>42583.625</c:v>
                </c:pt>
                <c:pt idx="430">
                  <c:v>42583.75</c:v>
                </c:pt>
                <c:pt idx="431">
                  <c:v>42583.875</c:v>
                </c:pt>
                <c:pt idx="432">
                  <c:v>42584</c:v>
                </c:pt>
                <c:pt idx="433">
                  <c:v>42584.125</c:v>
                </c:pt>
                <c:pt idx="434">
                  <c:v>42584.25</c:v>
                </c:pt>
                <c:pt idx="435">
                  <c:v>42584.375</c:v>
                </c:pt>
                <c:pt idx="436">
                  <c:v>42584.5</c:v>
                </c:pt>
                <c:pt idx="437">
                  <c:v>42584.625</c:v>
                </c:pt>
                <c:pt idx="438">
                  <c:v>42584.75</c:v>
                </c:pt>
                <c:pt idx="439">
                  <c:v>42584.875</c:v>
                </c:pt>
                <c:pt idx="440">
                  <c:v>42585</c:v>
                </c:pt>
                <c:pt idx="441">
                  <c:v>42585.125</c:v>
                </c:pt>
                <c:pt idx="442">
                  <c:v>42585.25</c:v>
                </c:pt>
                <c:pt idx="443">
                  <c:v>42585.375</c:v>
                </c:pt>
                <c:pt idx="444">
                  <c:v>42585.5</c:v>
                </c:pt>
                <c:pt idx="445">
                  <c:v>42585.625</c:v>
                </c:pt>
                <c:pt idx="446">
                  <c:v>42585.75</c:v>
                </c:pt>
                <c:pt idx="447">
                  <c:v>42585.875</c:v>
                </c:pt>
                <c:pt idx="448">
                  <c:v>42586</c:v>
                </c:pt>
                <c:pt idx="449">
                  <c:v>42586.125</c:v>
                </c:pt>
                <c:pt idx="450">
                  <c:v>42586.25</c:v>
                </c:pt>
                <c:pt idx="451">
                  <c:v>42586.375</c:v>
                </c:pt>
                <c:pt idx="452">
                  <c:v>42586.5</c:v>
                </c:pt>
                <c:pt idx="453">
                  <c:v>42586.625</c:v>
                </c:pt>
                <c:pt idx="454">
                  <c:v>42586.75</c:v>
                </c:pt>
                <c:pt idx="455">
                  <c:v>42586.875</c:v>
                </c:pt>
                <c:pt idx="456">
                  <c:v>42587</c:v>
                </c:pt>
                <c:pt idx="457">
                  <c:v>42587.125</c:v>
                </c:pt>
                <c:pt idx="458">
                  <c:v>42587.25</c:v>
                </c:pt>
                <c:pt idx="459">
                  <c:v>42587.375</c:v>
                </c:pt>
                <c:pt idx="460">
                  <c:v>42587.5</c:v>
                </c:pt>
                <c:pt idx="461">
                  <c:v>42587.625</c:v>
                </c:pt>
                <c:pt idx="462">
                  <c:v>42587.75</c:v>
                </c:pt>
                <c:pt idx="463">
                  <c:v>42587.875</c:v>
                </c:pt>
                <c:pt idx="464">
                  <c:v>42588</c:v>
                </c:pt>
                <c:pt idx="465">
                  <c:v>42588.125</c:v>
                </c:pt>
                <c:pt idx="466">
                  <c:v>42588.25</c:v>
                </c:pt>
                <c:pt idx="467">
                  <c:v>42588.375</c:v>
                </c:pt>
                <c:pt idx="468">
                  <c:v>42588.5</c:v>
                </c:pt>
                <c:pt idx="469">
                  <c:v>42588.625</c:v>
                </c:pt>
                <c:pt idx="470">
                  <c:v>42588.75</c:v>
                </c:pt>
                <c:pt idx="471">
                  <c:v>42588.875</c:v>
                </c:pt>
                <c:pt idx="472">
                  <c:v>42589</c:v>
                </c:pt>
                <c:pt idx="473">
                  <c:v>42589.125</c:v>
                </c:pt>
                <c:pt idx="474">
                  <c:v>42589.25</c:v>
                </c:pt>
                <c:pt idx="475">
                  <c:v>42589.375</c:v>
                </c:pt>
                <c:pt idx="476">
                  <c:v>42589.5</c:v>
                </c:pt>
                <c:pt idx="477">
                  <c:v>42589.625</c:v>
                </c:pt>
                <c:pt idx="478">
                  <c:v>42589.75</c:v>
                </c:pt>
                <c:pt idx="479">
                  <c:v>42589.875</c:v>
                </c:pt>
                <c:pt idx="480">
                  <c:v>42590</c:v>
                </c:pt>
                <c:pt idx="481">
                  <c:v>42590.125</c:v>
                </c:pt>
                <c:pt idx="482">
                  <c:v>42590.25</c:v>
                </c:pt>
                <c:pt idx="483">
                  <c:v>42590.375</c:v>
                </c:pt>
                <c:pt idx="484">
                  <c:v>42590.5</c:v>
                </c:pt>
                <c:pt idx="485">
                  <c:v>42590.625</c:v>
                </c:pt>
                <c:pt idx="486">
                  <c:v>42590.75</c:v>
                </c:pt>
                <c:pt idx="487">
                  <c:v>42590.875</c:v>
                </c:pt>
                <c:pt idx="488">
                  <c:v>42591</c:v>
                </c:pt>
                <c:pt idx="489">
                  <c:v>42591.125</c:v>
                </c:pt>
                <c:pt idx="490">
                  <c:v>42591.25</c:v>
                </c:pt>
                <c:pt idx="491">
                  <c:v>42591.375</c:v>
                </c:pt>
                <c:pt idx="492">
                  <c:v>42591.5</c:v>
                </c:pt>
                <c:pt idx="493">
                  <c:v>42591.625</c:v>
                </c:pt>
                <c:pt idx="494">
                  <c:v>42591.75</c:v>
                </c:pt>
                <c:pt idx="495">
                  <c:v>42591.875</c:v>
                </c:pt>
                <c:pt idx="496">
                  <c:v>42592</c:v>
                </c:pt>
                <c:pt idx="497">
                  <c:v>42592.125</c:v>
                </c:pt>
                <c:pt idx="498">
                  <c:v>42592.25</c:v>
                </c:pt>
                <c:pt idx="499">
                  <c:v>42592.375</c:v>
                </c:pt>
                <c:pt idx="500">
                  <c:v>42592.5</c:v>
                </c:pt>
                <c:pt idx="501">
                  <c:v>42592.625</c:v>
                </c:pt>
                <c:pt idx="502">
                  <c:v>42592.75</c:v>
                </c:pt>
                <c:pt idx="503">
                  <c:v>42592.875</c:v>
                </c:pt>
                <c:pt idx="504">
                  <c:v>42593</c:v>
                </c:pt>
                <c:pt idx="505">
                  <c:v>42593.125</c:v>
                </c:pt>
                <c:pt idx="506">
                  <c:v>42593.25</c:v>
                </c:pt>
                <c:pt idx="507">
                  <c:v>42593.375</c:v>
                </c:pt>
                <c:pt idx="508">
                  <c:v>42593.5</c:v>
                </c:pt>
                <c:pt idx="509">
                  <c:v>42593.625</c:v>
                </c:pt>
                <c:pt idx="510">
                  <c:v>42593.75</c:v>
                </c:pt>
                <c:pt idx="511">
                  <c:v>42593.875</c:v>
                </c:pt>
                <c:pt idx="512">
                  <c:v>42594</c:v>
                </c:pt>
                <c:pt idx="513">
                  <c:v>42594.125</c:v>
                </c:pt>
                <c:pt idx="514">
                  <c:v>42594.25</c:v>
                </c:pt>
                <c:pt idx="515">
                  <c:v>42594.375</c:v>
                </c:pt>
                <c:pt idx="516">
                  <c:v>42594.5</c:v>
                </c:pt>
                <c:pt idx="517">
                  <c:v>42594.625</c:v>
                </c:pt>
                <c:pt idx="518">
                  <c:v>42594.75</c:v>
                </c:pt>
                <c:pt idx="519">
                  <c:v>42594.875</c:v>
                </c:pt>
                <c:pt idx="520">
                  <c:v>42595</c:v>
                </c:pt>
                <c:pt idx="521">
                  <c:v>42595.125</c:v>
                </c:pt>
                <c:pt idx="522">
                  <c:v>42595.25</c:v>
                </c:pt>
                <c:pt idx="523">
                  <c:v>42595.375</c:v>
                </c:pt>
                <c:pt idx="524">
                  <c:v>42595.5</c:v>
                </c:pt>
                <c:pt idx="525">
                  <c:v>42595.625</c:v>
                </c:pt>
                <c:pt idx="526">
                  <c:v>42595.75</c:v>
                </c:pt>
                <c:pt idx="527">
                  <c:v>42595.875</c:v>
                </c:pt>
                <c:pt idx="528">
                  <c:v>42596</c:v>
                </c:pt>
                <c:pt idx="529">
                  <c:v>42596.125</c:v>
                </c:pt>
                <c:pt idx="530">
                  <c:v>42596.25</c:v>
                </c:pt>
                <c:pt idx="531">
                  <c:v>42596.375</c:v>
                </c:pt>
                <c:pt idx="532">
                  <c:v>42596.5</c:v>
                </c:pt>
                <c:pt idx="533">
                  <c:v>42596.625</c:v>
                </c:pt>
                <c:pt idx="534">
                  <c:v>42596.75</c:v>
                </c:pt>
                <c:pt idx="535">
                  <c:v>42596.875</c:v>
                </c:pt>
                <c:pt idx="536">
                  <c:v>42597</c:v>
                </c:pt>
                <c:pt idx="537">
                  <c:v>42597.125</c:v>
                </c:pt>
                <c:pt idx="538">
                  <c:v>42597.25</c:v>
                </c:pt>
                <c:pt idx="539">
                  <c:v>42597.375</c:v>
                </c:pt>
                <c:pt idx="540">
                  <c:v>42597.5</c:v>
                </c:pt>
                <c:pt idx="541">
                  <c:v>42597.625</c:v>
                </c:pt>
                <c:pt idx="542">
                  <c:v>42597.75</c:v>
                </c:pt>
                <c:pt idx="543">
                  <c:v>42597.875</c:v>
                </c:pt>
                <c:pt idx="544">
                  <c:v>42598</c:v>
                </c:pt>
                <c:pt idx="545">
                  <c:v>42598.125</c:v>
                </c:pt>
                <c:pt idx="546">
                  <c:v>42598.25</c:v>
                </c:pt>
                <c:pt idx="547">
                  <c:v>42598.375</c:v>
                </c:pt>
                <c:pt idx="548">
                  <c:v>42598.5</c:v>
                </c:pt>
                <c:pt idx="549">
                  <c:v>42598.625</c:v>
                </c:pt>
                <c:pt idx="550">
                  <c:v>42598.75</c:v>
                </c:pt>
                <c:pt idx="551">
                  <c:v>42598.875</c:v>
                </c:pt>
                <c:pt idx="552">
                  <c:v>42599</c:v>
                </c:pt>
                <c:pt idx="553">
                  <c:v>42599.125</c:v>
                </c:pt>
                <c:pt idx="554">
                  <c:v>42599.25</c:v>
                </c:pt>
                <c:pt idx="555">
                  <c:v>42599.375</c:v>
                </c:pt>
                <c:pt idx="556">
                  <c:v>42599.5</c:v>
                </c:pt>
                <c:pt idx="557">
                  <c:v>42599.625</c:v>
                </c:pt>
                <c:pt idx="558">
                  <c:v>42599.75</c:v>
                </c:pt>
                <c:pt idx="559">
                  <c:v>42599.875</c:v>
                </c:pt>
                <c:pt idx="560">
                  <c:v>42600</c:v>
                </c:pt>
                <c:pt idx="561">
                  <c:v>42600.125</c:v>
                </c:pt>
                <c:pt idx="562">
                  <c:v>42600.25</c:v>
                </c:pt>
                <c:pt idx="563">
                  <c:v>42600.375</c:v>
                </c:pt>
                <c:pt idx="564">
                  <c:v>42600.5</c:v>
                </c:pt>
                <c:pt idx="565">
                  <c:v>42600.625</c:v>
                </c:pt>
                <c:pt idx="566">
                  <c:v>42600.75</c:v>
                </c:pt>
                <c:pt idx="567">
                  <c:v>42600.875</c:v>
                </c:pt>
                <c:pt idx="568">
                  <c:v>42601</c:v>
                </c:pt>
                <c:pt idx="569">
                  <c:v>42601.125</c:v>
                </c:pt>
                <c:pt idx="570">
                  <c:v>42601.25</c:v>
                </c:pt>
                <c:pt idx="571">
                  <c:v>42601.375</c:v>
                </c:pt>
                <c:pt idx="572">
                  <c:v>42601.5</c:v>
                </c:pt>
                <c:pt idx="573">
                  <c:v>42601.625</c:v>
                </c:pt>
                <c:pt idx="574">
                  <c:v>42601.75</c:v>
                </c:pt>
                <c:pt idx="575">
                  <c:v>42601.875</c:v>
                </c:pt>
                <c:pt idx="576">
                  <c:v>42602</c:v>
                </c:pt>
                <c:pt idx="577">
                  <c:v>42602.125</c:v>
                </c:pt>
                <c:pt idx="578">
                  <c:v>42602.25</c:v>
                </c:pt>
                <c:pt idx="579">
                  <c:v>42602.375</c:v>
                </c:pt>
                <c:pt idx="580">
                  <c:v>42602.5</c:v>
                </c:pt>
                <c:pt idx="581">
                  <c:v>42602.625</c:v>
                </c:pt>
                <c:pt idx="582">
                  <c:v>42602.75</c:v>
                </c:pt>
                <c:pt idx="583">
                  <c:v>42602.875</c:v>
                </c:pt>
                <c:pt idx="584">
                  <c:v>42603</c:v>
                </c:pt>
                <c:pt idx="585">
                  <c:v>42603.125</c:v>
                </c:pt>
                <c:pt idx="586">
                  <c:v>42603.25</c:v>
                </c:pt>
                <c:pt idx="587">
                  <c:v>42603.375</c:v>
                </c:pt>
                <c:pt idx="588">
                  <c:v>42603.5</c:v>
                </c:pt>
                <c:pt idx="589">
                  <c:v>42603.625</c:v>
                </c:pt>
                <c:pt idx="590">
                  <c:v>42603.75</c:v>
                </c:pt>
                <c:pt idx="591">
                  <c:v>42603.875</c:v>
                </c:pt>
                <c:pt idx="592">
                  <c:v>42604</c:v>
                </c:pt>
                <c:pt idx="593">
                  <c:v>42604.125</c:v>
                </c:pt>
                <c:pt idx="594">
                  <c:v>42604.25</c:v>
                </c:pt>
                <c:pt idx="595">
                  <c:v>42604.375</c:v>
                </c:pt>
                <c:pt idx="596">
                  <c:v>42604.5</c:v>
                </c:pt>
                <c:pt idx="597">
                  <c:v>42604.625</c:v>
                </c:pt>
                <c:pt idx="598">
                  <c:v>42604.75</c:v>
                </c:pt>
                <c:pt idx="599">
                  <c:v>42604.875</c:v>
                </c:pt>
                <c:pt idx="600">
                  <c:v>42605</c:v>
                </c:pt>
                <c:pt idx="601">
                  <c:v>42605.125</c:v>
                </c:pt>
                <c:pt idx="602">
                  <c:v>42605.25</c:v>
                </c:pt>
                <c:pt idx="603">
                  <c:v>42605.375</c:v>
                </c:pt>
                <c:pt idx="604">
                  <c:v>42605.5</c:v>
                </c:pt>
                <c:pt idx="605">
                  <c:v>42605.625</c:v>
                </c:pt>
                <c:pt idx="606">
                  <c:v>42605.75</c:v>
                </c:pt>
                <c:pt idx="607">
                  <c:v>42605.875</c:v>
                </c:pt>
                <c:pt idx="608">
                  <c:v>42606</c:v>
                </c:pt>
                <c:pt idx="609">
                  <c:v>42606.125</c:v>
                </c:pt>
                <c:pt idx="610">
                  <c:v>42606.25</c:v>
                </c:pt>
                <c:pt idx="611">
                  <c:v>42606.375</c:v>
                </c:pt>
                <c:pt idx="612">
                  <c:v>42606.5</c:v>
                </c:pt>
                <c:pt idx="613">
                  <c:v>42606.625</c:v>
                </c:pt>
                <c:pt idx="614">
                  <c:v>42606.75</c:v>
                </c:pt>
                <c:pt idx="615">
                  <c:v>42606.875</c:v>
                </c:pt>
                <c:pt idx="616">
                  <c:v>42607</c:v>
                </c:pt>
                <c:pt idx="617">
                  <c:v>42607.125</c:v>
                </c:pt>
                <c:pt idx="618">
                  <c:v>42607.25</c:v>
                </c:pt>
                <c:pt idx="619">
                  <c:v>42607.375</c:v>
                </c:pt>
                <c:pt idx="620">
                  <c:v>42607.5</c:v>
                </c:pt>
                <c:pt idx="621">
                  <c:v>42607.625</c:v>
                </c:pt>
                <c:pt idx="622">
                  <c:v>42607.75</c:v>
                </c:pt>
                <c:pt idx="623">
                  <c:v>42607.875</c:v>
                </c:pt>
                <c:pt idx="624">
                  <c:v>42608</c:v>
                </c:pt>
                <c:pt idx="625">
                  <c:v>42608.125</c:v>
                </c:pt>
                <c:pt idx="626">
                  <c:v>42608.25</c:v>
                </c:pt>
                <c:pt idx="627">
                  <c:v>42608.375</c:v>
                </c:pt>
                <c:pt idx="628">
                  <c:v>42608.5</c:v>
                </c:pt>
                <c:pt idx="629">
                  <c:v>42608.625</c:v>
                </c:pt>
                <c:pt idx="630">
                  <c:v>42608.75</c:v>
                </c:pt>
                <c:pt idx="631">
                  <c:v>42608.875</c:v>
                </c:pt>
                <c:pt idx="632">
                  <c:v>42609</c:v>
                </c:pt>
                <c:pt idx="633">
                  <c:v>42609.125</c:v>
                </c:pt>
                <c:pt idx="634">
                  <c:v>42609.25</c:v>
                </c:pt>
                <c:pt idx="635">
                  <c:v>42609.375</c:v>
                </c:pt>
                <c:pt idx="636">
                  <c:v>42609.5</c:v>
                </c:pt>
                <c:pt idx="637">
                  <c:v>42609.625</c:v>
                </c:pt>
                <c:pt idx="638">
                  <c:v>42609.75</c:v>
                </c:pt>
                <c:pt idx="639">
                  <c:v>42609.875</c:v>
                </c:pt>
                <c:pt idx="640">
                  <c:v>42610</c:v>
                </c:pt>
                <c:pt idx="641">
                  <c:v>42610.125</c:v>
                </c:pt>
                <c:pt idx="642">
                  <c:v>42610.25</c:v>
                </c:pt>
                <c:pt idx="643">
                  <c:v>42610.375</c:v>
                </c:pt>
                <c:pt idx="644">
                  <c:v>42610.5</c:v>
                </c:pt>
                <c:pt idx="645">
                  <c:v>42610.625</c:v>
                </c:pt>
                <c:pt idx="646">
                  <c:v>42610.75</c:v>
                </c:pt>
                <c:pt idx="647">
                  <c:v>42610.875</c:v>
                </c:pt>
                <c:pt idx="648">
                  <c:v>42611</c:v>
                </c:pt>
                <c:pt idx="649">
                  <c:v>42611.125</c:v>
                </c:pt>
                <c:pt idx="650">
                  <c:v>42611.25</c:v>
                </c:pt>
                <c:pt idx="651">
                  <c:v>42611.375</c:v>
                </c:pt>
                <c:pt idx="652">
                  <c:v>42611.5</c:v>
                </c:pt>
                <c:pt idx="653">
                  <c:v>42611.625</c:v>
                </c:pt>
                <c:pt idx="654">
                  <c:v>42611.75</c:v>
                </c:pt>
                <c:pt idx="655">
                  <c:v>42611.875</c:v>
                </c:pt>
                <c:pt idx="656">
                  <c:v>42612</c:v>
                </c:pt>
                <c:pt idx="657">
                  <c:v>42612.125</c:v>
                </c:pt>
                <c:pt idx="658">
                  <c:v>42612.25</c:v>
                </c:pt>
                <c:pt idx="659">
                  <c:v>42612.375</c:v>
                </c:pt>
                <c:pt idx="660">
                  <c:v>42612.5</c:v>
                </c:pt>
                <c:pt idx="661">
                  <c:v>42612.625</c:v>
                </c:pt>
                <c:pt idx="662">
                  <c:v>42612.75</c:v>
                </c:pt>
                <c:pt idx="663">
                  <c:v>42612.875</c:v>
                </c:pt>
                <c:pt idx="664">
                  <c:v>42613</c:v>
                </c:pt>
                <c:pt idx="665">
                  <c:v>42613.125</c:v>
                </c:pt>
                <c:pt idx="666">
                  <c:v>42613.25</c:v>
                </c:pt>
                <c:pt idx="667">
                  <c:v>42613.375</c:v>
                </c:pt>
                <c:pt idx="668">
                  <c:v>42613.5</c:v>
                </c:pt>
                <c:pt idx="669">
                  <c:v>42613.625</c:v>
                </c:pt>
                <c:pt idx="670">
                  <c:v>42613.75</c:v>
                </c:pt>
                <c:pt idx="671">
                  <c:v>42613.875</c:v>
                </c:pt>
                <c:pt idx="672">
                  <c:v>42614</c:v>
                </c:pt>
                <c:pt idx="673">
                  <c:v>42614.125</c:v>
                </c:pt>
                <c:pt idx="674">
                  <c:v>42614.25</c:v>
                </c:pt>
                <c:pt idx="675">
                  <c:v>42614.375</c:v>
                </c:pt>
                <c:pt idx="676">
                  <c:v>42614.5</c:v>
                </c:pt>
                <c:pt idx="677">
                  <c:v>42614.625</c:v>
                </c:pt>
                <c:pt idx="678">
                  <c:v>42614.75</c:v>
                </c:pt>
                <c:pt idx="679">
                  <c:v>42614.875</c:v>
                </c:pt>
                <c:pt idx="680">
                  <c:v>42615</c:v>
                </c:pt>
                <c:pt idx="681">
                  <c:v>42615.125</c:v>
                </c:pt>
                <c:pt idx="682">
                  <c:v>42615.25</c:v>
                </c:pt>
                <c:pt idx="683">
                  <c:v>42615.375</c:v>
                </c:pt>
                <c:pt idx="684">
                  <c:v>42615.5</c:v>
                </c:pt>
                <c:pt idx="685">
                  <c:v>42615.625</c:v>
                </c:pt>
                <c:pt idx="686">
                  <c:v>42615.75</c:v>
                </c:pt>
                <c:pt idx="687">
                  <c:v>42615.875</c:v>
                </c:pt>
                <c:pt idx="688">
                  <c:v>42616</c:v>
                </c:pt>
                <c:pt idx="689">
                  <c:v>42616.125</c:v>
                </c:pt>
                <c:pt idx="690">
                  <c:v>42616.25</c:v>
                </c:pt>
                <c:pt idx="691">
                  <c:v>42616.375</c:v>
                </c:pt>
                <c:pt idx="692">
                  <c:v>42616.5</c:v>
                </c:pt>
                <c:pt idx="693">
                  <c:v>42616.625</c:v>
                </c:pt>
                <c:pt idx="694">
                  <c:v>42616.75</c:v>
                </c:pt>
                <c:pt idx="695">
                  <c:v>42616.875</c:v>
                </c:pt>
                <c:pt idx="696">
                  <c:v>42617</c:v>
                </c:pt>
                <c:pt idx="697">
                  <c:v>42617.125</c:v>
                </c:pt>
                <c:pt idx="698">
                  <c:v>42617.25</c:v>
                </c:pt>
                <c:pt idx="699">
                  <c:v>42617.375</c:v>
                </c:pt>
                <c:pt idx="700">
                  <c:v>42617.5</c:v>
                </c:pt>
                <c:pt idx="701">
                  <c:v>42617.625</c:v>
                </c:pt>
                <c:pt idx="702">
                  <c:v>42617.75</c:v>
                </c:pt>
                <c:pt idx="703">
                  <c:v>42617.875</c:v>
                </c:pt>
                <c:pt idx="704">
                  <c:v>42618</c:v>
                </c:pt>
                <c:pt idx="705">
                  <c:v>42618.125</c:v>
                </c:pt>
                <c:pt idx="706">
                  <c:v>42618.25</c:v>
                </c:pt>
                <c:pt idx="707">
                  <c:v>42618.375</c:v>
                </c:pt>
                <c:pt idx="708">
                  <c:v>42618.5</c:v>
                </c:pt>
                <c:pt idx="709">
                  <c:v>42618.625</c:v>
                </c:pt>
                <c:pt idx="710">
                  <c:v>42618.75</c:v>
                </c:pt>
                <c:pt idx="711">
                  <c:v>42618.875</c:v>
                </c:pt>
                <c:pt idx="712">
                  <c:v>42619</c:v>
                </c:pt>
                <c:pt idx="713">
                  <c:v>42619.125</c:v>
                </c:pt>
                <c:pt idx="714">
                  <c:v>42619.25</c:v>
                </c:pt>
                <c:pt idx="715">
                  <c:v>42619.375</c:v>
                </c:pt>
                <c:pt idx="716">
                  <c:v>42619.5</c:v>
                </c:pt>
                <c:pt idx="717">
                  <c:v>42619.625</c:v>
                </c:pt>
                <c:pt idx="718">
                  <c:v>42619.75</c:v>
                </c:pt>
                <c:pt idx="719">
                  <c:v>42619.875</c:v>
                </c:pt>
                <c:pt idx="720">
                  <c:v>42620</c:v>
                </c:pt>
                <c:pt idx="721">
                  <c:v>42620.125</c:v>
                </c:pt>
                <c:pt idx="722">
                  <c:v>42620.25</c:v>
                </c:pt>
                <c:pt idx="723">
                  <c:v>42620.375</c:v>
                </c:pt>
                <c:pt idx="724">
                  <c:v>42620.5</c:v>
                </c:pt>
                <c:pt idx="725">
                  <c:v>42620.625</c:v>
                </c:pt>
                <c:pt idx="726">
                  <c:v>42620.75</c:v>
                </c:pt>
                <c:pt idx="727">
                  <c:v>42620.875</c:v>
                </c:pt>
                <c:pt idx="728">
                  <c:v>42621</c:v>
                </c:pt>
                <c:pt idx="729">
                  <c:v>42621.125</c:v>
                </c:pt>
                <c:pt idx="730">
                  <c:v>42621.25</c:v>
                </c:pt>
                <c:pt idx="731">
                  <c:v>42621.375</c:v>
                </c:pt>
                <c:pt idx="732">
                  <c:v>42621.5</c:v>
                </c:pt>
                <c:pt idx="733">
                  <c:v>42621.625</c:v>
                </c:pt>
                <c:pt idx="734">
                  <c:v>42621.75</c:v>
                </c:pt>
                <c:pt idx="735">
                  <c:v>42621.875</c:v>
                </c:pt>
                <c:pt idx="736">
                  <c:v>42622</c:v>
                </c:pt>
                <c:pt idx="737">
                  <c:v>42622.125</c:v>
                </c:pt>
                <c:pt idx="738">
                  <c:v>42622.25</c:v>
                </c:pt>
                <c:pt idx="739">
                  <c:v>42622.375</c:v>
                </c:pt>
                <c:pt idx="740">
                  <c:v>42622.5</c:v>
                </c:pt>
                <c:pt idx="741">
                  <c:v>42622.625</c:v>
                </c:pt>
                <c:pt idx="742">
                  <c:v>42622.75</c:v>
                </c:pt>
                <c:pt idx="743">
                  <c:v>42622.875</c:v>
                </c:pt>
                <c:pt idx="744">
                  <c:v>42623</c:v>
                </c:pt>
                <c:pt idx="745">
                  <c:v>42623.125</c:v>
                </c:pt>
                <c:pt idx="746">
                  <c:v>42623.25</c:v>
                </c:pt>
                <c:pt idx="747">
                  <c:v>42623.375</c:v>
                </c:pt>
                <c:pt idx="748">
                  <c:v>42623.5</c:v>
                </c:pt>
                <c:pt idx="749">
                  <c:v>42623.625</c:v>
                </c:pt>
                <c:pt idx="750">
                  <c:v>42623.75</c:v>
                </c:pt>
                <c:pt idx="751">
                  <c:v>42623.875</c:v>
                </c:pt>
                <c:pt idx="752">
                  <c:v>42624</c:v>
                </c:pt>
                <c:pt idx="753">
                  <c:v>42624.125</c:v>
                </c:pt>
                <c:pt idx="754">
                  <c:v>42624.25</c:v>
                </c:pt>
                <c:pt idx="755">
                  <c:v>42624.375</c:v>
                </c:pt>
                <c:pt idx="756">
                  <c:v>42624.5</c:v>
                </c:pt>
                <c:pt idx="757">
                  <c:v>42624.625</c:v>
                </c:pt>
                <c:pt idx="758">
                  <c:v>42624.75</c:v>
                </c:pt>
                <c:pt idx="759">
                  <c:v>42624.875</c:v>
                </c:pt>
                <c:pt idx="760">
                  <c:v>42625</c:v>
                </c:pt>
                <c:pt idx="761">
                  <c:v>42625.125</c:v>
                </c:pt>
                <c:pt idx="762">
                  <c:v>42625.25</c:v>
                </c:pt>
                <c:pt idx="763">
                  <c:v>42625.375</c:v>
                </c:pt>
                <c:pt idx="764">
                  <c:v>42625.5</c:v>
                </c:pt>
                <c:pt idx="765">
                  <c:v>42625.625</c:v>
                </c:pt>
                <c:pt idx="766">
                  <c:v>42625.75</c:v>
                </c:pt>
                <c:pt idx="767">
                  <c:v>42625.875</c:v>
                </c:pt>
                <c:pt idx="768">
                  <c:v>42626</c:v>
                </c:pt>
                <c:pt idx="769">
                  <c:v>42626.125</c:v>
                </c:pt>
                <c:pt idx="770">
                  <c:v>42626.25</c:v>
                </c:pt>
                <c:pt idx="771">
                  <c:v>42626.375</c:v>
                </c:pt>
                <c:pt idx="772">
                  <c:v>42626.5</c:v>
                </c:pt>
                <c:pt idx="773">
                  <c:v>42626.625</c:v>
                </c:pt>
                <c:pt idx="774">
                  <c:v>42626.75</c:v>
                </c:pt>
                <c:pt idx="775">
                  <c:v>42626.875</c:v>
                </c:pt>
                <c:pt idx="776">
                  <c:v>42627</c:v>
                </c:pt>
                <c:pt idx="777">
                  <c:v>42627.125</c:v>
                </c:pt>
                <c:pt idx="778">
                  <c:v>42627.25</c:v>
                </c:pt>
                <c:pt idx="779">
                  <c:v>42627.375</c:v>
                </c:pt>
                <c:pt idx="780">
                  <c:v>42627.5</c:v>
                </c:pt>
                <c:pt idx="781">
                  <c:v>42627.625</c:v>
                </c:pt>
                <c:pt idx="782">
                  <c:v>42627.75</c:v>
                </c:pt>
                <c:pt idx="783">
                  <c:v>42627.875</c:v>
                </c:pt>
                <c:pt idx="784">
                  <c:v>42628</c:v>
                </c:pt>
                <c:pt idx="785">
                  <c:v>42628.125</c:v>
                </c:pt>
                <c:pt idx="786">
                  <c:v>42628.25</c:v>
                </c:pt>
                <c:pt idx="787">
                  <c:v>42628.375</c:v>
                </c:pt>
                <c:pt idx="788">
                  <c:v>42628.5</c:v>
                </c:pt>
                <c:pt idx="789">
                  <c:v>42628.625</c:v>
                </c:pt>
                <c:pt idx="790">
                  <c:v>42628.75</c:v>
                </c:pt>
                <c:pt idx="791">
                  <c:v>42628.875</c:v>
                </c:pt>
                <c:pt idx="792">
                  <c:v>42629</c:v>
                </c:pt>
                <c:pt idx="793">
                  <c:v>42629.125</c:v>
                </c:pt>
                <c:pt idx="794">
                  <c:v>42629.25</c:v>
                </c:pt>
                <c:pt idx="795">
                  <c:v>42629.375</c:v>
                </c:pt>
                <c:pt idx="796">
                  <c:v>42629.5</c:v>
                </c:pt>
                <c:pt idx="797">
                  <c:v>42629.625</c:v>
                </c:pt>
                <c:pt idx="798">
                  <c:v>42629.75</c:v>
                </c:pt>
                <c:pt idx="799">
                  <c:v>42629.875</c:v>
                </c:pt>
                <c:pt idx="800">
                  <c:v>42630.125</c:v>
                </c:pt>
                <c:pt idx="801">
                  <c:v>42630.25</c:v>
                </c:pt>
                <c:pt idx="802">
                  <c:v>42630.375</c:v>
                </c:pt>
                <c:pt idx="803">
                  <c:v>42630.5</c:v>
                </c:pt>
                <c:pt idx="804">
                  <c:v>42630.625</c:v>
                </c:pt>
                <c:pt idx="805">
                  <c:v>42630.75</c:v>
                </c:pt>
                <c:pt idx="806">
                  <c:v>42630.875</c:v>
                </c:pt>
                <c:pt idx="807">
                  <c:v>42631</c:v>
                </c:pt>
                <c:pt idx="808">
                  <c:v>42631.125</c:v>
                </c:pt>
                <c:pt idx="809">
                  <c:v>42631.25</c:v>
                </c:pt>
                <c:pt idx="810">
                  <c:v>42631.375</c:v>
                </c:pt>
                <c:pt idx="811">
                  <c:v>42631.5</c:v>
                </c:pt>
                <c:pt idx="812">
                  <c:v>42631.625</c:v>
                </c:pt>
                <c:pt idx="813">
                  <c:v>42631.75</c:v>
                </c:pt>
                <c:pt idx="814">
                  <c:v>42631.875</c:v>
                </c:pt>
                <c:pt idx="815">
                  <c:v>42632</c:v>
                </c:pt>
                <c:pt idx="816">
                  <c:v>42632.125</c:v>
                </c:pt>
                <c:pt idx="817">
                  <c:v>42632.25</c:v>
                </c:pt>
                <c:pt idx="818">
                  <c:v>42632.375</c:v>
                </c:pt>
                <c:pt idx="819">
                  <c:v>42632.5</c:v>
                </c:pt>
                <c:pt idx="820">
                  <c:v>42632.625</c:v>
                </c:pt>
                <c:pt idx="821">
                  <c:v>42632.75</c:v>
                </c:pt>
                <c:pt idx="822">
                  <c:v>42632.875</c:v>
                </c:pt>
                <c:pt idx="823">
                  <c:v>42633</c:v>
                </c:pt>
                <c:pt idx="824">
                  <c:v>42633.125</c:v>
                </c:pt>
                <c:pt idx="825">
                  <c:v>42633.25</c:v>
                </c:pt>
                <c:pt idx="826">
                  <c:v>42633.375</c:v>
                </c:pt>
                <c:pt idx="827">
                  <c:v>42633.5</c:v>
                </c:pt>
                <c:pt idx="828">
                  <c:v>42633.625</c:v>
                </c:pt>
                <c:pt idx="829">
                  <c:v>42633.75</c:v>
                </c:pt>
                <c:pt idx="830">
                  <c:v>42633.875</c:v>
                </c:pt>
                <c:pt idx="831">
                  <c:v>42634</c:v>
                </c:pt>
                <c:pt idx="832">
                  <c:v>42634.125</c:v>
                </c:pt>
                <c:pt idx="833">
                  <c:v>42634.25</c:v>
                </c:pt>
                <c:pt idx="834">
                  <c:v>42634.375</c:v>
                </c:pt>
                <c:pt idx="835">
                  <c:v>42634.5</c:v>
                </c:pt>
                <c:pt idx="836">
                  <c:v>42634.625</c:v>
                </c:pt>
                <c:pt idx="837">
                  <c:v>42634.75</c:v>
                </c:pt>
                <c:pt idx="838">
                  <c:v>42634.875</c:v>
                </c:pt>
                <c:pt idx="839">
                  <c:v>42635</c:v>
                </c:pt>
                <c:pt idx="840">
                  <c:v>42635.125</c:v>
                </c:pt>
                <c:pt idx="841">
                  <c:v>42635.25</c:v>
                </c:pt>
                <c:pt idx="842">
                  <c:v>42635.375</c:v>
                </c:pt>
                <c:pt idx="843">
                  <c:v>42635.5</c:v>
                </c:pt>
                <c:pt idx="844">
                  <c:v>42635.625</c:v>
                </c:pt>
                <c:pt idx="845">
                  <c:v>42635.75</c:v>
                </c:pt>
                <c:pt idx="846">
                  <c:v>42635.875</c:v>
                </c:pt>
                <c:pt idx="847">
                  <c:v>42636</c:v>
                </c:pt>
                <c:pt idx="848">
                  <c:v>42636.125</c:v>
                </c:pt>
                <c:pt idx="849">
                  <c:v>42636.25</c:v>
                </c:pt>
                <c:pt idx="850">
                  <c:v>42636.375</c:v>
                </c:pt>
                <c:pt idx="851">
                  <c:v>42636.5</c:v>
                </c:pt>
                <c:pt idx="852">
                  <c:v>42636.625</c:v>
                </c:pt>
                <c:pt idx="853">
                  <c:v>42636.75</c:v>
                </c:pt>
                <c:pt idx="854">
                  <c:v>42636.875</c:v>
                </c:pt>
                <c:pt idx="855">
                  <c:v>42637</c:v>
                </c:pt>
                <c:pt idx="856">
                  <c:v>42637.125</c:v>
                </c:pt>
                <c:pt idx="857">
                  <c:v>42637.25</c:v>
                </c:pt>
                <c:pt idx="858">
                  <c:v>42637.375</c:v>
                </c:pt>
                <c:pt idx="859">
                  <c:v>42637.5</c:v>
                </c:pt>
                <c:pt idx="860">
                  <c:v>42637.625</c:v>
                </c:pt>
                <c:pt idx="861">
                  <c:v>42637.75</c:v>
                </c:pt>
                <c:pt idx="862">
                  <c:v>42637.875</c:v>
                </c:pt>
                <c:pt idx="863">
                  <c:v>42638</c:v>
                </c:pt>
                <c:pt idx="864">
                  <c:v>42638.125</c:v>
                </c:pt>
                <c:pt idx="865">
                  <c:v>42638.25</c:v>
                </c:pt>
                <c:pt idx="866">
                  <c:v>42638.375</c:v>
                </c:pt>
                <c:pt idx="867">
                  <c:v>42638.5</c:v>
                </c:pt>
                <c:pt idx="868">
                  <c:v>42638.625</c:v>
                </c:pt>
                <c:pt idx="869">
                  <c:v>42638.75</c:v>
                </c:pt>
                <c:pt idx="870">
                  <c:v>42638.875</c:v>
                </c:pt>
                <c:pt idx="871">
                  <c:v>42639</c:v>
                </c:pt>
                <c:pt idx="872">
                  <c:v>42639.125</c:v>
                </c:pt>
                <c:pt idx="873">
                  <c:v>42639.25</c:v>
                </c:pt>
                <c:pt idx="874">
                  <c:v>42639.375</c:v>
                </c:pt>
                <c:pt idx="875">
                  <c:v>42639.5</c:v>
                </c:pt>
                <c:pt idx="876">
                  <c:v>42639.625</c:v>
                </c:pt>
                <c:pt idx="877">
                  <c:v>42639.75</c:v>
                </c:pt>
                <c:pt idx="878">
                  <c:v>42639.875</c:v>
                </c:pt>
                <c:pt idx="879">
                  <c:v>42640</c:v>
                </c:pt>
                <c:pt idx="880">
                  <c:v>42640.125</c:v>
                </c:pt>
                <c:pt idx="881">
                  <c:v>42640.25</c:v>
                </c:pt>
                <c:pt idx="882">
                  <c:v>42640.375</c:v>
                </c:pt>
                <c:pt idx="883">
                  <c:v>42640.5</c:v>
                </c:pt>
                <c:pt idx="884">
                  <c:v>42640.625</c:v>
                </c:pt>
                <c:pt idx="885">
                  <c:v>42640.75</c:v>
                </c:pt>
                <c:pt idx="886">
                  <c:v>42640.875</c:v>
                </c:pt>
                <c:pt idx="887">
                  <c:v>42641</c:v>
                </c:pt>
                <c:pt idx="888">
                  <c:v>42641.125</c:v>
                </c:pt>
                <c:pt idx="889">
                  <c:v>42641.25</c:v>
                </c:pt>
                <c:pt idx="890">
                  <c:v>42641.375</c:v>
                </c:pt>
                <c:pt idx="891">
                  <c:v>42641.5</c:v>
                </c:pt>
                <c:pt idx="892">
                  <c:v>42641.625</c:v>
                </c:pt>
                <c:pt idx="893">
                  <c:v>42641.75</c:v>
                </c:pt>
                <c:pt idx="894">
                  <c:v>42641.875</c:v>
                </c:pt>
                <c:pt idx="895">
                  <c:v>42642</c:v>
                </c:pt>
                <c:pt idx="896">
                  <c:v>42642.125</c:v>
                </c:pt>
                <c:pt idx="897">
                  <c:v>42642.25</c:v>
                </c:pt>
                <c:pt idx="898">
                  <c:v>42642.375</c:v>
                </c:pt>
                <c:pt idx="899">
                  <c:v>42642.5</c:v>
                </c:pt>
                <c:pt idx="900">
                  <c:v>42642.625</c:v>
                </c:pt>
                <c:pt idx="901">
                  <c:v>42642.75</c:v>
                </c:pt>
                <c:pt idx="902">
                  <c:v>42642.875</c:v>
                </c:pt>
                <c:pt idx="903">
                  <c:v>42643</c:v>
                </c:pt>
                <c:pt idx="904">
                  <c:v>42643.125</c:v>
                </c:pt>
                <c:pt idx="905">
                  <c:v>42643.25</c:v>
                </c:pt>
                <c:pt idx="906">
                  <c:v>42643.375</c:v>
                </c:pt>
                <c:pt idx="907">
                  <c:v>42643.5</c:v>
                </c:pt>
                <c:pt idx="908">
                  <c:v>42643.625</c:v>
                </c:pt>
                <c:pt idx="909">
                  <c:v>42643.75</c:v>
                </c:pt>
                <c:pt idx="910">
                  <c:v>42643.875</c:v>
                </c:pt>
                <c:pt idx="911">
                  <c:v>42644</c:v>
                </c:pt>
                <c:pt idx="912">
                  <c:v>42644.125</c:v>
                </c:pt>
                <c:pt idx="913">
                  <c:v>42644.25</c:v>
                </c:pt>
                <c:pt idx="914">
                  <c:v>42644.375</c:v>
                </c:pt>
                <c:pt idx="915">
                  <c:v>42644.5</c:v>
                </c:pt>
                <c:pt idx="916">
                  <c:v>42644.625</c:v>
                </c:pt>
                <c:pt idx="917">
                  <c:v>42644.75</c:v>
                </c:pt>
                <c:pt idx="918">
                  <c:v>42644.875</c:v>
                </c:pt>
                <c:pt idx="919">
                  <c:v>42645</c:v>
                </c:pt>
                <c:pt idx="920">
                  <c:v>42645.125</c:v>
                </c:pt>
                <c:pt idx="921">
                  <c:v>42645.25</c:v>
                </c:pt>
                <c:pt idx="922">
                  <c:v>42645.375</c:v>
                </c:pt>
                <c:pt idx="923">
                  <c:v>42645.5</c:v>
                </c:pt>
                <c:pt idx="924">
                  <c:v>42645.625</c:v>
                </c:pt>
                <c:pt idx="925">
                  <c:v>42645.75</c:v>
                </c:pt>
                <c:pt idx="926">
                  <c:v>42645.875</c:v>
                </c:pt>
                <c:pt idx="927">
                  <c:v>42646</c:v>
                </c:pt>
                <c:pt idx="928">
                  <c:v>42646.125</c:v>
                </c:pt>
                <c:pt idx="929">
                  <c:v>42646.25</c:v>
                </c:pt>
                <c:pt idx="930">
                  <c:v>42646.375</c:v>
                </c:pt>
                <c:pt idx="931">
                  <c:v>42646.5</c:v>
                </c:pt>
                <c:pt idx="932">
                  <c:v>42646.625</c:v>
                </c:pt>
                <c:pt idx="933">
                  <c:v>42646.75</c:v>
                </c:pt>
                <c:pt idx="934">
                  <c:v>42646.875</c:v>
                </c:pt>
                <c:pt idx="935">
                  <c:v>42647</c:v>
                </c:pt>
                <c:pt idx="936">
                  <c:v>42647.125</c:v>
                </c:pt>
                <c:pt idx="937">
                  <c:v>42647.25</c:v>
                </c:pt>
                <c:pt idx="938">
                  <c:v>42647.375</c:v>
                </c:pt>
                <c:pt idx="939">
                  <c:v>42647.5</c:v>
                </c:pt>
                <c:pt idx="940">
                  <c:v>42647.625</c:v>
                </c:pt>
                <c:pt idx="941">
                  <c:v>42647.75</c:v>
                </c:pt>
                <c:pt idx="942">
                  <c:v>42647.875</c:v>
                </c:pt>
                <c:pt idx="943">
                  <c:v>42648</c:v>
                </c:pt>
                <c:pt idx="944">
                  <c:v>42648.125</c:v>
                </c:pt>
                <c:pt idx="945">
                  <c:v>42648.25</c:v>
                </c:pt>
                <c:pt idx="946">
                  <c:v>42648.375</c:v>
                </c:pt>
                <c:pt idx="947">
                  <c:v>42648.5</c:v>
                </c:pt>
                <c:pt idx="948">
                  <c:v>42648.625</c:v>
                </c:pt>
                <c:pt idx="949">
                  <c:v>42648.75</c:v>
                </c:pt>
                <c:pt idx="950">
                  <c:v>42648.875</c:v>
                </c:pt>
                <c:pt idx="951">
                  <c:v>42649</c:v>
                </c:pt>
                <c:pt idx="952">
                  <c:v>42649.125</c:v>
                </c:pt>
                <c:pt idx="953">
                  <c:v>42649.25</c:v>
                </c:pt>
                <c:pt idx="954">
                  <c:v>42649.375</c:v>
                </c:pt>
                <c:pt idx="955">
                  <c:v>42649.5</c:v>
                </c:pt>
                <c:pt idx="956">
                  <c:v>42649.625</c:v>
                </c:pt>
                <c:pt idx="957">
                  <c:v>42649.75</c:v>
                </c:pt>
                <c:pt idx="958">
                  <c:v>42649.875</c:v>
                </c:pt>
                <c:pt idx="959">
                  <c:v>42650</c:v>
                </c:pt>
                <c:pt idx="960">
                  <c:v>42650.125</c:v>
                </c:pt>
                <c:pt idx="961">
                  <c:v>42650.25</c:v>
                </c:pt>
                <c:pt idx="962">
                  <c:v>42650.375</c:v>
                </c:pt>
                <c:pt idx="963">
                  <c:v>42650.5</c:v>
                </c:pt>
                <c:pt idx="964">
                  <c:v>42650.625</c:v>
                </c:pt>
                <c:pt idx="965">
                  <c:v>42650.75</c:v>
                </c:pt>
                <c:pt idx="966">
                  <c:v>42650.875</c:v>
                </c:pt>
                <c:pt idx="967">
                  <c:v>42651</c:v>
                </c:pt>
                <c:pt idx="968">
                  <c:v>42651.125</c:v>
                </c:pt>
                <c:pt idx="969">
                  <c:v>42651.25</c:v>
                </c:pt>
                <c:pt idx="970">
                  <c:v>42651.375</c:v>
                </c:pt>
                <c:pt idx="971">
                  <c:v>42651.5</c:v>
                </c:pt>
                <c:pt idx="972">
                  <c:v>42651.625</c:v>
                </c:pt>
                <c:pt idx="973">
                  <c:v>42651.75</c:v>
                </c:pt>
                <c:pt idx="974">
                  <c:v>42651.875</c:v>
                </c:pt>
                <c:pt idx="975">
                  <c:v>42652</c:v>
                </c:pt>
                <c:pt idx="976">
                  <c:v>42652.125</c:v>
                </c:pt>
                <c:pt idx="977">
                  <c:v>42652.25</c:v>
                </c:pt>
                <c:pt idx="978">
                  <c:v>42652.375</c:v>
                </c:pt>
                <c:pt idx="979">
                  <c:v>42652.5</c:v>
                </c:pt>
                <c:pt idx="980">
                  <c:v>42652.625</c:v>
                </c:pt>
                <c:pt idx="981">
                  <c:v>42652.75</c:v>
                </c:pt>
                <c:pt idx="982">
                  <c:v>42652.875</c:v>
                </c:pt>
                <c:pt idx="983">
                  <c:v>42653</c:v>
                </c:pt>
                <c:pt idx="984">
                  <c:v>42653.125</c:v>
                </c:pt>
                <c:pt idx="985">
                  <c:v>42653.25</c:v>
                </c:pt>
                <c:pt idx="986">
                  <c:v>42653.375</c:v>
                </c:pt>
                <c:pt idx="987">
                  <c:v>42653.5</c:v>
                </c:pt>
                <c:pt idx="988">
                  <c:v>42653.625</c:v>
                </c:pt>
                <c:pt idx="989">
                  <c:v>42653.75</c:v>
                </c:pt>
                <c:pt idx="990">
                  <c:v>42653.875</c:v>
                </c:pt>
                <c:pt idx="991">
                  <c:v>42654</c:v>
                </c:pt>
                <c:pt idx="992">
                  <c:v>42654.125</c:v>
                </c:pt>
                <c:pt idx="993">
                  <c:v>42654.25</c:v>
                </c:pt>
                <c:pt idx="994">
                  <c:v>42654.375</c:v>
                </c:pt>
                <c:pt idx="995">
                  <c:v>42654.5</c:v>
                </c:pt>
                <c:pt idx="996">
                  <c:v>42654.625</c:v>
                </c:pt>
                <c:pt idx="997">
                  <c:v>42654.75</c:v>
                </c:pt>
                <c:pt idx="998">
                  <c:v>42654.875</c:v>
                </c:pt>
                <c:pt idx="999">
                  <c:v>42655</c:v>
                </c:pt>
                <c:pt idx="1000">
                  <c:v>42655.125</c:v>
                </c:pt>
                <c:pt idx="1001">
                  <c:v>42655.25</c:v>
                </c:pt>
                <c:pt idx="1002">
                  <c:v>42655.375</c:v>
                </c:pt>
                <c:pt idx="1003">
                  <c:v>42655.5</c:v>
                </c:pt>
                <c:pt idx="1004">
                  <c:v>42655.625</c:v>
                </c:pt>
                <c:pt idx="1005">
                  <c:v>42655.75</c:v>
                </c:pt>
                <c:pt idx="1006">
                  <c:v>42655.875</c:v>
                </c:pt>
                <c:pt idx="1007">
                  <c:v>42656</c:v>
                </c:pt>
                <c:pt idx="1008">
                  <c:v>42656.125</c:v>
                </c:pt>
                <c:pt idx="1009">
                  <c:v>42656.25</c:v>
                </c:pt>
                <c:pt idx="1010">
                  <c:v>42656.375</c:v>
                </c:pt>
                <c:pt idx="1011">
                  <c:v>42656.5</c:v>
                </c:pt>
                <c:pt idx="1012">
                  <c:v>42656.625</c:v>
                </c:pt>
                <c:pt idx="1013">
                  <c:v>42656.75</c:v>
                </c:pt>
                <c:pt idx="1014">
                  <c:v>42656.875</c:v>
                </c:pt>
                <c:pt idx="1015">
                  <c:v>42657</c:v>
                </c:pt>
                <c:pt idx="1016">
                  <c:v>42657.125</c:v>
                </c:pt>
                <c:pt idx="1017">
                  <c:v>42657.25</c:v>
                </c:pt>
                <c:pt idx="1018">
                  <c:v>42657.375</c:v>
                </c:pt>
                <c:pt idx="1019">
                  <c:v>42657.5</c:v>
                </c:pt>
                <c:pt idx="1020">
                  <c:v>42657.625</c:v>
                </c:pt>
                <c:pt idx="1021">
                  <c:v>42657.75</c:v>
                </c:pt>
                <c:pt idx="1022">
                  <c:v>42657.875</c:v>
                </c:pt>
                <c:pt idx="1023">
                  <c:v>42658</c:v>
                </c:pt>
                <c:pt idx="1024">
                  <c:v>42658.125</c:v>
                </c:pt>
                <c:pt idx="1025">
                  <c:v>42658.25</c:v>
                </c:pt>
                <c:pt idx="1026">
                  <c:v>42658.375</c:v>
                </c:pt>
                <c:pt idx="1027">
                  <c:v>42658.5</c:v>
                </c:pt>
                <c:pt idx="1028">
                  <c:v>42658.625</c:v>
                </c:pt>
                <c:pt idx="1029">
                  <c:v>42658.75</c:v>
                </c:pt>
                <c:pt idx="1030">
                  <c:v>42658.875</c:v>
                </c:pt>
                <c:pt idx="1031">
                  <c:v>42659</c:v>
                </c:pt>
                <c:pt idx="1032">
                  <c:v>42659.125</c:v>
                </c:pt>
                <c:pt idx="1033">
                  <c:v>42659.25</c:v>
                </c:pt>
                <c:pt idx="1034">
                  <c:v>42659.375</c:v>
                </c:pt>
                <c:pt idx="1035">
                  <c:v>42659.5</c:v>
                </c:pt>
                <c:pt idx="1036">
                  <c:v>42659.625</c:v>
                </c:pt>
                <c:pt idx="1037">
                  <c:v>42659.75</c:v>
                </c:pt>
                <c:pt idx="1038">
                  <c:v>42659.75</c:v>
                </c:pt>
                <c:pt idx="1039">
                  <c:v>42659.875</c:v>
                </c:pt>
                <c:pt idx="1040">
                  <c:v>42660</c:v>
                </c:pt>
                <c:pt idx="1041">
                  <c:v>42660.125</c:v>
                </c:pt>
                <c:pt idx="1042">
                  <c:v>42660.25</c:v>
                </c:pt>
                <c:pt idx="1043">
                  <c:v>42660.375</c:v>
                </c:pt>
                <c:pt idx="1044">
                  <c:v>42660.5</c:v>
                </c:pt>
                <c:pt idx="1045">
                  <c:v>42660.625</c:v>
                </c:pt>
                <c:pt idx="1046">
                  <c:v>42660.75</c:v>
                </c:pt>
                <c:pt idx="1047">
                  <c:v>42660.875</c:v>
                </c:pt>
                <c:pt idx="1048">
                  <c:v>42661</c:v>
                </c:pt>
                <c:pt idx="1049">
                  <c:v>42661.125</c:v>
                </c:pt>
                <c:pt idx="1050">
                  <c:v>42661.25</c:v>
                </c:pt>
                <c:pt idx="1051">
                  <c:v>42661.375</c:v>
                </c:pt>
                <c:pt idx="1052">
                  <c:v>42661.5</c:v>
                </c:pt>
                <c:pt idx="1053">
                  <c:v>42661.625</c:v>
                </c:pt>
                <c:pt idx="1054">
                  <c:v>42661.75</c:v>
                </c:pt>
                <c:pt idx="1055">
                  <c:v>42661.875</c:v>
                </c:pt>
                <c:pt idx="1056">
                  <c:v>42662</c:v>
                </c:pt>
                <c:pt idx="1057">
                  <c:v>42662.125</c:v>
                </c:pt>
                <c:pt idx="1058">
                  <c:v>42662.25</c:v>
                </c:pt>
                <c:pt idx="1059">
                  <c:v>42662.375</c:v>
                </c:pt>
                <c:pt idx="1060">
                  <c:v>42662.5</c:v>
                </c:pt>
                <c:pt idx="1061">
                  <c:v>42662.625</c:v>
                </c:pt>
                <c:pt idx="1062">
                  <c:v>42662.75</c:v>
                </c:pt>
                <c:pt idx="1063">
                  <c:v>42662.875</c:v>
                </c:pt>
                <c:pt idx="1064">
                  <c:v>42663</c:v>
                </c:pt>
                <c:pt idx="1065">
                  <c:v>42663.125</c:v>
                </c:pt>
                <c:pt idx="1066">
                  <c:v>42663.25</c:v>
                </c:pt>
                <c:pt idx="1067">
                  <c:v>42663.375</c:v>
                </c:pt>
                <c:pt idx="1068">
                  <c:v>42663.5</c:v>
                </c:pt>
                <c:pt idx="1069">
                  <c:v>42663.875</c:v>
                </c:pt>
                <c:pt idx="1070">
                  <c:v>42664</c:v>
                </c:pt>
                <c:pt idx="1071">
                  <c:v>42664.125</c:v>
                </c:pt>
                <c:pt idx="1072">
                  <c:v>42664.25</c:v>
                </c:pt>
                <c:pt idx="1073">
                  <c:v>42664.375</c:v>
                </c:pt>
                <c:pt idx="1074">
                  <c:v>42664.5</c:v>
                </c:pt>
                <c:pt idx="1075">
                  <c:v>42664.625</c:v>
                </c:pt>
                <c:pt idx="1076">
                  <c:v>42664.75</c:v>
                </c:pt>
                <c:pt idx="1077">
                  <c:v>42664.875</c:v>
                </c:pt>
                <c:pt idx="1078">
                  <c:v>42665</c:v>
                </c:pt>
                <c:pt idx="1079">
                  <c:v>42665.125</c:v>
                </c:pt>
                <c:pt idx="1080">
                  <c:v>42665.25</c:v>
                </c:pt>
                <c:pt idx="1081">
                  <c:v>42665.375</c:v>
                </c:pt>
                <c:pt idx="1082">
                  <c:v>42665.5</c:v>
                </c:pt>
                <c:pt idx="1083">
                  <c:v>42665.625</c:v>
                </c:pt>
                <c:pt idx="1084">
                  <c:v>42665.75</c:v>
                </c:pt>
                <c:pt idx="1085">
                  <c:v>42665.875</c:v>
                </c:pt>
                <c:pt idx="1086">
                  <c:v>42666</c:v>
                </c:pt>
                <c:pt idx="1087">
                  <c:v>42666.125</c:v>
                </c:pt>
                <c:pt idx="1088">
                  <c:v>42666.25</c:v>
                </c:pt>
                <c:pt idx="1089">
                  <c:v>42666.375</c:v>
                </c:pt>
                <c:pt idx="1090">
                  <c:v>42666.5</c:v>
                </c:pt>
                <c:pt idx="1091">
                  <c:v>42666.625</c:v>
                </c:pt>
                <c:pt idx="1092">
                  <c:v>42666.75</c:v>
                </c:pt>
                <c:pt idx="1093">
                  <c:v>42666.875</c:v>
                </c:pt>
                <c:pt idx="1094">
                  <c:v>42667</c:v>
                </c:pt>
                <c:pt idx="1095">
                  <c:v>42667.125</c:v>
                </c:pt>
                <c:pt idx="1096">
                  <c:v>42667.25</c:v>
                </c:pt>
                <c:pt idx="1097">
                  <c:v>42667.375</c:v>
                </c:pt>
                <c:pt idx="1098">
                  <c:v>42667.5</c:v>
                </c:pt>
                <c:pt idx="1099">
                  <c:v>42667.625</c:v>
                </c:pt>
                <c:pt idx="1100">
                  <c:v>42667.75</c:v>
                </c:pt>
                <c:pt idx="1101">
                  <c:v>42667.875</c:v>
                </c:pt>
                <c:pt idx="1102">
                  <c:v>42668</c:v>
                </c:pt>
                <c:pt idx="1103">
                  <c:v>42668.125</c:v>
                </c:pt>
                <c:pt idx="1104">
                  <c:v>42668.25</c:v>
                </c:pt>
                <c:pt idx="1105">
                  <c:v>42668.375</c:v>
                </c:pt>
                <c:pt idx="1106">
                  <c:v>42668.5</c:v>
                </c:pt>
                <c:pt idx="1107">
                  <c:v>42668.625</c:v>
                </c:pt>
                <c:pt idx="1108">
                  <c:v>42668.75</c:v>
                </c:pt>
                <c:pt idx="1109">
                  <c:v>42668.875</c:v>
                </c:pt>
                <c:pt idx="1110">
                  <c:v>42669</c:v>
                </c:pt>
                <c:pt idx="1111">
                  <c:v>42669.125</c:v>
                </c:pt>
                <c:pt idx="1112">
                  <c:v>42669.25</c:v>
                </c:pt>
                <c:pt idx="1113">
                  <c:v>42669.375</c:v>
                </c:pt>
                <c:pt idx="1114">
                  <c:v>42669.5</c:v>
                </c:pt>
                <c:pt idx="1115">
                  <c:v>42669.625</c:v>
                </c:pt>
                <c:pt idx="1116">
                  <c:v>42669.75</c:v>
                </c:pt>
                <c:pt idx="1117">
                  <c:v>42669.875</c:v>
                </c:pt>
                <c:pt idx="1118">
                  <c:v>42670</c:v>
                </c:pt>
                <c:pt idx="1119">
                  <c:v>42670.125</c:v>
                </c:pt>
                <c:pt idx="1120">
                  <c:v>42670.25</c:v>
                </c:pt>
                <c:pt idx="1121">
                  <c:v>42670.375</c:v>
                </c:pt>
                <c:pt idx="1122">
                  <c:v>42670.5</c:v>
                </c:pt>
                <c:pt idx="1123">
                  <c:v>42670.625</c:v>
                </c:pt>
                <c:pt idx="1124">
                  <c:v>42670.75</c:v>
                </c:pt>
                <c:pt idx="1125">
                  <c:v>42670.875</c:v>
                </c:pt>
                <c:pt idx="1126">
                  <c:v>42671</c:v>
                </c:pt>
                <c:pt idx="1127">
                  <c:v>42671.125</c:v>
                </c:pt>
                <c:pt idx="1128">
                  <c:v>42671.25</c:v>
                </c:pt>
                <c:pt idx="1129">
                  <c:v>42671.375</c:v>
                </c:pt>
                <c:pt idx="1130">
                  <c:v>42671.5</c:v>
                </c:pt>
                <c:pt idx="1131">
                  <c:v>42671.625</c:v>
                </c:pt>
                <c:pt idx="1132">
                  <c:v>42671.75</c:v>
                </c:pt>
                <c:pt idx="1133">
                  <c:v>42671.875</c:v>
                </c:pt>
                <c:pt idx="1134">
                  <c:v>42672</c:v>
                </c:pt>
                <c:pt idx="1135">
                  <c:v>42672.125</c:v>
                </c:pt>
                <c:pt idx="1136">
                  <c:v>42672.25</c:v>
                </c:pt>
                <c:pt idx="1137">
                  <c:v>42672.375</c:v>
                </c:pt>
                <c:pt idx="1138">
                  <c:v>42672.5</c:v>
                </c:pt>
                <c:pt idx="1139">
                  <c:v>42672.625</c:v>
                </c:pt>
                <c:pt idx="1140">
                  <c:v>42672.75</c:v>
                </c:pt>
                <c:pt idx="1141">
                  <c:v>42672.875</c:v>
                </c:pt>
                <c:pt idx="1142">
                  <c:v>42673</c:v>
                </c:pt>
                <c:pt idx="1143">
                  <c:v>42673.125</c:v>
                </c:pt>
                <c:pt idx="1144">
                  <c:v>42673.25</c:v>
                </c:pt>
                <c:pt idx="1145">
                  <c:v>42673.375</c:v>
                </c:pt>
                <c:pt idx="1146">
                  <c:v>42673.5</c:v>
                </c:pt>
                <c:pt idx="1147">
                  <c:v>42673.625</c:v>
                </c:pt>
                <c:pt idx="1148">
                  <c:v>42673.75</c:v>
                </c:pt>
                <c:pt idx="1149">
                  <c:v>42673.875</c:v>
                </c:pt>
                <c:pt idx="1150">
                  <c:v>42674</c:v>
                </c:pt>
                <c:pt idx="1151">
                  <c:v>42674.125</c:v>
                </c:pt>
                <c:pt idx="1152">
                  <c:v>42674.25</c:v>
                </c:pt>
                <c:pt idx="1153">
                  <c:v>42674.375</c:v>
                </c:pt>
                <c:pt idx="1154">
                  <c:v>42674.5</c:v>
                </c:pt>
                <c:pt idx="1155">
                  <c:v>42674.625</c:v>
                </c:pt>
                <c:pt idx="1156">
                  <c:v>42674.75</c:v>
                </c:pt>
                <c:pt idx="1157">
                  <c:v>42674.875</c:v>
                </c:pt>
                <c:pt idx="1158">
                  <c:v>42675</c:v>
                </c:pt>
                <c:pt idx="1159">
                  <c:v>42675.125</c:v>
                </c:pt>
                <c:pt idx="1160">
                  <c:v>42675.25</c:v>
                </c:pt>
                <c:pt idx="1161">
                  <c:v>42675.375</c:v>
                </c:pt>
                <c:pt idx="1162">
                  <c:v>42675.5</c:v>
                </c:pt>
                <c:pt idx="1163">
                  <c:v>42675.625</c:v>
                </c:pt>
                <c:pt idx="1164">
                  <c:v>42675.75</c:v>
                </c:pt>
                <c:pt idx="1165">
                  <c:v>42675.875</c:v>
                </c:pt>
                <c:pt idx="1166">
                  <c:v>42676</c:v>
                </c:pt>
                <c:pt idx="1167">
                  <c:v>42676.125</c:v>
                </c:pt>
                <c:pt idx="1168">
                  <c:v>42676.25</c:v>
                </c:pt>
                <c:pt idx="1169">
                  <c:v>42676.375</c:v>
                </c:pt>
                <c:pt idx="1170">
                  <c:v>42676.5</c:v>
                </c:pt>
                <c:pt idx="1171">
                  <c:v>42676.625</c:v>
                </c:pt>
                <c:pt idx="1172">
                  <c:v>42676.75</c:v>
                </c:pt>
                <c:pt idx="1173">
                  <c:v>42676.875</c:v>
                </c:pt>
                <c:pt idx="1174">
                  <c:v>42677</c:v>
                </c:pt>
                <c:pt idx="1175">
                  <c:v>42677.125</c:v>
                </c:pt>
                <c:pt idx="1176">
                  <c:v>42677.25</c:v>
                </c:pt>
                <c:pt idx="1177">
                  <c:v>42677.375</c:v>
                </c:pt>
                <c:pt idx="1178">
                  <c:v>42677.5</c:v>
                </c:pt>
                <c:pt idx="1179">
                  <c:v>42677.625</c:v>
                </c:pt>
                <c:pt idx="1180">
                  <c:v>42677.75</c:v>
                </c:pt>
                <c:pt idx="1181">
                  <c:v>42677.875</c:v>
                </c:pt>
                <c:pt idx="1182">
                  <c:v>42678</c:v>
                </c:pt>
                <c:pt idx="1183">
                  <c:v>42678.125</c:v>
                </c:pt>
                <c:pt idx="1184">
                  <c:v>42678.25</c:v>
                </c:pt>
                <c:pt idx="1185">
                  <c:v>42678.375</c:v>
                </c:pt>
                <c:pt idx="1186">
                  <c:v>42678.5</c:v>
                </c:pt>
                <c:pt idx="1187">
                  <c:v>42678.625</c:v>
                </c:pt>
                <c:pt idx="1188">
                  <c:v>42678.75</c:v>
                </c:pt>
                <c:pt idx="1189">
                  <c:v>42678.875</c:v>
                </c:pt>
                <c:pt idx="1190">
                  <c:v>42679</c:v>
                </c:pt>
                <c:pt idx="1191">
                  <c:v>42679.125</c:v>
                </c:pt>
                <c:pt idx="1192">
                  <c:v>42679.25</c:v>
                </c:pt>
                <c:pt idx="1193">
                  <c:v>42679.375</c:v>
                </c:pt>
                <c:pt idx="1194">
                  <c:v>42679.5</c:v>
                </c:pt>
                <c:pt idx="1195">
                  <c:v>42679.625</c:v>
                </c:pt>
                <c:pt idx="1196">
                  <c:v>42679.75</c:v>
                </c:pt>
                <c:pt idx="1197">
                  <c:v>42679.875</c:v>
                </c:pt>
                <c:pt idx="1198">
                  <c:v>42680</c:v>
                </c:pt>
                <c:pt idx="1199">
                  <c:v>42680.125</c:v>
                </c:pt>
                <c:pt idx="1200">
                  <c:v>42680.25</c:v>
                </c:pt>
                <c:pt idx="1201">
                  <c:v>42680.375</c:v>
                </c:pt>
                <c:pt idx="1202">
                  <c:v>42680.5</c:v>
                </c:pt>
                <c:pt idx="1203">
                  <c:v>42680.625</c:v>
                </c:pt>
                <c:pt idx="1204">
                  <c:v>42680.75</c:v>
                </c:pt>
                <c:pt idx="1205">
                  <c:v>42680.875</c:v>
                </c:pt>
                <c:pt idx="1206">
                  <c:v>42681</c:v>
                </c:pt>
                <c:pt idx="1207">
                  <c:v>42681.125</c:v>
                </c:pt>
                <c:pt idx="1208">
                  <c:v>42681.25</c:v>
                </c:pt>
                <c:pt idx="1209">
                  <c:v>42681.375</c:v>
                </c:pt>
                <c:pt idx="1210">
                  <c:v>42681.5</c:v>
                </c:pt>
                <c:pt idx="1211">
                  <c:v>42681.625</c:v>
                </c:pt>
                <c:pt idx="1212">
                  <c:v>42681.75</c:v>
                </c:pt>
                <c:pt idx="1213">
                  <c:v>42681.875</c:v>
                </c:pt>
                <c:pt idx="1214">
                  <c:v>42682</c:v>
                </c:pt>
                <c:pt idx="1215">
                  <c:v>42682.125</c:v>
                </c:pt>
                <c:pt idx="1216">
                  <c:v>42682.25</c:v>
                </c:pt>
                <c:pt idx="1217">
                  <c:v>42682.375</c:v>
                </c:pt>
                <c:pt idx="1218">
                  <c:v>42682.5</c:v>
                </c:pt>
                <c:pt idx="1219">
                  <c:v>42682.625</c:v>
                </c:pt>
                <c:pt idx="1220">
                  <c:v>42682.75</c:v>
                </c:pt>
                <c:pt idx="1221">
                  <c:v>42682.875</c:v>
                </c:pt>
                <c:pt idx="1222">
                  <c:v>42683</c:v>
                </c:pt>
                <c:pt idx="1223">
                  <c:v>42683.125</c:v>
                </c:pt>
                <c:pt idx="1224">
                  <c:v>42683.25</c:v>
                </c:pt>
                <c:pt idx="1225">
                  <c:v>42683.375</c:v>
                </c:pt>
                <c:pt idx="1226">
                  <c:v>42683.5</c:v>
                </c:pt>
                <c:pt idx="1227">
                  <c:v>42683.625</c:v>
                </c:pt>
                <c:pt idx="1228">
                  <c:v>42683.75</c:v>
                </c:pt>
                <c:pt idx="1229">
                  <c:v>42683.875</c:v>
                </c:pt>
                <c:pt idx="1230">
                  <c:v>42684</c:v>
                </c:pt>
                <c:pt idx="1231">
                  <c:v>42684.125</c:v>
                </c:pt>
                <c:pt idx="1232">
                  <c:v>42684.25</c:v>
                </c:pt>
                <c:pt idx="1233">
                  <c:v>42684.375</c:v>
                </c:pt>
                <c:pt idx="1234">
                  <c:v>42684.375</c:v>
                </c:pt>
                <c:pt idx="1235">
                  <c:v>42684.5</c:v>
                </c:pt>
                <c:pt idx="1236">
                  <c:v>42684.625</c:v>
                </c:pt>
                <c:pt idx="1237">
                  <c:v>42684.75</c:v>
                </c:pt>
                <c:pt idx="1238">
                  <c:v>42684.875</c:v>
                </c:pt>
                <c:pt idx="1239">
                  <c:v>42685</c:v>
                </c:pt>
                <c:pt idx="1240">
                  <c:v>42685.125</c:v>
                </c:pt>
                <c:pt idx="1241">
                  <c:v>42685.25</c:v>
                </c:pt>
                <c:pt idx="1242">
                  <c:v>42685.375</c:v>
                </c:pt>
                <c:pt idx="1243">
                  <c:v>42685.5</c:v>
                </c:pt>
                <c:pt idx="1244">
                  <c:v>42685.625</c:v>
                </c:pt>
                <c:pt idx="1245">
                  <c:v>42685.75</c:v>
                </c:pt>
                <c:pt idx="1246">
                  <c:v>42685.875</c:v>
                </c:pt>
                <c:pt idx="1247">
                  <c:v>42686</c:v>
                </c:pt>
                <c:pt idx="1248">
                  <c:v>42686.125</c:v>
                </c:pt>
                <c:pt idx="1249">
                  <c:v>42686.25</c:v>
                </c:pt>
                <c:pt idx="1250">
                  <c:v>42686.375</c:v>
                </c:pt>
                <c:pt idx="1251">
                  <c:v>42686.5</c:v>
                </c:pt>
                <c:pt idx="1252">
                  <c:v>42686.625</c:v>
                </c:pt>
                <c:pt idx="1253">
                  <c:v>42686.75</c:v>
                </c:pt>
                <c:pt idx="1254">
                  <c:v>42686.875</c:v>
                </c:pt>
                <c:pt idx="1255">
                  <c:v>42687</c:v>
                </c:pt>
                <c:pt idx="1256">
                  <c:v>42687.125</c:v>
                </c:pt>
                <c:pt idx="1257">
                  <c:v>42687.25</c:v>
                </c:pt>
                <c:pt idx="1258">
                  <c:v>42687.375</c:v>
                </c:pt>
                <c:pt idx="1259">
                  <c:v>42687.5</c:v>
                </c:pt>
                <c:pt idx="1260">
                  <c:v>42687.625</c:v>
                </c:pt>
                <c:pt idx="1261">
                  <c:v>42687.75</c:v>
                </c:pt>
                <c:pt idx="1262">
                  <c:v>42687.875</c:v>
                </c:pt>
                <c:pt idx="1263">
                  <c:v>42688</c:v>
                </c:pt>
                <c:pt idx="1264">
                  <c:v>42688.125</c:v>
                </c:pt>
                <c:pt idx="1265">
                  <c:v>42688.25</c:v>
                </c:pt>
                <c:pt idx="1266">
                  <c:v>42688.375</c:v>
                </c:pt>
                <c:pt idx="1267">
                  <c:v>42688.5</c:v>
                </c:pt>
                <c:pt idx="1268">
                  <c:v>42688.625</c:v>
                </c:pt>
                <c:pt idx="1269">
                  <c:v>42688.75</c:v>
                </c:pt>
                <c:pt idx="1270">
                  <c:v>42688.875</c:v>
                </c:pt>
                <c:pt idx="1271">
                  <c:v>42689</c:v>
                </c:pt>
                <c:pt idx="1272">
                  <c:v>42689.125</c:v>
                </c:pt>
                <c:pt idx="1273">
                  <c:v>42689.25</c:v>
                </c:pt>
                <c:pt idx="1274">
                  <c:v>42689.375</c:v>
                </c:pt>
                <c:pt idx="1275">
                  <c:v>42689.5</c:v>
                </c:pt>
                <c:pt idx="1276">
                  <c:v>42689.625</c:v>
                </c:pt>
                <c:pt idx="1277">
                  <c:v>42689.75</c:v>
                </c:pt>
                <c:pt idx="1278">
                  <c:v>42689.875</c:v>
                </c:pt>
                <c:pt idx="1279">
                  <c:v>42690</c:v>
                </c:pt>
                <c:pt idx="1280">
                  <c:v>42690.125</c:v>
                </c:pt>
                <c:pt idx="1281">
                  <c:v>42690.25</c:v>
                </c:pt>
                <c:pt idx="1282">
                  <c:v>42690.375</c:v>
                </c:pt>
                <c:pt idx="1283">
                  <c:v>42690.5</c:v>
                </c:pt>
                <c:pt idx="1284">
                  <c:v>42690.625</c:v>
                </c:pt>
                <c:pt idx="1285">
                  <c:v>42690.75</c:v>
                </c:pt>
                <c:pt idx="1286">
                  <c:v>42690.875</c:v>
                </c:pt>
                <c:pt idx="1287">
                  <c:v>42691</c:v>
                </c:pt>
                <c:pt idx="1288">
                  <c:v>42691.125</c:v>
                </c:pt>
                <c:pt idx="1289">
                  <c:v>42691.25</c:v>
                </c:pt>
                <c:pt idx="1290">
                  <c:v>42691.375</c:v>
                </c:pt>
                <c:pt idx="1291">
                  <c:v>42691.5</c:v>
                </c:pt>
                <c:pt idx="1292">
                  <c:v>42691.625</c:v>
                </c:pt>
                <c:pt idx="1293">
                  <c:v>42691.75</c:v>
                </c:pt>
                <c:pt idx="1294">
                  <c:v>42691.875</c:v>
                </c:pt>
                <c:pt idx="1295">
                  <c:v>42692</c:v>
                </c:pt>
                <c:pt idx="1296">
                  <c:v>42692.125</c:v>
                </c:pt>
                <c:pt idx="1297">
                  <c:v>42692.25</c:v>
                </c:pt>
                <c:pt idx="1298">
                  <c:v>42692.375</c:v>
                </c:pt>
                <c:pt idx="1299">
                  <c:v>42692.5</c:v>
                </c:pt>
                <c:pt idx="1300">
                  <c:v>42692.625</c:v>
                </c:pt>
                <c:pt idx="1301">
                  <c:v>42692.75</c:v>
                </c:pt>
                <c:pt idx="1302">
                  <c:v>42692.875</c:v>
                </c:pt>
                <c:pt idx="1303">
                  <c:v>42693</c:v>
                </c:pt>
                <c:pt idx="1304">
                  <c:v>42693.125</c:v>
                </c:pt>
                <c:pt idx="1305">
                  <c:v>42693.25</c:v>
                </c:pt>
                <c:pt idx="1306">
                  <c:v>42693.375</c:v>
                </c:pt>
                <c:pt idx="1307">
                  <c:v>42693.5</c:v>
                </c:pt>
                <c:pt idx="1308">
                  <c:v>42693.625</c:v>
                </c:pt>
                <c:pt idx="1309">
                  <c:v>42693.75</c:v>
                </c:pt>
                <c:pt idx="1310">
                  <c:v>42693.875</c:v>
                </c:pt>
                <c:pt idx="1311">
                  <c:v>42694</c:v>
                </c:pt>
                <c:pt idx="1312">
                  <c:v>42694.125</c:v>
                </c:pt>
                <c:pt idx="1313">
                  <c:v>42694.25</c:v>
                </c:pt>
                <c:pt idx="1314">
                  <c:v>42694.375</c:v>
                </c:pt>
                <c:pt idx="1315">
                  <c:v>42694.5</c:v>
                </c:pt>
                <c:pt idx="1316">
                  <c:v>42694.625</c:v>
                </c:pt>
                <c:pt idx="1317">
                  <c:v>42694.75</c:v>
                </c:pt>
                <c:pt idx="1318">
                  <c:v>42694.875</c:v>
                </c:pt>
                <c:pt idx="1319">
                  <c:v>42695</c:v>
                </c:pt>
                <c:pt idx="1320">
                  <c:v>42695.125</c:v>
                </c:pt>
                <c:pt idx="1321">
                  <c:v>42695.25</c:v>
                </c:pt>
                <c:pt idx="1322">
                  <c:v>42695.375</c:v>
                </c:pt>
                <c:pt idx="1323">
                  <c:v>42695.5</c:v>
                </c:pt>
                <c:pt idx="1324">
                  <c:v>42695.625</c:v>
                </c:pt>
                <c:pt idx="1325">
                  <c:v>42695.75</c:v>
                </c:pt>
                <c:pt idx="1326">
                  <c:v>42695.875</c:v>
                </c:pt>
                <c:pt idx="1327">
                  <c:v>42696</c:v>
                </c:pt>
                <c:pt idx="1328">
                  <c:v>42696.125</c:v>
                </c:pt>
                <c:pt idx="1329">
                  <c:v>42696.25</c:v>
                </c:pt>
                <c:pt idx="1330">
                  <c:v>42696.375</c:v>
                </c:pt>
                <c:pt idx="1331">
                  <c:v>42696.5</c:v>
                </c:pt>
                <c:pt idx="1332">
                  <c:v>42696.625</c:v>
                </c:pt>
                <c:pt idx="1333">
                  <c:v>42696.75</c:v>
                </c:pt>
                <c:pt idx="1334">
                  <c:v>42696.875</c:v>
                </c:pt>
                <c:pt idx="1335">
                  <c:v>42697</c:v>
                </c:pt>
                <c:pt idx="1336">
                  <c:v>42697.125</c:v>
                </c:pt>
                <c:pt idx="1337">
                  <c:v>42697.25</c:v>
                </c:pt>
                <c:pt idx="1338">
                  <c:v>42697.375</c:v>
                </c:pt>
                <c:pt idx="1339">
                  <c:v>42697.5</c:v>
                </c:pt>
                <c:pt idx="1340">
                  <c:v>42697.625</c:v>
                </c:pt>
                <c:pt idx="1341">
                  <c:v>42697.75</c:v>
                </c:pt>
                <c:pt idx="1342">
                  <c:v>42697.875</c:v>
                </c:pt>
                <c:pt idx="1343">
                  <c:v>42698</c:v>
                </c:pt>
                <c:pt idx="1344">
                  <c:v>42698.125</c:v>
                </c:pt>
                <c:pt idx="1345">
                  <c:v>42698.25</c:v>
                </c:pt>
                <c:pt idx="1346">
                  <c:v>42698.375</c:v>
                </c:pt>
                <c:pt idx="1347">
                  <c:v>42698.5</c:v>
                </c:pt>
                <c:pt idx="1348">
                  <c:v>42698.625</c:v>
                </c:pt>
                <c:pt idx="1349">
                  <c:v>42698.75</c:v>
                </c:pt>
                <c:pt idx="1350">
                  <c:v>42698.875</c:v>
                </c:pt>
                <c:pt idx="1351">
                  <c:v>42699</c:v>
                </c:pt>
                <c:pt idx="1352">
                  <c:v>42699.125</c:v>
                </c:pt>
                <c:pt idx="1353">
                  <c:v>42699.25</c:v>
                </c:pt>
                <c:pt idx="1354">
                  <c:v>42699.375</c:v>
                </c:pt>
                <c:pt idx="1355">
                  <c:v>42699.5</c:v>
                </c:pt>
                <c:pt idx="1356">
                  <c:v>42699.625</c:v>
                </c:pt>
                <c:pt idx="1357">
                  <c:v>42699.75</c:v>
                </c:pt>
                <c:pt idx="1358">
                  <c:v>42699.875</c:v>
                </c:pt>
                <c:pt idx="1359">
                  <c:v>42700</c:v>
                </c:pt>
                <c:pt idx="1360">
                  <c:v>42700.125</c:v>
                </c:pt>
                <c:pt idx="1361">
                  <c:v>42700.25</c:v>
                </c:pt>
                <c:pt idx="1362">
                  <c:v>42700.375</c:v>
                </c:pt>
                <c:pt idx="1363">
                  <c:v>42700.375</c:v>
                </c:pt>
                <c:pt idx="1364">
                  <c:v>42700.5</c:v>
                </c:pt>
                <c:pt idx="1365">
                  <c:v>42700.625</c:v>
                </c:pt>
                <c:pt idx="1366">
                  <c:v>42700.75</c:v>
                </c:pt>
                <c:pt idx="1367">
                  <c:v>42700.875</c:v>
                </c:pt>
                <c:pt idx="1368">
                  <c:v>42701</c:v>
                </c:pt>
                <c:pt idx="1369">
                  <c:v>42701.125</c:v>
                </c:pt>
                <c:pt idx="1370">
                  <c:v>42701.25</c:v>
                </c:pt>
                <c:pt idx="1371">
                  <c:v>42701.375</c:v>
                </c:pt>
                <c:pt idx="1372">
                  <c:v>42701.5</c:v>
                </c:pt>
                <c:pt idx="1373">
                  <c:v>42701.625</c:v>
                </c:pt>
                <c:pt idx="1374">
                  <c:v>42701.75</c:v>
                </c:pt>
                <c:pt idx="1375">
                  <c:v>42701.875</c:v>
                </c:pt>
                <c:pt idx="1376">
                  <c:v>42702</c:v>
                </c:pt>
                <c:pt idx="1377">
                  <c:v>42702.125</c:v>
                </c:pt>
                <c:pt idx="1378">
                  <c:v>42702.25</c:v>
                </c:pt>
                <c:pt idx="1379">
                  <c:v>42702.375</c:v>
                </c:pt>
                <c:pt idx="1380">
                  <c:v>42702.5</c:v>
                </c:pt>
                <c:pt idx="1381">
                  <c:v>42702.625</c:v>
                </c:pt>
                <c:pt idx="1382">
                  <c:v>42702.75</c:v>
                </c:pt>
                <c:pt idx="1383">
                  <c:v>42702.875</c:v>
                </c:pt>
                <c:pt idx="1384">
                  <c:v>42703</c:v>
                </c:pt>
                <c:pt idx="1385">
                  <c:v>42703.125</c:v>
                </c:pt>
                <c:pt idx="1386">
                  <c:v>42703.25</c:v>
                </c:pt>
                <c:pt idx="1387">
                  <c:v>42703.375</c:v>
                </c:pt>
                <c:pt idx="1388">
                  <c:v>42703.5</c:v>
                </c:pt>
                <c:pt idx="1389">
                  <c:v>42703.625</c:v>
                </c:pt>
                <c:pt idx="1390">
                  <c:v>42703.75</c:v>
                </c:pt>
                <c:pt idx="1391">
                  <c:v>42703.875</c:v>
                </c:pt>
                <c:pt idx="1392">
                  <c:v>42704</c:v>
                </c:pt>
                <c:pt idx="1393">
                  <c:v>42704.125</c:v>
                </c:pt>
                <c:pt idx="1394">
                  <c:v>42704.25</c:v>
                </c:pt>
                <c:pt idx="1395">
                  <c:v>42704.375</c:v>
                </c:pt>
                <c:pt idx="1396">
                  <c:v>42704.5</c:v>
                </c:pt>
                <c:pt idx="1397">
                  <c:v>42704.625</c:v>
                </c:pt>
                <c:pt idx="1398">
                  <c:v>42704.75</c:v>
                </c:pt>
                <c:pt idx="1399">
                  <c:v>42704.875</c:v>
                </c:pt>
                <c:pt idx="1400">
                  <c:v>42705</c:v>
                </c:pt>
                <c:pt idx="1401">
                  <c:v>42705.125</c:v>
                </c:pt>
                <c:pt idx="1402">
                  <c:v>42705.25</c:v>
                </c:pt>
                <c:pt idx="1403">
                  <c:v>42705.375</c:v>
                </c:pt>
                <c:pt idx="1404">
                  <c:v>42705.5</c:v>
                </c:pt>
                <c:pt idx="1405">
                  <c:v>42705.625</c:v>
                </c:pt>
                <c:pt idx="1406">
                  <c:v>42705.75</c:v>
                </c:pt>
                <c:pt idx="1407">
                  <c:v>42705.875</c:v>
                </c:pt>
                <c:pt idx="1408">
                  <c:v>42706</c:v>
                </c:pt>
                <c:pt idx="1409">
                  <c:v>42706.125</c:v>
                </c:pt>
                <c:pt idx="1410">
                  <c:v>42706.25</c:v>
                </c:pt>
                <c:pt idx="1411">
                  <c:v>42706.375</c:v>
                </c:pt>
                <c:pt idx="1412">
                  <c:v>42706.5</c:v>
                </c:pt>
                <c:pt idx="1413">
                  <c:v>42706.625</c:v>
                </c:pt>
                <c:pt idx="1414">
                  <c:v>42706.75</c:v>
                </c:pt>
                <c:pt idx="1415">
                  <c:v>42706.875</c:v>
                </c:pt>
                <c:pt idx="1416">
                  <c:v>42707</c:v>
                </c:pt>
                <c:pt idx="1417">
                  <c:v>42707.125</c:v>
                </c:pt>
                <c:pt idx="1418">
                  <c:v>42707.25</c:v>
                </c:pt>
                <c:pt idx="1419">
                  <c:v>42707.375</c:v>
                </c:pt>
                <c:pt idx="1420">
                  <c:v>42707.5</c:v>
                </c:pt>
                <c:pt idx="1421">
                  <c:v>42707.625</c:v>
                </c:pt>
                <c:pt idx="1422">
                  <c:v>42707.75</c:v>
                </c:pt>
                <c:pt idx="1423">
                  <c:v>42707.875</c:v>
                </c:pt>
                <c:pt idx="1424">
                  <c:v>42708</c:v>
                </c:pt>
                <c:pt idx="1425">
                  <c:v>42708.125</c:v>
                </c:pt>
                <c:pt idx="1426">
                  <c:v>42708.25</c:v>
                </c:pt>
                <c:pt idx="1427">
                  <c:v>42708.375</c:v>
                </c:pt>
                <c:pt idx="1428">
                  <c:v>42708.5</c:v>
                </c:pt>
                <c:pt idx="1429">
                  <c:v>42708.625</c:v>
                </c:pt>
                <c:pt idx="1430">
                  <c:v>42708.75</c:v>
                </c:pt>
                <c:pt idx="1431">
                  <c:v>42708.875</c:v>
                </c:pt>
                <c:pt idx="1432">
                  <c:v>42709</c:v>
                </c:pt>
                <c:pt idx="1433">
                  <c:v>42709.125</c:v>
                </c:pt>
                <c:pt idx="1434">
                  <c:v>42709.25</c:v>
                </c:pt>
                <c:pt idx="1435">
                  <c:v>42709.375</c:v>
                </c:pt>
                <c:pt idx="1436">
                  <c:v>42709.5</c:v>
                </c:pt>
                <c:pt idx="1437">
                  <c:v>42709.625</c:v>
                </c:pt>
                <c:pt idx="1438">
                  <c:v>42709.75</c:v>
                </c:pt>
                <c:pt idx="1439">
                  <c:v>42709.875</c:v>
                </c:pt>
                <c:pt idx="1440">
                  <c:v>42710</c:v>
                </c:pt>
                <c:pt idx="1441">
                  <c:v>42710.125</c:v>
                </c:pt>
                <c:pt idx="1442">
                  <c:v>42710.25</c:v>
                </c:pt>
                <c:pt idx="1443">
                  <c:v>42710.375</c:v>
                </c:pt>
                <c:pt idx="1444">
                  <c:v>42710.5</c:v>
                </c:pt>
                <c:pt idx="1445">
                  <c:v>42710.625</c:v>
                </c:pt>
                <c:pt idx="1446">
                  <c:v>42710.75</c:v>
                </c:pt>
                <c:pt idx="1447">
                  <c:v>42710.875</c:v>
                </c:pt>
                <c:pt idx="1448">
                  <c:v>42711</c:v>
                </c:pt>
                <c:pt idx="1449">
                  <c:v>42711.125</c:v>
                </c:pt>
                <c:pt idx="1450">
                  <c:v>42711.25</c:v>
                </c:pt>
                <c:pt idx="1451">
                  <c:v>42711.375</c:v>
                </c:pt>
                <c:pt idx="1452">
                  <c:v>42711.375</c:v>
                </c:pt>
                <c:pt idx="1453">
                  <c:v>42711.5</c:v>
                </c:pt>
                <c:pt idx="1454">
                  <c:v>42711.625</c:v>
                </c:pt>
                <c:pt idx="1455">
                  <c:v>42711.75</c:v>
                </c:pt>
                <c:pt idx="1456">
                  <c:v>42711.875</c:v>
                </c:pt>
                <c:pt idx="1457">
                  <c:v>42712</c:v>
                </c:pt>
                <c:pt idx="1458">
                  <c:v>42712.125</c:v>
                </c:pt>
                <c:pt idx="1459">
                  <c:v>42712.25</c:v>
                </c:pt>
                <c:pt idx="1460">
                  <c:v>42712.375</c:v>
                </c:pt>
                <c:pt idx="1461">
                  <c:v>42712.5</c:v>
                </c:pt>
                <c:pt idx="1462">
                  <c:v>42712.625</c:v>
                </c:pt>
                <c:pt idx="1463">
                  <c:v>42712.75</c:v>
                </c:pt>
                <c:pt idx="1464">
                  <c:v>42712.875</c:v>
                </c:pt>
                <c:pt idx="1465">
                  <c:v>42713</c:v>
                </c:pt>
                <c:pt idx="1466">
                  <c:v>42713.125</c:v>
                </c:pt>
                <c:pt idx="1467">
                  <c:v>42713.25</c:v>
                </c:pt>
                <c:pt idx="1468">
                  <c:v>42713.375</c:v>
                </c:pt>
                <c:pt idx="1469">
                  <c:v>42713.5</c:v>
                </c:pt>
                <c:pt idx="1470">
                  <c:v>42713.625</c:v>
                </c:pt>
                <c:pt idx="1471">
                  <c:v>42713.75</c:v>
                </c:pt>
                <c:pt idx="1472">
                  <c:v>42713.875</c:v>
                </c:pt>
                <c:pt idx="1473">
                  <c:v>42714</c:v>
                </c:pt>
                <c:pt idx="1474">
                  <c:v>42714.125</c:v>
                </c:pt>
                <c:pt idx="1475">
                  <c:v>42714.25</c:v>
                </c:pt>
                <c:pt idx="1476">
                  <c:v>42714.375</c:v>
                </c:pt>
                <c:pt idx="1477">
                  <c:v>42714.5</c:v>
                </c:pt>
                <c:pt idx="1478">
                  <c:v>42714.625</c:v>
                </c:pt>
                <c:pt idx="1479">
                  <c:v>42714.75</c:v>
                </c:pt>
                <c:pt idx="1480">
                  <c:v>42714.875</c:v>
                </c:pt>
                <c:pt idx="1481">
                  <c:v>42715</c:v>
                </c:pt>
                <c:pt idx="1482">
                  <c:v>42715.125</c:v>
                </c:pt>
                <c:pt idx="1483">
                  <c:v>42715.25</c:v>
                </c:pt>
                <c:pt idx="1484">
                  <c:v>42715.375</c:v>
                </c:pt>
                <c:pt idx="1485">
                  <c:v>42715.5</c:v>
                </c:pt>
                <c:pt idx="1486">
                  <c:v>42715.625</c:v>
                </c:pt>
                <c:pt idx="1487">
                  <c:v>42715.75</c:v>
                </c:pt>
                <c:pt idx="1488">
                  <c:v>42715.875</c:v>
                </c:pt>
                <c:pt idx="1489">
                  <c:v>42716</c:v>
                </c:pt>
                <c:pt idx="1490">
                  <c:v>42716.125</c:v>
                </c:pt>
                <c:pt idx="1491">
                  <c:v>42716.25</c:v>
                </c:pt>
                <c:pt idx="1492">
                  <c:v>42716.375</c:v>
                </c:pt>
                <c:pt idx="1493">
                  <c:v>42716.5</c:v>
                </c:pt>
                <c:pt idx="1494">
                  <c:v>42716.625</c:v>
                </c:pt>
                <c:pt idx="1495">
                  <c:v>42716.75</c:v>
                </c:pt>
                <c:pt idx="1496">
                  <c:v>42716.875</c:v>
                </c:pt>
                <c:pt idx="1497">
                  <c:v>42717</c:v>
                </c:pt>
                <c:pt idx="1498">
                  <c:v>42717.125</c:v>
                </c:pt>
                <c:pt idx="1499">
                  <c:v>42717.25</c:v>
                </c:pt>
                <c:pt idx="1500">
                  <c:v>42717.375</c:v>
                </c:pt>
                <c:pt idx="1501">
                  <c:v>42717.5</c:v>
                </c:pt>
                <c:pt idx="1502">
                  <c:v>42717.625</c:v>
                </c:pt>
                <c:pt idx="1503">
                  <c:v>42717.75</c:v>
                </c:pt>
                <c:pt idx="1504">
                  <c:v>42717.875</c:v>
                </c:pt>
                <c:pt idx="1505">
                  <c:v>42718</c:v>
                </c:pt>
                <c:pt idx="1506">
                  <c:v>42718.125</c:v>
                </c:pt>
                <c:pt idx="1507">
                  <c:v>42718.25</c:v>
                </c:pt>
                <c:pt idx="1508">
                  <c:v>42718.375</c:v>
                </c:pt>
                <c:pt idx="1509">
                  <c:v>42718.5</c:v>
                </c:pt>
                <c:pt idx="1510">
                  <c:v>42718.625</c:v>
                </c:pt>
                <c:pt idx="1511">
                  <c:v>42718.75</c:v>
                </c:pt>
                <c:pt idx="1512">
                  <c:v>42718.875</c:v>
                </c:pt>
                <c:pt idx="1513">
                  <c:v>42719</c:v>
                </c:pt>
                <c:pt idx="1514">
                  <c:v>42719.125</c:v>
                </c:pt>
                <c:pt idx="1515">
                  <c:v>42719.25</c:v>
                </c:pt>
                <c:pt idx="1516">
                  <c:v>42719.375</c:v>
                </c:pt>
                <c:pt idx="1517">
                  <c:v>42719.5</c:v>
                </c:pt>
                <c:pt idx="1518">
                  <c:v>42719.625</c:v>
                </c:pt>
                <c:pt idx="1519">
                  <c:v>42719.75</c:v>
                </c:pt>
                <c:pt idx="1520">
                  <c:v>42719.875</c:v>
                </c:pt>
                <c:pt idx="1521">
                  <c:v>42720</c:v>
                </c:pt>
                <c:pt idx="1522">
                  <c:v>42720.125</c:v>
                </c:pt>
                <c:pt idx="1523">
                  <c:v>42720.25</c:v>
                </c:pt>
                <c:pt idx="1524">
                  <c:v>42720.375</c:v>
                </c:pt>
                <c:pt idx="1525">
                  <c:v>42720.5</c:v>
                </c:pt>
                <c:pt idx="1526">
                  <c:v>42720.625</c:v>
                </c:pt>
                <c:pt idx="1527">
                  <c:v>42720.75</c:v>
                </c:pt>
                <c:pt idx="1528">
                  <c:v>42720.875</c:v>
                </c:pt>
                <c:pt idx="1529">
                  <c:v>42721</c:v>
                </c:pt>
                <c:pt idx="1530">
                  <c:v>42721.125</c:v>
                </c:pt>
                <c:pt idx="1531">
                  <c:v>42721.25</c:v>
                </c:pt>
                <c:pt idx="1532">
                  <c:v>42721.375</c:v>
                </c:pt>
                <c:pt idx="1533">
                  <c:v>42721.5</c:v>
                </c:pt>
                <c:pt idx="1534">
                  <c:v>42721.625</c:v>
                </c:pt>
                <c:pt idx="1535">
                  <c:v>42721.75</c:v>
                </c:pt>
                <c:pt idx="1536">
                  <c:v>42721.875</c:v>
                </c:pt>
                <c:pt idx="1537">
                  <c:v>42722</c:v>
                </c:pt>
                <c:pt idx="1538">
                  <c:v>42722.125</c:v>
                </c:pt>
                <c:pt idx="1539">
                  <c:v>42722.25</c:v>
                </c:pt>
                <c:pt idx="1540">
                  <c:v>42722.375</c:v>
                </c:pt>
                <c:pt idx="1541">
                  <c:v>42722.5</c:v>
                </c:pt>
                <c:pt idx="1542">
                  <c:v>42722.625</c:v>
                </c:pt>
                <c:pt idx="1543">
                  <c:v>42722.75</c:v>
                </c:pt>
                <c:pt idx="1544">
                  <c:v>42722.875</c:v>
                </c:pt>
                <c:pt idx="1545">
                  <c:v>42723</c:v>
                </c:pt>
                <c:pt idx="1546">
                  <c:v>42723.125</c:v>
                </c:pt>
                <c:pt idx="1547">
                  <c:v>42723.25</c:v>
                </c:pt>
                <c:pt idx="1548">
                  <c:v>42723.375</c:v>
                </c:pt>
                <c:pt idx="1549">
                  <c:v>42723.5</c:v>
                </c:pt>
                <c:pt idx="1550">
                  <c:v>42723.625</c:v>
                </c:pt>
                <c:pt idx="1551">
                  <c:v>42723.625</c:v>
                </c:pt>
                <c:pt idx="1552">
                  <c:v>42723.75</c:v>
                </c:pt>
                <c:pt idx="1553">
                  <c:v>42723.875</c:v>
                </c:pt>
                <c:pt idx="1554">
                  <c:v>42724</c:v>
                </c:pt>
                <c:pt idx="1555">
                  <c:v>42724.125</c:v>
                </c:pt>
                <c:pt idx="1556">
                  <c:v>42724.25</c:v>
                </c:pt>
                <c:pt idx="1557">
                  <c:v>42724.375</c:v>
                </c:pt>
                <c:pt idx="1558">
                  <c:v>42724.5</c:v>
                </c:pt>
                <c:pt idx="1559">
                  <c:v>42724.625</c:v>
                </c:pt>
                <c:pt idx="1560">
                  <c:v>42724.75</c:v>
                </c:pt>
                <c:pt idx="1561">
                  <c:v>42724.875</c:v>
                </c:pt>
                <c:pt idx="1562">
                  <c:v>42725</c:v>
                </c:pt>
                <c:pt idx="1563">
                  <c:v>42725.125</c:v>
                </c:pt>
                <c:pt idx="1564">
                  <c:v>42725.25</c:v>
                </c:pt>
                <c:pt idx="1565">
                  <c:v>42725.375</c:v>
                </c:pt>
                <c:pt idx="1566">
                  <c:v>42725.375</c:v>
                </c:pt>
                <c:pt idx="1567">
                  <c:v>42725.5</c:v>
                </c:pt>
                <c:pt idx="1568">
                  <c:v>42725.625</c:v>
                </c:pt>
                <c:pt idx="1569">
                  <c:v>42725.75</c:v>
                </c:pt>
                <c:pt idx="1570">
                  <c:v>42725.875</c:v>
                </c:pt>
                <c:pt idx="1571">
                  <c:v>42726</c:v>
                </c:pt>
                <c:pt idx="1572">
                  <c:v>42726.125</c:v>
                </c:pt>
                <c:pt idx="1573">
                  <c:v>42726.25</c:v>
                </c:pt>
                <c:pt idx="1574">
                  <c:v>42726.375</c:v>
                </c:pt>
                <c:pt idx="1575">
                  <c:v>42726.5</c:v>
                </c:pt>
                <c:pt idx="1576">
                  <c:v>42726.625</c:v>
                </c:pt>
                <c:pt idx="1577">
                  <c:v>42726.75</c:v>
                </c:pt>
                <c:pt idx="1578">
                  <c:v>42726.875</c:v>
                </c:pt>
                <c:pt idx="1579">
                  <c:v>42727</c:v>
                </c:pt>
                <c:pt idx="1580">
                  <c:v>42727.125</c:v>
                </c:pt>
                <c:pt idx="1581">
                  <c:v>42727.25</c:v>
                </c:pt>
                <c:pt idx="1582">
                  <c:v>42727.375</c:v>
                </c:pt>
                <c:pt idx="1583">
                  <c:v>42727.5</c:v>
                </c:pt>
                <c:pt idx="1584">
                  <c:v>42727.625</c:v>
                </c:pt>
                <c:pt idx="1585">
                  <c:v>42727.75</c:v>
                </c:pt>
                <c:pt idx="1586">
                  <c:v>42727.875</c:v>
                </c:pt>
                <c:pt idx="1587">
                  <c:v>42728</c:v>
                </c:pt>
                <c:pt idx="1588">
                  <c:v>42728.125</c:v>
                </c:pt>
                <c:pt idx="1589">
                  <c:v>42728.25</c:v>
                </c:pt>
                <c:pt idx="1590">
                  <c:v>42728.375</c:v>
                </c:pt>
                <c:pt idx="1591">
                  <c:v>42728.5</c:v>
                </c:pt>
                <c:pt idx="1592">
                  <c:v>42728.625</c:v>
                </c:pt>
                <c:pt idx="1593">
                  <c:v>42728.75</c:v>
                </c:pt>
                <c:pt idx="1594">
                  <c:v>42728.875</c:v>
                </c:pt>
                <c:pt idx="1595">
                  <c:v>42729</c:v>
                </c:pt>
                <c:pt idx="1596">
                  <c:v>42729.125</c:v>
                </c:pt>
                <c:pt idx="1597">
                  <c:v>42729.25</c:v>
                </c:pt>
                <c:pt idx="1598">
                  <c:v>42729.375</c:v>
                </c:pt>
                <c:pt idx="1599">
                  <c:v>42729.5</c:v>
                </c:pt>
                <c:pt idx="1600">
                  <c:v>42729.625</c:v>
                </c:pt>
                <c:pt idx="1601">
                  <c:v>42729.75</c:v>
                </c:pt>
                <c:pt idx="1602">
                  <c:v>42729.875</c:v>
                </c:pt>
                <c:pt idx="1603">
                  <c:v>42730</c:v>
                </c:pt>
                <c:pt idx="1604">
                  <c:v>42730.125</c:v>
                </c:pt>
                <c:pt idx="1605">
                  <c:v>42730.25</c:v>
                </c:pt>
                <c:pt idx="1606">
                  <c:v>42730.375</c:v>
                </c:pt>
                <c:pt idx="1607">
                  <c:v>42730.5</c:v>
                </c:pt>
                <c:pt idx="1608">
                  <c:v>42730.625</c:v>
                </c:pt>
                <c:pt idx="1609">
                  <c:v>42730.75</c:v>
                </c:pt>
                <c:pt idx="1610">
                  <c:v>42730.875</c:v>
                </c:pt>
                <c:pt idx="1611">
                  <c:v>42731</c:v>
                </c:pt>
                <c:pt idx="1612">
                  <c:v>42731.125</c:v>
                </c:pt>
                <c:pt idx="1613">
                  <c:v>42731.25</c:v>
                </c:pt>
                <c:pt idx="1614">
                  <c:v>42731.375</c:v>
                </c:pt>
                <c:pt idx="1615">
                  <c:v>42731.5</c:v>
                </c:pt>
                <c:pt idx="1616">
                  <c:v>42731.625</c:v>
                </c:pt>
                <c:pt idx="1617">
                  <c:v>42731.75</c:v>
                </c:pt>
                <c:pt idx="1618">
                  <c:v>42731.875</c:v>
                </c:pt>
                <c:pt idx="1619">
                  <c:v>42732</c:v>
                </c:pt>
                <c:pt idx="1620">
                  <c:v>42732.125</c:v>
                </c:pt>
                <c:pt idx="1621">
                  <c:v>42732.25</c:v>
                </c:pt>
                <c:pt idx="1622">
                  <c:v>42732.375</c:v>
                </c:pt>
                <c:pt idx="1623">
                  <c:v>42732.5</c:v>
                </c:pt>
                <c:pt idx="1624">
                  <c:v>42732.625</c:v>
                </c:pt>
                <c:pt idx="1625">
                  <c:v>42732.75</c:v>
                </c:pt>
                <c:pt idx="1626">
                  <c:v>42732.875</c:v>
                </c:pt>
                <c:pt idx="1627">
                  <c:v>42733</c:v>
                </c:pt>
                <c:pt idx="1628">
                  <c:v>42733.125</c:v>
                </c:pt>
                <c:pt idx="1629">
                  <c:v>42733.25</c:v>
                </c:pt>
                <c:pt idx="1630">
                  <c:v>42733.375</c:v>
                </c:pt>
                <c:pt idx="1631">
                  <c:v>42733.5</c:v>
                </c:pt>
                <c:pt idx="1632">
                  <c:v>42733.625</c:v>
                </c:pt>
                <c:pt idx="1633">
                  <c:v>42733.75</c:v>
                </c:pt>
                <c:pt idx="1634">
                  <c:v>42733.875</c:v>
                </c:pt>
                <c:pt idx="1635">
                  <c:v>42734</c:v>
                </c:pt>
                <c:pt idx="1636">
                  <c:v>42734.125</c:v>
                </c:pt>
                <c:pt idx="1637">
                  <c:v>42734.25</c:v>
                </c:pt>
                <c:pt idx="1638">
                  <c:v>42734.375</c:v>
                </c:pt>
                <c:pt idx="1639">
                  <c:v>42734.5</c:v>
                </c:pt>
                <c:pt idx="1640">
                  <c:v>42734.625</c:v>
                </c:pt>
                <c:pt idx="1641">
                  <c:v>42734.75</c:v>
                </c:pt>
                <c:pt idx="1642">
                  <c:v>42734.875</c:v>
                </c:pt>
                <c:pt idx="1643">
                  <c:v>42735</c:v>
                </c:pt>
                <c:pt idx="1644">
                  <c:v>42735.125</c:v>
                </c:pt>
                <c:pt idx="1645">
                  <c:v>42735.25</c:v>
                </c:pt>
                <c:pt idx="1646">
                  <c:v>42735.375</c:v>
                </c:pt>
                <c:pt idx="1647">
                  <c:v>42735.5</c:v>
                </c:pt>
                <c:pt idx="1648">
                  <c:v>42735.625</c:v>
                </c:pt>
                <c:pt idx="1649">
                  <c:v>42735.75</c:v>
                </c:pt>
                <c:pt idx="1650">
                  <c:v>42735.875</c:v>
                </c:pt>
              </c:numCache>
            </c:numRef>
          </c:xVal>
          <c:yVal>
            <c:numRef>
              <c:f>Kaktovik_Hr3!$P$10:$P$1660</c:f>
              <c:numCache>
                <c:formatCode>0.0</c:formatCode>
                <c:ptCount val="1651"/>
                <c:pt idx="0">
                  <c:v>35.14</c:v>
                </c:pt>
                <c:pt idx="1">
                  <c:v>35.24</c:v>
                </c:pt>
                <c:pt idx="2">
                  <c:v>32.25</c:v>
                </c:pt>
                <c:pt idx="3">
                  <c:v>33.369999999999997</c:v>
                </c:pt>
                <c:pt idx="4">
                  <c:v>31.31</c:v>
                </c:pt>
                <c:pt idx="5">
                  <c:v>31.59</c:v>
                </c:pt>
                <c:pt idx="6">
                  <c:v>32.03</c:v>
                </c:pt>
                <c:pt idx="7">
                  <c:v>33.15</c:v>
                </c:pt>
                <c:pt idx="8">
                  <c:v>30.8</c:v>
                </c:pt>
                <c:pt idx="9">
                  <c:v>30.68</c:v>
                </c:pt>
                <c:pt idx="10">
                  <c:v>29.58</c:v>
                </c:pt>
                <c:pt idx="11">
                  <c:v>30.68</c:v>
                </c:pt>
                <c:pt idx="12">
                  <c:v>32.33</c:v>
                </c:pt>
                <c:pt idx="13">
                  <c:v>31.99</c:v>
                </c:pt>
                <c:pt idx="14">
                  <c:v>31.78</c:v>
                </c:pt>
                <c:pt idx="15">
                  <c:v>28.73</c:v>
                </c:pt>
                <c:pt idx="16">
                  <c:v>33.68</c:v>
                </c:pt>
                <c:pt idx="17">
                  <c:v>40.69</c:v>
                </c:pt>
                <c:pt idx="18">
                  <c:v>45.93</c:v>
                </c:pt>
                <c:pt idx="19">
                  <c:v>51.45</c:v>
                </c:pt>
                <c:pt idx="20">
                  <c:v>59.33</c:v>
                </c:pt>
                <c:pt idx="21">
                  <c:v>52.21</c:v>
                </c:pt>
                <c:pt idx="22">
                  <c:v>45.27</c:v>
                </c:pt>
                <c:pt idx="23">
                  <c:v>45.84</c:v>
                </c:pt>
                <c:pt idx="24">
                  <c:v>43.17</c:v>
                </c:pt>
                <c:pt idx="25">
                  <c:v>57.53</c:v>
                </c:pt>
                <c:pt idx="26">
                  <c:v>66.069999999999993</c:v>
                </c:pt>
                <c:pt idx="27">
                  <c:v>58.19</c:v>
                </c:pt>
                <c:pt idx="28">
                  <c:v>58.58</c:v>
                </c:pt>
                <c:pt idx="29">
                  <c:v>48.48</c:v>
                </c:pt>
                <c:pt idx="30">
                  <c:v>42.89</c:v>
                </c:pt>
                <c:pt idx="31">
                  <c:v>39.340000000000003</c:v>
                </c:pt>
                <c:pt idx="32">
                  <c:v>46.22</c:v>
                </c:pt>
                <c:pt idx="33">
                  <c:v>44.62</c:v>
                </c:pt>
                <c:pt idx="34">
                  <c:v>46.16</c:v>
                </c:pt>
                <c:pt idx="35">
                  <c:v>37.67</c:v>
                </c:pt>
                <c:pt idx="36">
                  <c:v>34.57</c:v>
                </c:pt>
                <c:pt idx="37">
                  <c:v>35.69</c:v>
                </c:pt>
                <c:pt idx="38">
                  <c:v>35.729999999999997</c:v>
                </c:pt>
                <c:pt idx="39">
                  <c:v>37</c:v>
                </c:pt>
                <c:pt idx="40">
                  <c:v>37.82</c:v>
                </c:pt>
                <c:pt idx="41">
                  <c:v>37.770000000000003</c:v>
                </c:pt>
                <c:pt idx="42">
                  <c:v>38.520000000000003</c:v>
                </c:pt>
                <c:pt idx="43">
                  <c:v>39.46</c:v>
                </c:pt>
                <c:pt idx="44">
                  <c:v>38.61</c:v>
                </c:pt>
                <c:pt idx="45">
                  <c:v>40.9</c:v>
                </c:pt>
                <c:pt idx="46">
                  <c:v>34.29</c:v>
                </c:pt>
                <c:pt idx="47">
                  <c:v>34.17</c:v>
                </c:pt>
                <c:pt idx="48">
                  <c:v>35.049999999999997</c:v>
                </c:pt>
                <c:pt idx="49">
                  <c:v>36.950000000000003</c:v>
                </c:pt>
                <c:pt idx="50">
                  <c:v>37.909999999999997</c:v>
                </c:pt>
                <c:pt idx="51">
                  <c:v>40.93</c:v>
                </c:pt>
                <c:pt idx="52">
                  <c:v>47.7</c:v>
                </c:pt>
                <c:pt idx="53">
                  <c:v>35.409999999999997</c:v>
                </c:pt>
                <c:pt idx="54">
                  <c:v>34.479999999999997</c:v>
                </c:pt>
                <c:pt idx="55">
                  <c:v>34.28</c:v>
                </c:pt>
                <c:pt idx="56">
                  <c:v>32.299999999999997</c:v>
                </c:pt>
                <c:pt idx="57">
                  <c:v>33.03</c:v>
                </c:pt>
                <c:pt idx="58">
                  <c:v>35.4</c:v>
                </c:pt>
                <c:pt idx="59">
                  <c:v>38.840000000000003</c:v>
                </c:pt>
                <c:pt idx="60">
                  <c:v>39.65</c:v>
                </c:pt>
                <c:pt idx="61">
                  <c:v>36.58</c:v>
                </c:pt>
                <c:pt idx="62">
                  <c:v>32.770000000000003</c:v>
                </c:pt>
                <c:pt idx="63">
                  <c:v>31.53</c:v>
                </c:pt>
                <c:pt idx="64">
                  <c:v>31.45</c:v>
                </c:pt>
                <c:pt idx="65">
                  <c:v>36.26</c:v>
                </c:pt>
                <c:pt idx="66">
                  <c:v>41.53</c:v>
                </c:pt>
                <c:pt idx="67">
                  <c:v>42.76</c:v>
                </c:pt>
                <c:pt idx="68">
                  <c:v>41.77</c:v>
                </c:pt>
                <c:pt idx="69">
                  <c:v>39.17</c:v>
                </c:pt>
                <c:pt idx="70">
                  <c:v>36.85</c:v>
                </c:pt>
                <c:pt idx="71">
                  <c:v>35.58</c:v>
                </c:pt>
                <c:pt idx="72">
                  <c:v>38.24</c:v>
                </c:pt>
                <c:pt idx="73">
                  <c:v>40.99</c:v>
                </c:pt>
                <c:pt idx="74">
                  <c:v>46.05</c:v>
                </c:pt>
                <c:pt idx="75">
                  <c:v>55.34</c:v>
                </c:pt>
                <c:pt idx="76">
                  <c:v>52.97</c:v>
                </c:pt>
                <c:pt idx="77">
                  <c:v>45.61</c:v>
                </c:pt>
                <c:pt idx="78">
                  <c:v>45.84</c:v>
                </c:pt>
                <c:pt idx="79">
                  <c:v>44.19</c:v>
                </c:pt>
                <c:pt idx="80">
                  <c:v>41.44</c:v>
                </c:pt>
                <c:pt idx="81">
                  <c:v>39.99</c:v>
                </c:pt>
                <c:pt idx="82">
                  <c:v>40.130000000000003</c:v>
                </c:pt>
                <c:pt idx="83">
                  <c:v>40.18</c:v>
                </c:pt>
                <c:pt idx="84">
                  <c:v>43.07</c:v>
                </c:pt>
                <c:pt idx="85">
                  <c:v>38.200000000000003</c:v>
                </c:pt>
                <c:pt idx="86">
                  <c:v>37.409999999999997</c:v>
                </c:pt>
                <c:pt idx="87">
                  <c:v>37.130000000000003</c:v>
                </c:pt>
                <c:pt idx="88">
                  <c:v>39.74</c:v>
                </c:pt>
                <c:pt idx="89">
                  <c:v>43.12</c:v>
                </c:pt>
                <c:pt idx="90">
                  <c:v>47.86</c:v>
                </c:pt>
                <c:pt idx="91">
                  <c:v>49.07</c:v>
                </c:pt>
                <c:pt idx="92">
                  <c:v>44.54</c:v>
                </c:pt>
                <c:pt idx="93">
                  <c:v>38.9</c:v>
                </c:pt>
                <c:pt idx="94">
                  <c:v>39.020000000000003</c:v>
                </c:pt>
                <c:pt idx="95">
                  <c:v>42.97</c:v>
                </c:pt>
                <c:pt idx="96">
                  <c:v>36.86</c:v>
                </c:pt>
                <c:pt idx="97">
                  <c:v>34.21</c:v>
                </c:pt>
                <c:pt idx="98">
                  <c:v>32.9</c:v>
                </c:pt>
                <c:pt idx="99">
                  <c:v>32.340000000000003</c:v>
                </c:pt>
                <c:pt idx="100">
                  <c:v>32.08</c:v>
                </c:pt>
                <c:pt idx="101">
                  <c:v>31.52</c:v>
                </c:pt>
                <c:pt idx="102">
                  <c:v>31.35</c:v>
                </c:pt>
                <c:pt idx="103">
                  <c:v>31.57</c:v>
                </c:pt>
                <c:pt idx="104">
                  <c:v>32.21</c:v>
                </c:pt>
                <c:pt idx="105">
                  <c:v>33.630000000000003</c:v>
                </c:pt>
                <c:pt idx="106">
                  <c:v>37.299999999999997</c:v>
                </c:pt>
                <c:pt idx="107">
                  <c:v>42.56</c:v>
                </c:pt>
                <c:pt idx="108">
                  <c:v>40.99</c:v>
                </c:pt>
                <c:pt idx="109">
                  <c:v>37.130000000000003</c:v>
                </c:pt>
                <c:pt idx="110">
                  <c:v>36.130000000000003</c:v>
                </c:pt>
                <c:pt idx="111">
                  <c:v>38.33</c:v>
                </c:pt>
                <c:pt idx="112">
                  <c:v>38.33</c:v>
                </c:pt>
                <c:pt idx="113">
                  <c:v>42.87</c:v>
                </c:pt>
                <c:pt idx="114">
                  <c:v>45.16</c:v>
                </c:pt>
                <c:pt idx="115">
                  <c:v>49.29</c:v>
                </c:pt>
                <c:pt idx="116">
                  <c:v>51.57</c:v>
                </c:pt>
                <c:pt idx="117">
                  <c:v>50.85</c:v>
                </c:pt>
                <c:pt idx="118">
                  <c:v>44.85</c:v>
                </c:pt>
                <c:pt idx="119">
                  <c:v>43.46</c:v>
                </c:pt>
                <c:pt idx="120">
                  <c:v>45.9</c:v>
                </c:pt>
                <c:pt idx="121">
                  <c:v>46.42</c:v>
                </c:pt>
                <c:pt idx="122">
                  <c:v>53.31</c:v>
                </c:pt>
                <c:pt idx="123">
                  <c:v>55.16</c:v>
                </c:pt>
                <c:pt idx="124">
                  <c:v>57.19</c:v>
                </c:pt>
                <c:pt idx="125">
                  <c:v>47.88</c:v>
                </c:pt>
                <c:pt idx="126">
                  <c:v>41.26</c:v>
                </c:pt>
                <c:pt idx="127">
                  <c:v>40.25</c:v>
                </c:pt>
                <c:pt idx="128">
                  <c:v>43.03</c:v>
                </c:pt>
                <c:pt idx="129">
                  <c:v>40.479999999999997</c:v>
                </c:pt>
                <c:pt idx="130">
                  <c:v>42.56</c:v>
                </c:pt>
                <c:pt idx="131">
                  <c:v>41.2</c:v>
                </c:pt>
                <c:pt idx="132">
                  <c:v>38.25</c:v>
                </c:pt>
                <c:pt idx="133">
                  <c:v>38.340000000000003</c:v>
                </c:pt>
                <c:pt idx="134">
                  <c:v>37.97</c:v>
                </c:pt>
                <c:pt idx="135">
                  <c:v>38.340000000000003</c:v>
                </c:pt>
                <c:pt idx="136">
                  <c:v>39.799999999999997</c:v>
                </c:pt>
                <c:pt idx="137">
                  <c:v>43.62</c:v>
                </c:pt>
                <c:pt idx="138">
                  <c:v>47.06</c:v>
                </c:pt>
                <c:pt idx="139">
                  <c:v>53.1</c:v>
                </c:pt>
                <c:pt idx="140">
                  <c:v>59.74</c:v>
                </c:pt>
                <c:pt idx="141">
                  <c:v>47.17</c:v>
                </c:pt>
                <c:pt idx="142">
                  <c:v>38.85</c:v>
                </c:pt>
                <c:pt idx="143">
                  <c:v>35.69</c:v>
                </c:pt>
                <c:pt idx="144">
                  <c:v>35.65</c:v>
                </c:pt>
                <c:pt idx="145">
                  <c:v>36.229999999999997</c:v>
                </c:pt>
                <c:pt idx="146">
                  <c:v>38.99</c:v>
                </c:pt>
                <c:pt idx="147">
                  <c:v>39</c:v>
                </c:pt>
                <c:pt idx="148">
                  <c:v>43.37</c:v>
                </c:pt>
                <c:pt idx="149">
                  <c:v>43.57</c:v>
                </c:pt>
                <c:pt idx="150">
                  <c:v>42.72</c:v>
                </c:pt>
                <c:pt idx="151">
                  <c:v>37.04</c:v>
                </c:pt>
                <c:pt idx="152">
                  <c:v>43.02</c:v>
                </c:pt>
                <c:pt idx="153">
                  <c:v>51.06</c:v>
                </c:pt>
                <c:pt idx="154">
                  <c:v>57.11</c:v>
                </c:pt>
                <c:pt idx="155">
                  <c:v>67.64</c:v>
                </c:pt>
                <c:pt idx="156">
                  <c:v>74.349999999999994</c:v>
                </c:pt>
                <c:pt idx="157">
                  <c:v>65.83</c:v>
                </c:pt>
                <c:pt idx="158">
                  <c:v>62.46</c:v>
                </c:pt>
                <c:pt idx="159">
                  <c:v>47.78</c:v>
                </c:pt>
                <c:pt idx="160">
                  <c:v>40.44</c:v>
                </c:pt>
                <c:pt idx="161">
                  <c:v>39.770000000000003</c:v>
                </c:pt>
                <c:pt idx="162">
                  <c:v>42.14</c:v>
                </c:pt>
                <c:pt idx="163">
                  <c:v>45.02</c:v>
                </c:pt>
                <c:pt idx="164">
                  <c:v>44.14</c:v>
                </c:pt>
                <c:pt idx="165">
                  <c:v>40.53</c:v>
                </c:pt>
                <c:pt idx="166">
                  <c:v>38.67</c:v>
                </c:pt>
                <c:pt idx="167">
                  <c:v>37.369999999999997</c:v>
                </c:pt>
                <c:pt idx="168">
                  <c:v>36.86</c:v>
                </c:pt>
                <c:pt idx="169">
                  <c:v>38.200000000000003</c:v>
                </c:pt>
                <c:pt idx="170">
                  <c:v>42.38</c:v>
                </c:pt>
                <c:pt idx="171">
                  <c:v>41.29</c:v>
                </c:pt>
                <c:pt idx="172">
                  <c:v>46.1</c:v>
                </c:pt>
                <c:pt idx="173">
                  <c:v>44.14</c:v>
                </c:pt>
                <c:pt idx="174">
                  <c:v>42.92</c:v>
                </c:pt>
                <c:pt idx="175">
                  <c:v>42.35</c:v>
                </c:pt>
                <c:pt idx="176">
                  <c:v>43.83</c:v>
                </c:pt>
                <c:pt idx="177">
                  <c:v>46.74</c:v>
                </c:pt>
                <c:pt idx="178">
                  <c:v>49.69</c:v>
                </c:pt>
                <c:pt idx="179">
                  <c:v>51.4</c:v>
                </c:pt>
                <c:pt idx="180">
                  <c:v>50.42</c:v>
                </c:pt>
                <c:pt idx="181">
                  <c:v>47.75</c:v>
                </c:pt>
                <c:pt idx="182">
                  <c:v>43.88</c:v>
                </c:pt>
                <c:pt idx="183">
                  <c:v>41.78</c:v>
                </c:pt>
                <c:pt idx="184">
                  <c:v>42.62</c:v>
                </c:pt>
                <c:pt idx="185">
                  <c:v>42.57</c:v>
                </c:pt>
                <c:pt idx="186">
                  <c:v>45.11</c:v>
                </c:pt>
                <c:pt idx="187">
                  <c:v>48.47</c:v>
                </c:pt>
                <c:pt idx="188">
                  <c:v>50.43</c:v>
                </c:pt>
                <c:pt idx="189">
                  <c:v>45.43</c:v>
                </c:pt>
                <c:pt idx="190">
                  <c:v>43.78</c:v>
                </c:pt>
                <c:pt idx="191">
                  <c:v>42.48</c:v>
                </c:pt>
                <c:pt idx="192">
                  <c:v>45.58</c:v>
                </c:pt>
                <c:pt idx="193">
                  <c:v>44.34</c:v>
                </c:pt>
                <c:pt idx="194">
                  <c:v>47.22</c:v>
                </c:pt>
                <c:pt idx="195">
                  <c:v>44.49</c:v>
                </c:pt>
                <c:pt idx="196">
                  <c:v>42.87</c:v>
                </c:pt>
                <c:pt idx="197">
                  <c:v>39.18</c:v>
                </c:pt>
                <c:pt idx="198">
                  <c:v>40.47</c:v>
                </c:pt>
                <c:pt idx="199">
                  <c:v>40.31</c:v>
                </c:pt>
                <c:pt idx="200">
                  <c:v>40.61</c:v>
                </c:pt>
                <c:pt idx="201">
                  <c:v>42.32</c:v>
                </c:pt>
                <c:pt idx="202">
                  <c:v>44.54</c:v>
                </c:pt>
                <c:pt idx="203">
                  <c:v>44.54</c:v>
                </c:pt>
                <c:pt idx="204">
                  <c:v>44.54</c:v>
                </c:pt>
                <c:pt idx="205">
                  <c:v>41.44</c:v>
                </c:pt>
                <c:pt idx="206">
                  <c:v>41.82</c:v>
                </c:pt>
                <c:pt idx="207">
                  <c:v>40.76</c:v>
                </c:pt>
                <c:pt idx="208">
                  <c:v>41.71</c:v>
                </c:pt>
                <c:pt idx="209">
                  <c:v>43.12</c:v>
                </c:pt>
                <c:pt idx="210">
                  <c:v>54.36</c:v>
                </c:pt>
                <c:pt idx="211">
                  <c:v>44.6</c:v>
                </c:pt>
                <c:pt idx="212">
                  <c:v>46.62</c:v>
                </c:pt>
                <c:pt idx="213">
                  <c:v>45.11</c:v>
                </c:pt>
                <c:pt idx="214">
                  <c:v>38.11</c:v>
                </c:pt>
                <c:pt idx="215">
                  <c:v>36.590000000000003</c:v>
                </c:pt>
                <c:pt idx="216">
                  <c:v>37.64</c:v>
                </c:pt>
                <c:pt idx="217">
                  <c:v>40.86</c:v>
                </c:pt>
                <c:pt idx="218">
                  <c:v>46.9</c:v>
                </c:pt>
                <c:pt idx="219">
                  <c:v>43.68</c:v>
                </c:pt>
                <c:pt idx="220">
                  <c:v>41.93</c:v>
                </c:pt>
                <c:pt idx="221">
                  <c:v>41.44</c:v>
                </c:pt>
                <c:pt idx="222">
                  <c:v>41.44</c:v>
                </c:pt>
                <c:pt idx="223">
                  <c:v>40.229999999999997</c:v>
                </c:pt>
                <c:pt idx="224">
                  <c:v>40.950000000000003</c:v>
                </c:pt>
                <c:pt idx="225">
                  <c:v>41.69</c:v>
                </c:pt>
                <c:pt idx="226">
                  <c:v>44.4</c:v>
                </c:pt>
                <c:pt idx="227">
                  <c:v>46.53</c:v>
                </c:pt>
                <c:pt idx="228">
                  <c:v>48.86</c:v>
                </c:pt>
                <c:pt idx="229">
                  <c:v>49.94</c:v>
                </c:pt>
                <c:pt idx="230">
                  <c:v>51</c:v>
                </c:pt>
                <c:pt idx="231">
                  <c:v>43.78</c:v>
                </c:pt>
                <c:pt idx="232">
                  <c:v>44.75</c:v>
                </c:pt>
                <c:pt idx="233">
                  <c:v>44.85</c:v>
                </c:pt>
                <c:pt idx="234">
                  <c:v>44.03</c:v>
                </c:pt>
                <c:pt idx="235">
                  <c:v>47.22</c:v>
                </c:pt>
                <c:pt idx="236">
                  <c:v>47.28</c:v>
                </c:pt>
                <c:pt idx="237">
                  <c:v>44.6</c:v>
                </c:pt>
                <c:pt idx="238">
                  <c:v>41.73</c:v>
                </c:pt>
                <c:pt idx="239">
                  <c:v>42.08</c:v>
                </c:pt>
                <c:pt idx="240">
                  <c:v>45.17</c:v>
                </c:pt>
                <c:pt idx="241">
                  <c:v>45.11</c:v>
                </c:pt>
                <c:pt idx="242">
                  <c:v>47.33</c:v>
                </c:pt>
                <c:pt idx="243">
                  <c:v>49.36</c:v>
                </c:pt>
                <c:pt idx="244">
                  <c:v>47.65</c:v>
                </c:pt>
                <c:pt idx="245">
                  <c:v>46.26</c:v>
                </c:pt>
                <c:pt idx="246">
                  <c:v>47.74</c:v>
                </c:pt>
                <c:pt idx="247">
                  <c:v>46.64</c:v>
                </c:pt>
                <c:pt idx="248">
                  <c:v>48.47</c:v>
                </c:pt>
                <c:pt idx="249">
                  <c:v>49.92</c:v>
                </c:pt>
                <c:pt idx="250">
                  <c:v>49.97</c:v>
                </c:pt>
                <c:pt idx="251">
                  <c:v>51.11</c:v>
                </c:pt>
                <c:pt idx="252">
                  <c:v>50.14</c:v>
                </c:pt>
                <c:pt idx="253">
                  <c:v>46.11</c:v>
                </c:pt>
                <c:pt idx="254">
                  <c:v>46</c:v>
                </c:pt>
                <c:pt idx="255">
                  <c:v>42.87</c:v>
                </c:pt>
                <c:pt idx="256">
                  <c:v>42.48</c:v>
                </c:pt>
                <c:pt idx="257">
                  <c:v>41.83</c:v>
                </c:pt>
                <c:pt idx="258">
                  <c:v>44.85</c:v>
                </c:pt>
                <c:pt idx="259">
                  <c:v>45.95</c:v>
                </c:pt>
                <c:pt idx="260">
                  <c:v>44.39</c:v>
                </c:pt>
                <c:pt idx="261">
                  <c:v>41.49</c:v>
                </c:pt>
                <c:pt idx="262">
                  <c:v>43.02</c:v>
                </c:pt>
                <c:pt idx="263">
                  <c:v>43.29</c:v>
                </c:pt>
                <c:pt idx="264">
                  <c:v>44.44</c:v>
                </c:pt>
                <c:pt idx="265">
                  <c:v>51.69</c:v>
                </c:pt>
                <c:pt idx="266">
                  <c:v>57.05</c:v>
                </c:pt>
                <c:pt idx="267">
                  <c:v>62.59</c:v>
                </c:pt>
                <c:pt idx="268">
                  <c:v>65.34</c:v>
                </c:pt>
                <c:pt idx="269">
                  <c:v>68.48</c:v>
                </c:pt>
                <c:pt idx="270">
                  <c:v>52.34</c:v>
                </c:pt>
                <c:pt idx="271">
                  <c:v>47.19</c:v>
                </c:pt>
                <c:pt idx="272">
                  <c:v>46.04</c:v>
                </c:pt>
                <c:pt idx="273">
                  <c:v>50.32</c:v>
                </c:pt>
                <c:pt idx="274">
                  <c:v>60.43</c:v>
                </c:pt>
                <c:pt idx="275">
                  <c:v>64.930000000000007</c:v>
                </c:pt>
                <c:pt idx="276">
                  <c:v>69.55</c:v>
                </c:pt>
                <c:pt idx="277">
                  <c:v>67.89</c:v>
                </c:pt>
                <c:pt idx="278">
                  <c:v>62.39</c:v>
                </c:pt>
                <c:pt idx="279">
                  <c:v>58.51</c:v>
                </c:pt>
                <c:pt idx="280">
                  <c:v>62.1</c:v>
                </c:pt>
                <c:pt idx="281">
                  <c:v>66.180000000000007</c:v>
                </c:pt>
                <c:pt idx="282">
                  <c:v>60.85</c:v>
                </c:pt>
                <c:pt idx="283">
                  <c:v>64.05</c:v>
                </c:pt>
                <c:pt idx="284">
                  <c:v>76.430000000000007</c:v>
                </c:pt>
                <c:pt idx="285">
                  <c:v>66.86</c:v>
                </c:pt>
                <c:pt idx="286">
                  <c:v>60.04</c:v>
                </c:pt>
                <c:pt idx="287">
                  <c:v>58.17</c:v>
                </c:pt>
                <c:pt idx="288">
                  <c:v>65.150000000000006</c:v>
                </c:pt>
                <c:pt idx="289">
                  <c:v>74.28</c:v>
                </c:pt>
                <c:pt idx="290">
                  <c:v>73.38</c:v>
                </c:pt>
                <c:pt idx="291">
                  <c:v>62.57</c:v>
                </c:pt>
                <c:pt idx="292">
                  <c:v>44.98</c:v>
                </c:pt>
                <c:pt idx="293">
                  <c:v>41.86</c:v>
                </c:pt>
                <c:pt idx="294">
                  <c:v>41.64</c:v>
                </c:pt>
                <c:pt idx="295">
                  <c:v>42.45</c:v>
                </c:pt>
                <c:pt idx="296">
                  <c:v>44.59</c:v>
                </c:pt>
                <c:pt idx="297">
                  <c:v>48.26</c:v>
                </c:pt>
                <c:pt idx="298">
                  <c:v>52.75</c:v>
                </c:pt>
                <c:pt idx="299">
                  <c:v>55.17</c:v>
                </c:pt>
                <c:pt idx="300">
                  <c:v>60.23</c:v>
                </c:pt>
                <c:pt idx="301">
                  <c:v>58.32</c:v>
                </c:pt>
                <c:pt idx="302">
                  <c:v>55.48</c:v>
                </c:pt>
                <c:pt idx="303">
                  <c:v>55.94</c:v>
                </c:pt>
                <c:pt idx="304">
                  <c:v>54.81</c:v>
                </c:pt>
                <c:pt idx="305">
                  <c:v>52.25</c:v>
                </c:pt>
                <c:pt idx="306">
                  <c:v>55.53</c:v>
                </c:pt>
                <c:pt idx="307">
                  <c:v>44.15</c:v>
                </c:pt>
                <c:pt idx="308">
                  <c:v>43.64</c:v>
                </c:pt>
                <c:pt idx="309">
                  <c:v>45.69</c:v>
                </c:pt>
                <c:pt idx="310">
                  <c:v>37.79</c:v>
                </c:pt>
                <c:pt idx="311">
                  <c:v>39</c:v>
                </c:pt>
                <c:pt idx="312">
                  <c:v>42.97</c:v>
                </c:pt>
                <c:pt idx="313">
                  <c:v>42.97</c:v>
                </c:pt>
                <c:pt idx="314">
                  <c:v>40.229999999999997</c:v>
                </c:pt>
                <c:pt idx="315">
                  <c:v>37.94</c:v>
                </c:pt>
                <c:pt idx="316">
                  <c:v>38.479999999999997</c:v>
                </c:pt>
                <c:pt idx="317">
                  <c:v>38.479999999999997</c:v>
                </c:pt>
                <c:pt idx="318">
                  <c:v>38.65</c:v>
                </c:pt>
                <c:pt idx="319">
                  <c:v>38.049999999999997</c:v>
                </c:pt>
                <c:pt idx="320">
                  <c:v>36.99</c:v>
                </c:pt>
                <c:pt idx="321">
                  <c:v>36.31</c:v>
                </c:pt>
                <c:pt idx="322">
                  <c:v>37.36</c:v>
                </c:pt>
                <c:pt idx="323">
                  <c:v>37.36</c:v>
                </c:pt>
                <c:pt idx="324">
                  <c:v>35.4</c:v>
                </c:pt>
                <c:pt idx="325">
                  <c:v>33.81</c:v>
                </c:pt>
                <c:pt idx="326">
                  <c:v>33.07</c:v>
                </c:pt>
                <c:pt idx="327">
                  <c:v>33.54</c:v>
                </c:pt>
                <c:pt idx="328">
                  <c:v>33.200000000000003</c:v>
                </c:pt>
                <c:pt idx="329">
                  <c:v>32.21</c:v>
                </c:pt>
                <c:pt idx="330">
                  <c:v>32.72</c:v>
                </c:pt>
                <c:pt idx="331">
                  <c:v>33.590000000000003</c:v>
                </c:pt>
                <c:pt idx="332">
                  <c:v>34.159999999999997</c:v>
                </c:pt>
                <c:pt idx="333">
                  <c:v>34.729999999999997</c:v>
                </c:pt>
                <c:pt idx="334">
                  <c:v>36.979999999999997</c:v>
                </c:pt>
                <c:pt idx="335">
                  <c:v>34.03</c:v>
                </c:pt>
                <c:pt idx="336">
                  <c:v>33.020000000000003</c:v>
                </c:pt>
                <c:pt idx="337">
                  <c:v>32.89</c:v>
                </c:pt>
                <c:pt idx="338">
                  <c:v>33.71</c:v>
                </c:pt>
                <c:pt idx="339">
                  <c:v>35.340000000000003</c:v>
                </c:pt>
                <c:pt idx="340">
                  <c:v>34.92</c:v>
                </c:pt>
                <c:pt idx="341">
                  <c:v>35.04</c:v>
                </c:pt>
                <c:pt idx="342">
                  <c:v>36.659999999999997</c:v>
                </c:pt>
                <c:pt idx="343">
                  <c:v>36.659999999999997</c:v>
                </c:pt>
                <c:pt idx="344">
                  <c:v>35.450000000000003</c:v>
                </c:pt>
                <c:pt idx="345">
                  <c:v>33.979999999999997</c:v>
                </c:pt>
                <c:pt idx="346">
                  <c:v>32.25</c:v>
                </c:pt>
                <c:pt idx="347">
                  <c:v>33.369999999999997</c:v>
                </c:pt>
                <c:pt idx="348">
                  <c:v>32.86</c:v>
                </c:pt>
                <c:pt idx="349">
                  <c:v>36.85</c:v>
                </c:pt>
                <c:pt idx="350">
                  <c:v>41.52</c:v>
                </c:pt>
                <c:pt idx="351">
                  <c:v>38.89</c:v>
                </c:pt>
                <c:pt idx="352">
                  <c:v>33.950000000000003</c:v>
                </c:pt>
                <c:pt idx="353">
                  <c:v>33.03</c:v>
                </c:pt>
                <c:pt idx="354">
                  <c:v>32.47</c:v>
                </c:pt>
                <c:pt idx="355">
                  <c:v>33.46</c:v>
                </c:pt>
                <c:pt idx="356">
                  <c:v>35.979999999999997</c:v>
                </c:pt>
                <c:pt idx="357">
                  <c:v>38.090000000000003</c:v>
                </c:pt>
                <c:pt idx="358">
                  <c:v>36.979999999999997</c:v>
                </c:pt>
                <c:pt idx="359">
                  <c:v>36.619999999999997</c:v>
                </c:pt>
                <c:pt idx="360">
                  <c:v>34.42</c:v>
                </c:pt>
                <c:pt idx="361">
                  <c:v>33.42</c:v>
                </c:pt>
                <c:pt idx="362">
                  <c:v>35.31</c:v>
                </c:pt>
                <c:pt idx="363">
                  <c:v>37.299999999999997</c:v>
                </c:pt>
                <c:pt idx="364">
                  <c:v>43.36</c:v>
                </c:pt>
                <c:pt idx="365">
                  <c:v>44.94</c:v>
                </c:pt>
                <c:pt idx="366">
                  <c:v>43.56</c:v>
                </c:pt>
                <c:pt idx="367">
                  <c:v>41.19</c:v>
                </c:pt>
                <c:pt idx="368">
                  <c:v>36.22</c:v>
                </c:pt>
                <c:pt idx="369">
                  <c:v>35.81</c:v>
                </c:pt>
                <c:pt idx="370">
                  <c:v>37.4</c:v>
                </c:pt>
                <c:pt idx="371">
                  <c:v>35.409999999999997</c:v>
                </c:pt>
                <c:pt idx="372">
                  <c:v>37.46</c:v>
                </c:pt>
                <c:pt idx="373">
                  <c:v>39.1</c:v>
                </c:pt>
                <c:pt idx="374">
                  <c:v>38.1</c:v>
                </c:pt>
                <c:pt idx="375">
                  <c:v>39.22</c:v>
                </c:pt>
                <c:pt idx="376">
                  <c:v>39.479999999999997</c:v>
                </c:pt>
                <c:pt idx="377">
                  <c:v>40.03</c:v>
                </c:pt>
                <c:pt idx="378">
                  <c:v>41.48</c:v>
                </c:pt>
                <c:pt idx="379">
                  <c:v>44.51</c:v>
                </c:pt>
                <c:pt idx="380">
                  <c:v>54.78</c:v>
                </c:pt>
                <c:pt idx="381">
                  <c:v>58.08</c:v>
                </c:pt>
                <c:pt idx="382">
                  <c:v>57.69</c:v>
                </c:pt>
                <c:pt idx="383">
                  <c:v>57.34</c:v>
                </c:pt>
                <c:pt idx="384">
                  <c:v>45.53</c:v>
                </c:pt>
                <c:pt idx="385">
                  <c:v>45.36</c:v>
                </c:pt>
                <c:pt idx="386">
                  <c:v>47.98</c:v>
                </c:pt>
                <c:pt idx="387">
                  <c:v>66.239999999999995</c:v>
                </c:pt>
                <c:pt idx="388">
                  <c:v>71.11</c:v>
                </c:pt>
                <c:pt idx="389">
                  <c:v>72.2</c:v>
                </c:pt>
                <c:pt idx="390">
                  <c:v>67.459999999999994</c:v>
                </c:pt>
                <c:pt idx="391">
                  <c:v>57.39</c:v>
                </c:pt>
                <c:pt idx="392">
                  <c:v>47.84</c:v>
                </c:pt>
                <c:pt idx="393">
                  <c:v>51.41</c:v>
                </c:pt>
                <c:pt idx="394">
                  <c:v>50.21</c:v>
                </c:pt>
                <c:pt idx="395">
                  <c:v>50.1</c:v>
                </c:pt>
                <c:pt idx="396">
                  <c:v>50.49</c:v>
                </c:pt>
                <c:pt idx="397">
                  <c:v>52.99</c:v>
                </c:pt>
                <c:pt idx="398">
                  <c:v>51.02</c:v>
                </c:pt>
                <c:pt idx="399">
                  <c:v>48.76</c:v>
                </c:pt>
                <c:pt idx="400">
                  <c:v>41.06</c:v>
                </c:pt>
                <c:pt idx="401">
                  <c:v>38.72</c:v>
                </c:pt>
                <c:pt idx="402">
                  <c:v>39.229999999999997</c:v>
                </c:pt>
                <c:pt idx="403">
                  <c:v>43.63</c:v>
                </c:pt>
                <c:pt idx="404">
                  <c:v>41.69</c:v>
                </c:pt>
                <c:pt idx="405">
                  <c:v>40.57</c:v>
                </c:pt>
                <c:pt idx="406">
                  <c:v>43.88</c:v>
                </c:pt>
                <c:pt idx="407">
                  <c:v>41.05</c:v>
                </c:pt>
                <c:pt idx="408">
                  <c:v>37.869999999999997</c:v>
                </c:pt>
                <c:pt idx="409">
                  <c:v>36.729999999999997</c:v>
                </c:pt>
                <c:pt idx="410">
                  <c:v>41.59</c:v>
                </c:pt>
                <c:pt idx="411">
                  <c:v>46.08</c:v>
                </c:pt>
                <c:pt idx="412">
                  <c:v>51.11</c:v>
                </c:pt>
                <c:pt idx="413">
                  <c:v>53.31</c:v>
                </c:pt>
                <c:pt idx="414">
                  <c:v>57.51</c:v>
                </c:pt>
                <c:pt idx="415">
                  <c:v>50.96</c:v>
                </c:pt>
                <c:pt idx="416">
                  <c:v>41.35</c:v>
                </c:pt>
                <c:pt idx="417">
                  <c:v>38.25</c:v>
                </c:pt>
                <c:pt idx="418">
                  <c:v>39.14</c:v>
                </c:pt>
                <c:pt idx="419">
                  <c:v>39.700000000000003</c:v>
                </c:pt>
                <c:pt idx="420">
                  <c:v>43.22</c:v>
                </c:pt>
                <c:pt idx="421">
                  <c:v>43.02</c:v>
                </c:pt>
                <c:pt idx="422">
                  <c:v>47.18</c:v>
                </c:pt>
                <c:pt idx="423">
                  <c:v>45.43</c:v>
                </c:pt>
                <c:pt idx="424">
                  <c:v>46.06</c:v>
                </c:pt>
                <c:pt idx="425">
                  <c:v>52.1</c:v>
                </c:pt>
                <c:pt idx="426">
                  <c:v>54.49</c:v>
                </c:pt>
                <c:pt idx="427">
                  <c:v>52.57</c:v>
                </c:pt>
                <c:pt idx="428">
                  <c:v>53.41</c:v>
                </c:pt>
                <c:pt idx="429">
                  <c:v>56.93</c:v>
                </c:pt>
                <c:pt idx="430">
                  <c:v>63.17</c:v>
                </c:pt>
                <c:pt idx="431">
                  <c:v>51.47</c:v>
                </c:pt>
                <c:pt idx="432">
                  <c:v>48.87</c:v>
                </c:pt>
                <c:pt idx="433">
                  <c:v>53.23</c:v>
                </c:pt>
                <c:pt idx="434">
                  <c:v>42.84</c:v>
                </c:pt>
                <c:pt idx="435">
                  <c:v>38.76</c:v>
                </c:pt>
                <c:pt idx="436">
                  <c:v>41.3</c:v>
                </c:pt>
                <c:pt idx="437">
                  <c:v>38.71</c:v>
                </c:pt>
                <c:pt idx="438">
                  <c:v>38.43</c:v>
                </c:pt>
                <c:pt idx="439">
                  <c:v>36.409999999999997</c:v>
                </c:pt>
                <c:pt idx="440">
                  <c:v>35.42</c:v>
                </c:pt>
                <c:pt idx="441">
                  <c:v>34.97</c:v>
                </c:pt>
                <c:pt idx="442">
                  <c:v>35.82</c:v>
                </c:pt>
                <c:pt idx="443">
                  <c:v>38.799999999999997</c:v>
                </c:pt>
                <c:pt idx="444">
                  <c:v>40.9</c:v>
                </c:pt>
                <c:pt idx="445">
                  <c:v>41.22</c:v>
                </c:pt>
                <c:pt idx="446">
                  <c:v>38.56</c:v>
                </c:pt>
                <c:pt idx="447">
                  <c:v>36.85</c:v>
                </c:pt>
                <c:pt idx="448">
                  <c:v>36.04</c:v>
                </c:pt>
                <c:pt idx="449">
                  <c:v>35.229999999999997</c:v>
                </c:pt>
                <c:pt idx="450">
                  <c:v>35.54</c:v>
                </c:pt>
                <c:pt idx="451">
                  <c:v>36.58</c:v>
                </c:pt>
                <c:pt idx="452">
                  <c:v>42.49</c:v>
                </c:pt>
                <c:pt idx="453">
                  <c:v>40.46</c:v>
                </c:pt>
                <c:pt idx="454">
                  <c:v>35.99</c:v>
                </c:pt>
                <c:pt idx="455">
                  <c:v>34.869999999999997</c:v>
                </c:pt>
                <c:pt idx="456">
                  <c:v>31.96</c:v>
                </c:pt>
                <c:pt idx="457">
                  <c:v>35.79</c:v>
                </c:pt>
                <c:pt idx="458">
                  <c:v>35.44</c:v>
                </c:pt>
                <c:pt idx="459">
                  <c:v>36.82</c:v>
                </c:pt>
                <c:pt idx="460">
                  <c:v>41.72</c:v>
                </c:pt>
                <c:pt idx="461">
                  <c:v>43.72</c:v>
                </c:pt>
                <c:pt idx="462">
                  <c:v>44.33</c:v>
                </c:pt>
                <c:pt idx="463">
                  <c:v>42.08</c:v>
                </c:pt>
                <c:pt idx="464">
                  <c:v>42.22</c:v>
                </c:pt>
                <c:pt idx="465">
                  <c:v>42.67</c:v>
                </c:pt>
                <c:pt idx="466">
                  <c:v>42.42</c:v>
                </c:pt>
                <c:pt idx="467">
                  <c:v>47.14</c:v>
                </c:pt>
                <c:pt idx="468">
                  <c:v>51.86</c:v>
                </c:pt>
                <c:pt idx="469">
                  <c:v>55.41</c:v>
                </c:pt>
                <c:pt idx="470">
                  <c:v>54.55</c:v>
                </c:pt>
                <c:pt idx="471">
                  <c:v>49.86</c:v>
                </c:pt>
                <c:pt idx="472">
                  <c:v>44.24</c:v>
                </c:pt>
                <c:pt idx="473">
                  <c:v>41.78</c:v>
                </c:pt>
                <c:pt idx="474">
                  <c:v>42.23</c:v>
                </c:pt>
                <c:pt idx="475">
                  <c:v>50.48</c:v>
                </c:pt>
                <c:pt idx="476">
                  <c:v>51.57</c:v>
                </c:pt>
                <c:pt idx="477">
                  <c:v>55.97</c:v>
                </c:pt>
                <c:pt idx="478">
                  <c:v>52.8</c:v>
                </c:pt>
                <c:pt idx="479">
                  <c:v>47.55</c:v>
                </c:pt>
                <c:pt idx="480">
                  <c:v>45.8</c:v>
                </c:pt>
                <c:pt idx="481">
                  <c:v>44.14</c:v>
                </c:pt>
                <c:pt idx="482">
                  <c:v>45.53</c:v>
                </c:pt>
                <c:pt idx="483">
                  <c:v>47.3</c:v>
                </c:pt>
                <c:pt idx="484">
                  <c:v>54.61</c:v>
                </c:pt>
                <c:pt idx="485">
                  <c:v>51.58</c:v>
                </c:pt>
                <c:pt idx="486">
                  <c:v>46.25</c:v>
                </c:pt>
                <c:pt idx="487">
                  <c:v>41.69</c:v>
                </c:pt>
                <c:pt idx="488">
                  <c:v>40.43</c:v>
                </c:pt>
                <c:pt idx="489">
                  <c:v>39.56</c:v>
                </c:pt>
                <c:pt idx="490">
                  <c:v>39.700000000000003</c:v>
                </c:pt>
                <c:pt idx="491">
                  <c:v>39.85</c:v>
                </c:pt>
                <c:pt idx="492">
                  <c:v>41.25</c:v>
                </c:pt>
                <c:pt idx="493">
                  <c:v>41.49</c:v>
                </c:pt>
                <c:pt idx="494">
                  <c:v>40.82</c:v>
                </c:pt>
                <c:pt idx="495">
                  <c:v>40.76</c:v>
                </c:pt>
                <c:pt idx="496">
                  <c:v>40.130000000000003</c:v>
                </c:pt>
                <c:pt idx="497">
                  <c:v>39.25</c:v>
                </c:pt>
                <c:pt idx="498">
                  <c:v>39.75</c:v>
                </c:pt>
                <c:pt idx="499">
                  <c:v>41</c:v>
                </c:pt>
                <c:pt idx="500">
                  <c:v>41.58</c:v>
                </c:pt>
                <c:pt idx="501">
                  <c:v>41.98</c:v>
                </c:pt>
                <c:pt idx="502">
                  <c:v>41.32</c:v>
                </c:pt>
                <c:pt idx="503">
                  <c:v>39.18</c:v>
                </c:pt>
                <c:pt idx="504">
                  <c:v>37.590000000000003</c:v>
                </c:pt>
                <c:pt idx="505">
                  <c:v>38.15</c:v>
                </c:pt>
                <c:pt idx="506">
                  <c:v>38.71</c:v>
                </c:pt>
                <c:pt idx="507">
                  <c:v>40.46</c:v>
                </c:pt>
                <c:pt idx="508">
                  <c:v>42.88</c:v>
                </c:pt>
                <c:pt idx="509">
                  <c:v>42.87</c:v>
                </c:pt>
                <c:pt idx="510">
                  <c:v>40.56</c:v>
                </c:pt>
                <c:pt idx="511">
                  <c:v>39.31</c:v>
                </c:pt>
                <c:pt idx="512">
                  <c:v>39.32</c:v>
                </c:pt>
                <c:pt idx="513">
                  <c:v>38.28</c:v>
                </c:pt>
                <c:pt idx="514">
                  <c:v>38.99</c:v>
                </c:pt>
                <c:pt idx="515">
                  <c:v>39.270000000000003</c:v>
                </c:pt>
                <c:pt idx="516">
                  <c:v>42.12</c:v>
                </c:pt>
                <c:pt idx="517">
                  <c:v>43.52</c:v>
                </c:pt>
                <c:pt idx="518">
                  <c:v>40.75</c:v>
                </c:pt>
                <c:pt idx="519">
                  <c:v>39.979999999999997</c:v>
                </c:pt>
                <c:pt idx="520">
                  <c:v>40.17</c:v>
                </c:pt>
                <c:pt idx="521">
                  <c:v>40.17</c:v>
                </c:pt>
                <c:pt idx="522">
                  <c:v>39.840000000000003</c:v>
                </c:pt>
                <c:pt idx="523">
                  <c:v>40.619999999999997</c:v>
                </c:pt>
                <c:pt idx="524">
                  <c:v>42.22</c:v>
                </c:pt>
                <c:pt idx="525">
                  <c:v>43.02</c:v>
                </c:pt>
                <c:pt idx="526">
                  <c:v>42.28</c:v>
                </c:pt>
                <c:pt idx="527">
                  <c:v>41.34</c:v>
                </c:pt>
                <c:pt idx="528">
                  <c:v>40.799999999999997</c:v>
                </c:pt>
                <c:pt idx="529">
                  <c:v>40.85</c:v>
                </c:pt>
                <c:pt idx="530">
                  <c:v>41.83</c:v>
                </c:pt>
                <c:pt idx="531">
                  <c:v>42.67</c:v>
                </c:pt>
                <c:pt idx="532">
                  <c:v>46.89</c:v>
                </c:pt>
                <c:pt idx="533">
                  <c:v>53.04</c:v>
                </c:pt>
                <c:pt idx="534">
                  <c:v>46.74</c:v>
                </c:pt>
                <c:pt idx="535">
                  <c:v>43.58</c:v>
                </c:pt>
                <c:pt idx="536">
                  <c:v>43.17</c:v>
                </c:pt>
                <c:pt idx="537">
                  <c:v>43.55</c:v>
                </c:pt>
                <c:pt idx="538">
                  <c:v>43.38</c:v>
                </c:pt>
                <c:pt idx="539">
                  <c:v>46.48</c:v>
                </c:pt>
                <c:pt idx="540">
                  <c:v>44.43</c:v>
                </c:pt>
                <c:pt idx="541">
                  <c:v>47.6</c:v>
                </c:pt>
                <c:pt idx="542">
                  <c:v>46.64</c:v>
                </c:pt>
                <c:pt idx="543">
                  <c:v>43.22</c:v>
                </c:pt>
                <c:pt idx="544">
                  <c:v>42.03</c:v>
                </c:pt>
                <c:pt idx="545">
                  <c:v>42.62</c:v>
                </c:pt>
                <c:pt idx="546">
                  <c:v>41.73</c:v>
                </c:pt>
                <c:pt idx="547">
                  <c:v>41.98</c:v>
                </c:pt>
                <c:pt idx="548">
                  <c:v>41.64</c:v>
                </c:pt>
                <c:pt idx="549">
                  <c:v>41.29</c:v>
                </c:pt>
                <c:pt idx="550">
                  <c:v>39.799999999999997</c:v>
                </c:pt>
                <c:pt idx="551">
                  <c:v>38.71</c:v>
                </c:pt>
                <c:pt idx="552">
                  <c:v>37.46</c:v>
                </c:pt>
                <c:pt idx="553">
                  <c:v>37.96</c:v>
                </c:pt>
                <c:pt idx="554">
                  <c:v>38.869999999999997</c:v>
                </c:pt>
                <c:pt idx="555">
                  <c:v>42.62</c:v>
                </c:pt>
                <c:pt idx="556">
                  <c:v>45.52</c:v>
                </c:pt>
                <c:pt idx="557">
                  <c:v>49.18</c:v>
                </c:pt>
                <c:pt idx="558">
                  <c:v>51.45</c:v>
                </c:pt>
                <c:pt idx="559">
                  <c:v>50.2</c:v>
                </c:pt>
                <c:pt idx="560">
                  <c:v>49.13</c:v>
                </c:pt>
                <c:pt idx="561">
                  <c:v>50.88</c:v>
                </c:pt>
                <c:pt idx="562">
                  <c:v>50.71</c:v>
                </c:pt>
                <c:pt idx="563">
                  <c:v>60.08</c:v>
                </c:pt>
                <c:pt idx="564">
                  <c:v>66.2</c:v>
                </c:pt>
                <c:pt idx="565">
                  <c:v>65.819999999999993</c:v>
                </c:pt>
                <c:pt idx="566">
                  <c:v>56.99</c:v>
                </c:pt>
                <c:pt idx="567">
                  <c:v>60.02</c:v>
                </c:pt>
                <c:pt idx="568">
                  <c:v>57.28</c:v>
                </c:pt>
                <c:pt idx="569">
                  <c:v>49.26</c:v>
                </c:pt>
                <c:pt idx="570">
                  <c:v>45.53</c:v>
                </c:pt>
                <c:pt idx="571">
                  <c:v>43.49</c:v>
                </c:pt>
                <c:pt idx="572">
                  <c:v>43.38</c:v>
                </c:pt>
                <c:pt idx="573">
                  <c:v>41.99</c:v>
                </c:pt>
                <c:pt idx="574">
                  <c:v>43.08</c:v>
                </c:pt>
                <c:pt idx="575">
                  <c:v>43.28</c:v>
                </c:pt>
                <c:pt idx="576">
                  <c:v>44.06</c:v>
                </c:pt>
                <c:pt idx="577">
                  <c:v>52.33</c:v>
                </c:pt>
                <c:pt idx="578">
                  <c:v>51.57</c:v>
                </c:pt>
                <c:pt idx="579">
                  <c:v>42.52</c:v>
                </c:pt>
                <c:pt idx="580">
                  <c:v>40.61</c:v>
                </c:pt>
                <c:pt idx="581">
                  <c:v>40.04</c:v>
                </c:pt>
                <c:pt idx="582">
                  <c:v>41.61</c:v>
                </c:pt>
                <c:pt idx="583">
                  <c:v>39.799999999999997</c:v>
                </c:pt>
                <c:pt idx="584">
                  <c:v>38.94</c:v>
                </c:pt>
                <c:pt idx="585">
                  <c:v>39.61</c:v>
                </c:pt>
                <c:pt idx="586">
                  <c:v>39.229999999999997</c:v>
                </c:pt>
                <c:pt idx="587">
                  <c:v>38.71</c:v>
                </c:pt>
                <c:pt idx="588">
                  <c:v>41.82</c:v>
                </c:pt>
                <c:pt idx="589">
                  <c:v>44.28</c:v>
                </c:pt>
                <c:pt idx="590">
                  <c:v>43.98</c:v>
                </c:pt>
                <c:pt idx="591">
                  <c:v>42.82</c:v>
                </c:pt>
                <c:pt idx="592">
                  <c:v>41.34</c:v>
                </c:pt>
                <c:pt idx="593">
                  <c:v>41.97</c:v>
                </c:pt>
                <c:pt idx="594">
                  <c:v>42.17</c:v>
                </c:pt>
                <c:pt idx="595">
                  <c:v>40.9</c:v>
                </c:pt>
                <c:pt idx="596">
                  <c:v>39.270000000000003</c:v>
                </c:pt>
                <c:pt idx="597">
                  <c:v>38.46</c:v>
                </c:pt>
                <c:pt idx="598">
                  <c:v>37.67</c:v>
                </c:pt>
                <c:pt idx="599">
                  <c:v>36.4</c:v>
                </c:pt>
                <c:pt idx="600">
                  <c:v>36.22</c:v>
                </c:pt>
                <c:pt idx="601">
                  <c:v>35.630000000000003</c:v>
                </c:pt>
                <c:pt idx="602">
                  <c:v>36.950000000000003</c:v>
                </c:pt>
                <c:pt idx="603">
                  <c:v>38.049999999999997</c:v>
                </c:pt>
                <c:pt idx="604">
                  <c:v>39.36</c:v>
                </c:pt>
                <c:pt idx="605">
                  <c:v>40.31</c:v>
                </c:pt>
                <c:pt idx="606">
                  <c:v>40.46</c:v>
                </c:pt>
                <c:pt idx="607">
                  <c:v>40.6</c:v>
                </c:pt>
                <c:pt idx="608">
                  <c:v>41.58</c:v>
                </c:pt>
                <c:pt idx="609">
                  <c:v>41.82</c:v>
                </c:pt>
                <c:pt idx="610">
                  <c:v>42.52</c:v>
                </c:pt>
                <c:pt idx="611">
                  <c:v>44.23</c:v>
                </c:pt>
                <c:pt idx="612">
                  <c:v>46.68</c:v>
                </c:pt>
                <c:pt idx="613">
                  <c:v>46.52</c:v>
                </c:pt>
                <c:pt idx="614">
                  <c:v>50.71</c:v>
                </c:pt>
                <c:pt idx="615">
                  <c:v>44.96</c:v>
                </c:pt>
                <c:pt idx="616">
                  <c:v>44.29</c:v>
                </c:pt>
                <c:pt idx="617">
                  <c:v>42.77</c:v>
                </c:pt>
                <c:pt idx="618">
                  <c:v>41.88</c:v>
                </c:pt>
                <c:pt idx="619">
                  <c:v>46.05</c:v>
                </c:pt>
                <c:pt idx="620">
                  <c:v>43.68</c:v>
                </c:pt>
                <c:pt idx="621">
                  <c:v>48.97</c:v>
                </c:pt>
                <c:pt idx="622">
                  <c:v>48.97</c:v>
                </c:pt>
                <c:pt idx="623">
                  <c:v>43.88</c:v>
                </c:pt>
                <c:pt idx="624">
                  <c:v>42.87</c:v>
                </c:pt>
                <c:pt idx="625">
                  <c:v>41.73</c:v>
                </c:pt>
                <c:pt idx="626">
                  <c:v>41.25</c:v>
                </c:pt>
                <c:pt idx="627">
                  <c:v>40.04</c:v>
                </c:pt>
                <c:pt idx="628">
                  <c:v>43.43</c:v>
                </c:pt>
                <c:pt idx="629">
                  <c:v>44.55</c:v>
                </c:pt>
                <c:pt idx="630">
                  <c:v>44.49</c:v>
                </c:pt>
                <c:pt idx="631">
                  <c:v>46.37</c:v>
                </c:pt>
                <c:pt idx="632">
                  <c:v>43.22</c:v>
                </c:pt>
                <c:pt idx="633">
                  <c:v>43.28</c:v>
                </c:pt>
                <c:pt idx="634">
                  <c:v>42.8</c:v>
                </c:pt>
                <c:pt idx="635">
                  <c:v>46.48</c:v>
                </c:pt>
                <c:pt idx="636">
                  <c:v>54.52</c:v>
                </c:pt>
                <c:pt idx="637">
                  <c:v>57.53</c:v>
                </c:pt>
                <c:pt idx="638">
                  <c:v>56.22</c:v>
                </c:pt>
                <c:pt idx="639">
                  <c:v>48.53</c:v>
                </c:pt>
                <c:pt idx="640">
                  <c:v>43.73</c:v>
                </c:pt>
                <c:pt idx="641">
                  <c:v>41.05</c:v>
                </c:pt>
                <c:pt idx="642">
                  <c:v>35.909999999999997</c:v>
                </c:pt>
                <c:pt idx="643">
                  <c:v>45.09</c:v>
                </c:pt>
                <c:pt idx="644">
                  <c:v>48.14</c:v>
                </c:pt>
                <c:pt idx="645">
                  <c:v>50.43</c:v>
                </c:pt>
                <c:pt idx="646">
                  <c:v>45.17</c:v>
                </c:pt>
                <c:pt idx="647">
                  <c:v>42.43</c:v>
                </c:pt>
                <c:pt idx="648">
                  <c:v>41.49</c:v>
                </c:pt>
                <c:pt idx="649">
                  <c:v>39.99</c:v>
                </c:pt>
                <c:pt idx="650">
                  <c:v>38.25</c:v>
                </c:pt>
                <c:pt idx="651">
                  <c:v>37.78</c:v>
                </c:pt>
                <c:pt idx="652">
                  <c:v>38.76</c:v>
                </c:pt>
                <c:pt idx="653">
                  <c:v>39.18</c:v>
                </c:pt>
                <c:pt idx="654">
                  <c:v>37.909999999999997</c:v>
                </c:pt>
                <c:pt idx="655">
                  <c:v>37.409999999999997</c:v>
                </c:pt>
                <c:pt idx="656">
                  <c:v>36.9</c:v>
                </c:pt>
                <c:pt idx="657">
                  <c:v>36.99</c:v>
                </c:pt>
                <c:pt idx="658">
                  <c:v>39.32</c:v>
                </c:pt>
                <c:pt idx="659">
                  <c:v>41.09</c:v>
                </c:pt>
                <c:pt idx="660">
                  <c:v>44.69</c:v>
                </c:pt>
                <c:pt idx="661">
                  <c:v>45.99</c:v>
                </c:pt>
                <c:pt idx="662">
                  <c:v>42.62</c:v>
                </c:pt>
                <c:pt idx="663">
                  <c:v>41.53</c:v>
                </c:pt>
                <c:pt idx="664">
                  <c:v>41.44</c:v>
                </c:pt>
                <c:pt idx="665">
                  <c:v>45.26</c:v>
                </c:pt>
                <c:pt idx="666">
                  <c:v>43.57</c:v>
                </c:pt>
                <c:pt idx="667">
                  <c:v>44.63</c:v>
                </c:pt>
                <c:pt idx="668">
                  <c:v>45.27</c:v>
                </c:pt>
                <c:pt idx="669">
                  <c:v>40.18</c:v>
                </c:pt>
                <c:pt idx="670">
                  <c:v>40.33</c:v>
                </c:pt>
                <c:pt idx="671">
                  <c:v>39.659999999999997</c:v>
                </c:pt>
                <c:pt idx="672">
                  <c:v>39.51</c:v>
                </c:pt>
                <c:pt idx="673">
                  <c:v>40.67</c:v>
                </c:pt>
                <c:pt idx="674">
                  <c:v>37.26</c:v>
                </c:pt>
                <c:pt idx="675">
                  <c:v>38.47</c:v>
                </c:pt>
                <c:pt idx="676">
                  <c:v>41.53</c:v>
                </c:pt>
                <c:pt idx="677">
                  <c:v>41.04</c:v>
                </c:pt>
                <c:pt idx="678">
                  <c:v>39.79</c:v>
                </c:pt>
                <c:pt idx="679">
                  <c:v>37.04</c:v>
                </c:pt>
                <c:pt idx="680">
                  <c:v>35.409999999999997</c:v>
                </c:pt>
                <c:pt idx="681">
                  <c:v>37.36</c:v>
                </c:pt>
                <c:pt idx="682">
                  <c:v>36.58</c:v>
                </c:pt>
                <c:pt idx="683">
                  <c:v>36.04</c:v>
                </c:pt>
                <c:pt idx="684">
                  <c:v>37.72</c:v>
                </c:pt>
                <c:pt idx="685">
                  <c:v>37.450000000000003</c:v>
                </c:pt>
                <c:pt idx="686">
                  <c:v>37.380000000000003</c:v>
                </c:pt>
                <c:pt idx="687">
                  <c:v>37.630000000000003</c:v>
                </c:pt>
                <c:pt idx="688">
                  <c:v>37.22</c:v>
                </c:pt>
                <c:pt idx="689">
                  <c:v>36.619999999999997</c:v>
                </c:pt>
                <c:pt idx="690">
                  <c:v>37.950000000000003</c:v>
                </c:pt>
                <c:pt idx="691">
                  <c:v>40.200000000000003</c:v>
                </c:pt>
                <c:pt idx="692">
                  <c:v>41.77</c:v>
                </c:pt>
                <c:pt idx="693">
                  <c:v>39.93</c:v>
                </c:pt>
                <c:pt idx="694">
                  <c:v>39.270000000000003</c:v>
                </c:pt>
                <c:pt idx="695">
                  <c:v>38.659999999999997</c:v>
                </c:pt>
                <c:pt idx="696">
                  <c:v>38.53</c:v>
                </c:pt>
                <c:pt idx="697">
                  <c:v>37.270000000000003</c:v>
                </c:pt>
                <c:pt idx="698">
                  <c:v>36.99</c:v>
                </c:pt>
                <c:pt idx="699">
                  <c:v>37.909999999999997</c:v>
                </c:pt>
                <c:pt idx="700">
                  <c:v>38.89</c:v>
                </c:pt>
                <c:pt idx="701">
                  <c:v>39.22</c:v>
                </c:pt>
                <c:pt idx="702">
                  <c:v>38.979999999999997</c:v>
                </c:pt>
                <c:pt idx="703">
                  <c:v>38.33</c:v>
                </c:pt>
                <c:pt idx="704">
                  <c:v>37.369999999999997</c:v>
                </c:pt>
                <c:pt idx="705">
                  <c:v>37.130000000000003</c:v>
                </c:pt>
                <c:pt idx="706">
                  <c:v>37.82</c:v>
                </c:pt>
                <c:pt idx="707">
                  <c:v>36.94</c:v>
                </c:pt>
                <c:pt idx="708">
                  <c:v>36.85</c:v>
                </c:pt>
                <c:pt idx="709">
                  <c:v>35.76</c:v>
                </c:pt>
                <c:pt idx="710">
                  <c:v>34.51</c:v>
                </c:pt>
                <c:pt idx="711">
                  <c:v>33.590000000000003</c:v>
                </c:pt>
                <c:pt idx="712">
                  <c:v>33.020000000000003</c:v>
                </c:pt>
                <c:pt idx="713">
                  <c:v>31.31</c:v>
                </c:pt>
                <c:pt idx="714">
                  <c:v>31.59</c:v>
                </c:pt>
                <c:pt idx="715">
                  <c:v>32.549999999999997</c:v>
                </c:pt>
                <c:pt idx="716">
                  <c:v>34.07</c:v>
                </c:pt>
                <c:pt idx="717">
                  <c:v>34.82</c:v>
                </c:pt>
                <c:pt idx="718">
                  <c:v>34.47</c:v>
                </c:pt>
                <c:pt idx="719">
                  <c:v>33.46</c:v>
                </c:pt>
                <c:pt idx="720">
                  <c:v>33.24</c:v>
                </c:pt>
                <c:pt idx="721">
                  <c:v>33.99</c:v>
                </c:pt>
                <c:pt idx="722">
                  <c:v>32.549999999999997</c:v>
                </c:pt>
                <c:pt idx="723">
                  <c:v>34.29</c:v>
                </c:pt>
                <c:pt idx="724">
                  <c:v>35.06</c:v>
                </c:pt>
                <c:pt idx="725">
                  <c:v>35.53</c:v>
                </c:pt>
                <c:pt idx="726">
                  <c:v>35.22</c:v>
                </c:pt>
                <c:pt idx="727">
                  <c:v>33.46</c:v>
                </c:pt>
                <c:pt idx="728">
                  <c:v>33.369999999999997</c:v>
                </c:pt>
                <c:pt idx="729">
                  <c:v>32.68</c:v>
                </c:pt>
                <c:pt idx="730">
                  <c:v>33.979999999999997</c:v>
                </c:pt>
                <c:pt idx="731">
                  <c:v>33.72</c:v>
                </c:pt>
                <c:pt idx="732">
                  <c:v>37.35</c:v>
                </c:pt>
                <c:pt idx="733">
                  <c:v>40.31</c:v>
                </c:pt>
                <c:pt idx="734">
                  <c:v>40.549999999999997</c:v>
                </c:pt>
                <c:pt idx="735">
                  <c:v>38.51</c:v>
                </c:pt>
                <c:pt idx="736">
                  <c:v>35.44</c:v>
                </c:pt>
                <c:pt idx="737">
                  <c:v>39.119999999999997</c:v>
                </c:pt>
                <c:pt idx="738">
                  <c:v>44.34</c:v>
                </c:pt>
                <c:pt idx="739">
                  <c:v>42.66</c:v>
                </c:pt>
                <c:pt idx="740">
                  <c:v>39.69</c:v>
                </c:pt>
                <c:pt idx="741">
                  <c:v>39.36</c:v>
                </c:pt>
                <c:pt idx="742">
                  <c:v>38.51</c:v>
                </c:pt>
                <c:pt idx="743">
                  <c:v>38.47</c:v>
                </c:pt>
                <c:pt idx="744">
                  <c:v>38.42</c:v>
                </c:pt>
                <c:pt idx="745">
                  <c:v>37.31</c:v>
                </c:pt>
                <c:pt idx="746">
                  <c:v>37.950000000000003</c:v>
                </c:pt>
                <c:pt idx="747">
                  <c:v>37.31</c:v>
                </c:pt>
                <c:pt idx="748">
                  <c:v>33.5</c:v>
                </c:pt>
                <c:pt idx="749">
                  <c:v>34.380000000000003</c:v>
                </c:pt>
                <c:pt idx="750">
                  <c:v>34.07</c:v>
                </c:pt>
                <c:pt idx="751">
                  <c:v>33.94</c:v>
                </c:pt>
                <c:pt idx="752">
                  <c:v>32.950000000000003</c:v>
                </c:pt>
                <c:pt idx="753">
                  <c:v>33.44</c:v>
                </c:pt>
                <c:pt idx="754">
                  <c:v>32.72</c:v>
                </c:pt>
                <c:pt idx="755">
                  <c:v>33.33</c:v>
                </c:pt>
                <c:pt idx="756">
                  <c:v>35.89</c:v>
                </c:pt>
                <c:pt idx="757">
                  <c:v>34.950000000000003</c:v>
                </c:pt>
                <c:pt idx="758">
                  <c:v>34.64</c:v>
                </c:pt>
                <c:pt idx="759">
                  <c:v>33.33</c:v>
                </c:pt>
                <c:pt idx="760">
                  <c:v>31.91</c:v>
                </c:pt>
                <c:pt idx="761">
                  <c:v>32.08</c:v>
                </c:pt>
                <c:pt idx="762">
                  <c:v>33.28</c:v>
                </c:pt>
                <c:pt idx="763">
                  <c:v>33.15</c:v>
                </c:pt>
                <c:pt idx="764">
                  <c:v>33.85</c:v>
                </c:pt>
                <c:pt idx="765">
                  <c:v>33.14</c:v>
                </c:pt>
                <c:pt idx="766">
                  <c:v>32.21</c:v>
                </c:pt>
                <c:pt idx="767">
                  <c:v>32.33</c:v>
                </c:pt>
                <c:pt idx="768">
                  <c:v>32.33</c:v>
                </c:pt>
                <c:pt idx="769">
                  <c:v>32.76</c:v>
                </c:pt>
                <c:pt idx="770">
                  <c:v>32.380000000000003</c:v>
                </c:pt>
                <c:pt idx="771">
                  <c:v>33.020000000000003</c:v>
                </c:pt>
                <c:pt idx="772">
                  <c:v>34.42</c:v>
                </c:pt>
                <c:pt idx="773">
                  <c:v>35</c:v>
                </c:pt>
                <c:pt idx="774">
                  <c:v>34.29</c:v>
                </c:pt>
                <c:pt idx="775">
                  <c:v>33.130000000000003</c:v>
                </c:pt>
                <c:pt idx="776">
                  <c:v>32.119999999999997</c:v>
                </c:pt>
                <c:pt idx="777">
                  <c:v>31.57</c:v>
                </c:pt>
                <c:pt idx="778">
                  <c:v>32.03</c:v>
                </c:pt>
                <c:pt idx="779">
                  <c:v>32.94</c:v>
                </c:pt>
                <c:pt idx="780">
                  <c:v>33.590000000000003</c:v>
                </c:pt>
                <c:pt idx="781">
                  <c:v>34.6</c:v>
                </c:pt>
                <c:pt idx="782">
                  <c:v>33.94</c:v>
                </c:pt>
                <c:pt idx="783">
                  <c:v>30.34</c:v>
                </c:pt>
                <c:pt idx="784">
                  <c:v>29.16</c:v>
                </c:pt>
                <c:pt idx="785">
                  <c:v>29.41</c:v>
                </c:pt>
                <c:pt idx="786">
                  <c:v>28.25</c:v>
                </c:pt>
                <c:pt idx="787">
                  <c:v>30.63</c:v>
                </c:pt>
                <c:pt idx="788">
                  <c:v>31.81</c:v>
                </c:pt>
                <c:pt idx="789">
                  <c:v>33.28</c:v>
                </c:pt>
                <c:pt idx="790">
                  <c:v>32.51</c:v>
                </c:pt>
                <c:pt idx="791">
                  <c:v>30.49</c:v>
                </c:pt>
                <c:pt idx="792">
                  <c:v>31.65</c:v>
                </c:pt>
                <c:pt idx="793">
                  <c:v>31.1</c:v>
                </c:pt>
                <c:pt idx="794">
                  <c:v>24.66</c:v>
                </c:pt>
                <c:pt idx="795">
                  <c:v>27.02</c:v>
                </c:pt>
                <c:pt idx="796">
                  <c:v>34.82</c:v>
                </c:pt>
                <c:pt idx="797">
                  <c:v>35</c:v>
                </c:pt>
                <c:pt idx="798">
                  <c:v>32.89</c:v>
                </c:pt>
                <c:pt idx="799">
                  <c:v>29.34</c:v>
                </c:pt>
                <c:pt idx="800">
                  <c:v>36.409999999999997</c:v>
                </c:pt>
                <c:pt idx="801">
                  <c:v>36.21</c:v>
                </c:pt>
                <c:pt idx="802">
                  <c:v>36.71</c:v>
                </c:pt>
                <c:pt idx="803">
                  <c:v>41.08</c:v>
                </c:pt>
                <c:pt idx="804">
                  <c:v>48.07</c:v>
                </c:pt>
                <c:pt idx="805">
                  <c:v>40.409999999999997</c:v>
                </c:pt>
                <c:pt idx="806">
                  <c:v>38.99</c:v>
                </c:pt>
                <c:pt idx="807">
                  <c:v>35.630000000000003</c:v>
                </c:pt>
                <c:pt idx="808">
                  <c:v>32.49</c:v>
                </c:pt>
                <c:pt idx="809">
                  <c:v>32.979999999999997</c:v>
                </c:pt>
                <c:pt idx="810">
                  <c:v>33</c:v>
                </c:pt>
                <c:pt idx="811">
                  <c:v>34.840000000000003</c:v>
                </c:pt>
                <c:pt idx="812">
                  <c:v>35.85</c:v>
                </c:pt>
                <c:pt idx="813">
                  <c:v>36.619999999999997</c:v>
                </c:pt>
                <c:pt idx="814">
                  <c:v>35.4</c:v>
                </c:pt>
                <c:pt idx="815">
                  <c:v>36.299999999999997</c:v>
                </c:pt>
                <c:pt idx="816">
                  <c:v>36.659999999999997</c:v>
                </c:pt>
                <c:pt idx="817">
                  <c:v>35.31</c:v>
                </c:pt>
                <c:pt idx="818">
                  <c:v>37.49</c:v>
                </c:pt>
                <c:pt idx="819">
                  <c:v>37.76</c:v>
                </c:pt>
                <c:pt idx="820">
                  <c:v>40.21</c:v>
                </c:pt>
                <c:pt idx="821">
                  <c:v>39.590000000000003</c:v>
                </c:pt>
                <c:pt idx="822">
                  <c:v>34.64</c:v>
                </c:pt>
                <c:pt idx="823">
                  <c:v>34.42</c:v>
                </c:pt>
                <c:pt idx="824">
                  <c:v>36.94</c:v>
                </c:pt>
                <c:pt idx="825">
                  <c:v>37.21</c:v>
                </c:pt>
                <c:pt idx="826">
                  <c:v>38.369999999999997</c:v>
                </c:pt>
                <c:pt idx="827">
                  <c:v>48.29</c:v>
                </c:pt>
                <c:pt idx="828">
                  <c:v>53.58</c:v>
                </c:pt>
                <c:pt idx="829">
                  <c:v>51.68</c:v>
                </c:pt>
                <c:pt idx="830">
                  <c:v>49.74</c:v>
                </c:pt>
                <c:pt idx="831">
                  <c:v>48.36</c:v>
                </c:pt>
                <c:pt idx="832">
                  <c:v>37.869999999999997</c:v>
                </c:pt>
                <c:pt idx="833">
                  <c:v>34.75</c:v>
                </c:pt>
                <c:pt idx="834">
                  <c:v>37.549999999999997</c:v>
                </c:pt>
                <c:pt idx="835">
                  <c:v>48.44</c:v>
                </c:pt>
                <c:pt idx="836">
                  <c:v>49.46</c:v>
                </c:pt>
                <c:pt idx="837">
                  <c:v>52.96</c:v>
                </c:pt>
                <c:pt idx="838">
                  <c:v>49.52</c:v>
                </c:pt>
                <c:pt idx="839">
                  <c:v>40.840000000000003</c:v>
                </c:pt>
                <c:pt idx="840">
                  <c:v>37.369999999999997</c:v>
                </c:pt>
                <c:pt idx="841">
                  <c:v>38.15</c:v>
                </c:pt>
                <c:pt idx="842">
                  <c:v>36.630000000000003</c:v>
                </c:pt>
                <c:pt idx="843">
                  <c:v>42.97</c:v>
                </c:pt>
                <c:pt idx="844">
                  <c:v>41.09</c:v>
                </c:pt>
                <c:pt idx="845">
                  <c:v>38.630000000000003</c:v>
                </c:pt>
                <c:pt idx="846">
                  <c:v>37.06</c:v>
                </c:pt>
                <c:pt idx="847">
                  <c:v>35.979999999999997</c:v>
                </c:pt>
                <c:pt idx="848">
                  <c:v>36.35</c:v>
                </c:pt>
                <c:pt idx="849">
                  <c:v>36.81</c:v>
                </c:pt>
                <c:pt idx="850">
                  <c:v>36.53</c:v>
                </c:pt>
                <c:pt idx="851">
                  <c:v>38.61</c:v>
                </c:pt>
                <c:pt idx="852">
                  <c:v>39.119999999999997</c:v>
                </c:pt>
                <c:pt idx="853">
                  <c:v>38.19</c:v>
                </c:pt>
                <c:pt idx="854">
                  <c:v>37.130000000000003</c:v>
                </c:pt>
                <c:pt idx="855">
                  <c:v>35.49</c:v>
                </c:pt>
                <c:pt idx="856">
                  <c:v>34.78</c:v>
                </c:pt>
                <c:pt idx="857">
                  <c:v>33.94</c:v>
                </c:pt>
                <c:pt idx="858">
                  <c:v>34.42</c:v>
                </c:pt>
                <c:pt idx="859">
                  <c:v>33.85</c:v>
                </c:pt>
                <c:pt idx="860">
                  <c:v>35.71</c:v>
                </c:pt>
                <c:pt idx="861">
                  <c:v>36.14</c:v>
                </c:pt>
                <c:pt idx="862">
                  <c:v>32.42</c:v>
                </c:pt>
                <c:pt idx="863">
                  <c:v>31.1</c:v>
                </c:pt>
                <c:pt idx="864">
                  <c:v>32.549999999999997</c:v>
                </c:pt>
                <c:pt idx="865">
                  <c:v>32.409999999999997</c:v>
                </c:pt>
                <c:pt idx="866">
                  <c:v>32.72</c:v>
                </c:pt>
                <c:pt idx="867">
                  <c:v>33.85</c:v>
                </c:pt>
                <c:pt idx="868">
                  <c:v>33.24</c:v>
                </c:pt>
                <c:pt idx="869">
                  <c:v>32.89</c:v>
                </c:pt>
                <c:pt idx="870">
                  <c:v>33.11</c:v>
                </c:pt>
                <c:pt idx="871">
                  <c:v>32.72</c:v>
                </c:pt>
                <c:pt idx="872">
                  <c:v>31.78</c:v>
                </c:pt>
                <c:pt idx="873">
                  <c:v>30.01</c:v>
                </c:pt>
                <c:pt idx="874">
                  <c:v>29.97</c:v>
                </c:pt>
                <c:pt idx="875">
                  <c:v>32.08</c:v>
                </c:pt>
                <c:pt idx="876">
                  <c:v>32.68</c:v>
                </c:pt>
                <c:pt idx="877">
                  <c:v>32.979999999999997</c:v>
                </c:pt>
                <c:pt idx="878">
                  <c:v>33.89</c:v>
                </c:pt>
                <c:pt idx="879">
                  <c:v>32.979999999999997</c:v>
                </c:pt>
                <c:pt idx="880">
                  <c:v>30.85</c:v>
                </c:pt>
                <c:pt idx="881">
                  <c:v>30.36</c:v>
                </c:pt>
                <c:pt idx="882">
                  <c:v>30.51</c:v>
                </c:pt>
                <c:pt idx="883">
                  <c:v>32.159999999999997</c:v>
                </c:pt>
                <c:pt idx="884">
                  <c:v>33.409999999999997</c:v>
                </c:pt>
                <c:pt idx="885">
                  <c:v>31.65</c:v>
                </c:pt>
                <c:pt idx="886">
                  <c:v>25.45</c:v>
                </c:pt>
                <c:pt idx="887">
                  <c:v>20.88</c:v>
                </c:pt>
                <c:pt idx="888">
                  <c:v>22.81</c:v>
                </c:pt>
                <c:pt idx="889">
                  <c:v>24.78</c:v>
                </c:pt>
                <c:pt idx="890">
                  <c:v>27.86</c:v>
                </c:pt>
                <c:pt idx="891">
                  <c:v>32.880000000000003</c:v>
                </c:pt>
                <c:pt idx="892">
                  <c:v>33.82</c:v>
                </c:pt>
                <c:pt idx="893">
                  <c:v>33.67</c:v>
                </c:pt>
                <c:pt idx="894">
                  <c:v>32.76</c:v>
                </c:pt>
                <c:pt idx="895">
                  <c:v>36.86</c:v>
                </c:pt>
                <c:pt idx="896">
                  <c:v>37.39</c:v>
                </c:pt>
                <c:pt idx="897">
                  <c:v>35.619999999999997</c:v>
                </c:pt>
                <c:pt idx="898">
                  <c:v>36.619999999999997</c:v>
                </c:pt>
                <c:pt idx="899">
                  <c:v>38.32</c:v>
                </c:pt>
                <c:pt idx="900">
                  <c:v>38.6</c:v>
                </c:pt>
                <c:pt idx="901">
                  <c:v>37.83</c:v>
                </c:pt>
                <c:pt idx="902">
                  <c:v>34.33</c:v>
                </c:pt>
                <c:pt idx="903">
                  <c:v>33.89</c:v>
                </c:pt>
                <c:pt idx="904">
                  <c:v>37.17</c:v>
                </c:pt>
                <c:pt idx="905">
                  <c:v>38.369999999999997</c:v>
                </c:pt>
                <c:pt idx="906">
                  <c:v>39.97</c:v>
                </c:pt>
                <c:pt idx="907">
                  <c:v>39.9</c:v>
                </c:pt>
                <c:pt idx="908">
                  <c:v>38.18</c:v>
                </c:pt>
                <c:pt idx="909">
                  <c:v>36.840000000000003</c:v>
                </c:pt>
                <c:pt idx="910">
                  <c:v>34.47</c:v>
                </c:pt>
                <c:pt idx="911">
                  <c:v>31.1</c:v>
                </c:pt>
                <c:pt idx="912">
                  <c:v>30.15</c:v>
                </c:pt>
                <c:pt idx="913">
                  <c:v>32.270000000000003</c:v>
                </c:pt>
                <c:pt idx="914">
                  <c:v>34.03</c:v>
                </c:pt>
                <c:pt idx="915">
                  <c:v>36.39</c:v>
                </c:pt>
                <c:pt idx="916">
                  <c:v>37.39</c:v>
                </c:pt>
                <c:pt idx="917">
                  <c:v>35.89</c:v>
                </c:pt>
                <c:pt idx="918">
                  <c:v>35.24</c:v>
                </c:pt>
                <c:pt idx="919">
                  <c:v>35.090000000000003</c:v>
                </c:pt>
                <c:pt idx="920">
                  <c:v>34.42</c:v>
                </c:pt>
                <c:pt idx="921">
                  <c:v>34.03</c:v>
                </c:pt>
                <c:pt idx="922">
                  <c:v>33.72</c:v>
                </c:pt>
                <c:pt idx="923">
                  <c:v>39.31</c:v>
                </c:pt>
                <c:pt idx="924">
                  <c:v>40.31</c:v>
                </c:pt>
                <c:pt idx="925">
                  <c:v>36.85</c:v>
                </c:pt>
                <c:pt idx="926">
                  <c:v>34.64</c:v>
                </c:pt>
                <c:pt idx="927">
                  <c:v>33.72</c:v>
                </c:pt>
                <c:pt idx="928">
                  <c:v>32.21</c:v>
                </c:pt>
                <c:pt idx="929">
                  <c:v>31.01</c:v>
                </c:pt>
                <c:pt idx="930">
                  <c:v>30.97</c:v>
                </c:pt>
                <c:pt idx="931">
                  <c:v>34.86</c:v>
                </c:pt>
                <c:pt idx="932">
                  <c:v>39.119999999999997</c:v>
                </c:pt>
                <c:pt idx="933">
                  <c:v>35.130000000000003</c:v>
                </c:pt>
                <c:pt idx="934">
                  <c:v>32.68</c:v>
                </c:pt>
                <c:pt idx="935">
                  <c:v>32.76</c:v>
                </c:pt>
                <c:pt idx="936">
                  <c:v>29.34</c:v>
                </c:pt>
                <c:pt idx="937">
                  <c:v>23.65</c:v>
                </c:pt>
                <c:pt idx="938">
                  <c:v>26.58</c:v>
                </c:pt>
                <c:pt idx="939">
                  <c:v>36.89</c:v>
                </c:pt>
                <c:pt idx="940">
                  <c:v>33.76</c:v>
                </c:pt>
                <c:pt idx="941">
                  <c:v>31.23</c:v>
                </c:pt>
                <c:pt idx="942">
                  <c:v>32.68</c:v>
                </c:pt>
                <c:pt idx="943">
                  <c:v>35.270000000000003</c:v>
                </c:pt>
                <c:pt idx="944">
                  <c:v>35.799999999999997</c:v>
                </c:pt>
                <c:pt idx="945">
                  <c:v>35.89</c:v>
                </c:pt>
                <c:pt idx="946">
                  <c:v>35.979999999999997</c:v>
                </c:pt>
                <c:pt idx="947">
                  <c:v>37.21</c:v>
                </c:pt>
                <c:pt idx="948">
                  <c:v>35.44</c:v>
                </c:pt>
                <c:pt idx="949">
                  <c:v>33.200000000000003</c:v>
                </c:pt>
                <c:pt idx="950">
                  <c:v>31.91</c:v>
                </c:pt>
                <c:pt idx="951">
                  <c:v>31.1</c:v>
                </c:pt>
                <c:pt idx="952">
                  <c:v>29.84</c:v>
                </c:pt>
                <c:pt idx="953">
                  <c:v>30.3</c:v>
                </c:pt>
                <c:pt idx="954">
                  <c:v>30.13</c:v>
                </c:pt>
                <c:pt idx="955">
                  <c:v>32.03</c:v>
                </c:pt>
                <c:pt idx="956">
                  <c:v>32.82</c:v>
                </c:pt>
                <c:pt idx="957">
                  <c:v>32.33</c:v>
                </c:pt>
                <c:pt idx="958">
                  <c:v>32.03</c:v>
                </c:pt>
                <c:pt idx="959">
                  <c:v>30.3</c:v>
                </c:pt>
                <c:pt idx="960">
                  <c:v>30.74</c:v>
                </c:pt>
                <c:pt idx="961">
                  <c:v>31.65</c:v>
                </c:pt>
                <c:pt idx="962">
                  <c:v>31.44</c:v>
                </c:pt>
                <c:pt idx="963">
                  <c:v>32.29</c:v>
                </c:pt>
                <c:pt idx="964">
                  <c:v>32.68</c:v>
                </c:pt>
                <c:pt idx="965">
                  <c:v>32.68</c:v>
                </c:pt>
                <c:pt idx="966">
                  <c:v>33.020000000000003</c:v>
                </c:pt>
                <c:pt idx="967">
                  <c:v>34.07</c:v>
                </c:pt>
                <c:pt idx="968">
                  <c:v>33.94</c:v>
                </c:pt>
                <c:pt idx="969">
                  <c:v>33.46</c:v>
                </c:pt>
                <c:pt idx="970">
                  <c:v>32.979999999999997</c:v>
                </c:pt>
                <c:pt idx="971">
                  <c:v>32.549999999999997</c:v>
                </c:pt>
                <c:pt idx="972">
                  <c:v>32.08</c:v>
                </c:pt>
                <c:pt idx="973">
                  <c:v>32.51</c:v>
                </c:pt>
                <c:pt idx="974">
                  <c:v>33.46</c:v>
                </c:pt>
                <c:pt idx="975">
                  <c:v>33.5</c:v>
                </c:pt>
                <c:pt idx="976">
                  <c:v>33.57</c:v>
                </c:pt>
                <c:pt idx="977">
                  <c:v>32.51</c:v>
                </c:pt>
                <c:pt idx="978">
                  <c:v>32.380000000000003</c:v>
                </c:pt>
                <c:pt idx="979">
                  <c:v>33.94</c:v>
                </c:pt>
                <c:pt idx="980">
                  <c:v>33.020000000000003</c:v>
                </c:pt>
                <c:pt idx="981">
                  <c:v>32.82</c:v>
                </c:pt>
                <c:pt idx="982">
                  <c:v>32.94</c:v>
                </c:pt>
                <c:pt idx="983">
                  <c:v>31.74</c:v>
                </c:pt>
                <c:pt idx="984">
                  <c:v>29.34</c:v>
                </c:pt>
                <c:pt idx="985">
                  <c:v>25.98</c:v>
                </c:pt>
                <c:pt idx="986">
                  <c:v>26.74</c:v>
                </c:pt>
                <c:pt idx="987">
                  <c:v>29.43</c:v>
                </c:pt>
                <c:pt idx="988">
                  <c:v>30.3</c:v>
                </c:pt>
                <c:pt idx="989">
                  <c:v>30.51</c:v>
                </c:pt>
                <c:pt idx="990">
                  <c:v>29.76</c:v>
                </c:pt>
                <c:pt idx="991">
                  <c:v>31.01</c:v>
                </c:pt>
                <c:pt idx="992">
                  <c:v>30.55</c:v>
                </c:pt>
                <c:pt idx="993">
                  <c:v>30.57</c:v>
                </c:pt>
                <c:pt idx="994">
                  <c:v>30.72</c:v>
                </c:pt>
                <c:pt idx="995">
                  <c:v>31.31</c:v>
                </c:pt>
                <c:pt idx="996">
                  <c:v>32.72</c:v>
                </c:pt>
                <c:pt idx="997">
                  <c:v>31.65</c:v>
                </c:pt>
                <c:pt idx="998">
                  <c:v>31.82</c:v>
                </c:pt>
                <c:pt idx="999">
                  <c:v>31.75</c:v>
                </c:pt>
                <c:pt idx="1000">
                  <c:v>31.69</c:v>
                </c:pt>
                <c:pt idx="1001">
                  <c:v>31.82</c:v>
                </c:pt>
                <c:pt idx="1002">
                  <c:v>30.93</c:v>
                </c:pt>
                <c:pt idx="1003">
                  <c:v>31.91</c:v>
                </c:pt>
                <c:pt idx="1004">
                  <c:v>33.07</c:v>
                </c:pt>
                <c:pt idx="1005">
                  <c:v>31.1</c:v>
                </c:pt>
                <c:pt idx="1006">
                  <c:v>30.51</c:v>
                </c:pt>
                <c:pt idx="1007">
                  <c:v>30.08</c:v>
                </c:pt>
                <c:pt idx="1008">
                  <c:v>29.65</c:v>
                </c:pt>
                <c:pt idx="1009">
                  <c:v>29.55</c:v>
                </c:pt>
                <c:pt idx="1010">
                  <c:v>28.92</c:v>
                </c:pt>
                <c:pt idx="1011">
                  <c:v>28.53</c:v>
                </c:pt>
                <c:pt idx="1012">
                  <c:v>28.25</c:v>
                </c:pt>
                <c:pt idx="1013">
                  <c:v>27.01</c:v>
                </c:pt>
                <c:pt idx="1014">
                  <c:v>26.93</c:v>
                </c:pt>
                <c:pt idx="1015">
                  <c:v>26.94</c:v>
                </c:pt>
                <c:pt idx="1016">
                  <c:v>25.97</c:v>
                </c:pt>
                <c:pt idx="1017">
                  <c:v>25.78</c:v>
                </c:pt>
                <c:pt idx="1018">
                  <c:v>25.63</c:v>
                </c:pt>
                <c:pt idx="1019">
                  <c:v>25.7</c:v>
                </c:pt>
                <c:pt idx="1020">
                  <c:v>25.55</c:v>
                </c:pt>
                <c:pt idx="1021">
                  <c:v>25.8</c:v>
                </c:pt>
                <c:pt idx="1022">
                  <c:v>25.92</c:v>
                </c:pt>
                <c:pt idx="1023">
                  <c:v>25.64</c:v>
                </c:pt>
                <c:pt idx="1024">
                  <c:v>24.25</c:v>
                </c:pt>
                <c:pt idx="1025">
                  <c:v>23.29</c:v>
                </c:pt>
                <c:pt idx="1026">
                  <c:v>25.8</c:v>
                </c:pt>
                <c:pt idx="1027">
                  <c:v>26.56</c:v>
                </c:pt>
                <c:pt idx="1028">
                  <c:v>26.32</c:v>
                </c:pt>
                <c:pt idx="1029">
                  <c:v>26.8</c:v>
                </c:pt>
                <c:pt idx="1030">
                  <c:v>25.8</c:v>
                </c:pt>
                <c:pt idx="1031">
                  <c:v>26.46</c:v>
                </c:pt>
                <c:pt idx="1032">
                  <c:v>25.41</c:v>
                </c:pt>
                <c:pt idx="1033">
                  <c:v>25.09</c:v>
                </c:pt>
                <c:pt idx="1034">
                  <c:v>25.54</c:v>
                </c:pt>
                <c:pt idx="1035">
                  <c:v>26.44</c:v>
                </c:pt>
                <c:pt idx="1036">
                  <c:v>27.32</c:v>
                </c:pt>
                <c:pt idx="1037">
                  <c:v>26.35</c:v>
                </c:pt>
                <c:pt idx="1038">
                  <c:v>26.35</c:v>
                </c:pt>
                <c:pt idx="1039">
                  <c:v>25.13</c:v>
                </c:pt>
                <c:pt idx="1040">
                  <c:v>24.62</c:v>
                </c:pt>
                <c:pt idx="1041">
                  <c:v>23.52</c:v>
                </c:pt>
                <c:pt idx="1042">
                  <c:v>21.64</c:v>
                </c:pt>
                <c:pt idx="1043">
                  <c:v>5.1989999999999998</c:v>
                </c:pt>
                <c:pt idx="1044">
                  <c:v>11.7</c:v>
                </c:pt>
                <c:pt idx="1045">
                  <c:v>17.48</c:v>
                </c:pt>
                <c:pt idx="1046">
                  <c:v>19.04</c:v>
                </c:pt>
                <c:pt idx="1047">
                  <c:v>20.3</c:v>
                </c:pt>
                <c:pt idx="1048">
                  <c:v>19.809999999999999</c:v>
                </c:pt>
                <c:pt idx="1049">
                  <c:v>22.02</c:v>
                </c:pt>
                <c:pt idx="1050">
                  <c:v>23.95</c:v>
                </c:pt>
                <c:pt idx="1051">
                  <c:v>22.79</c:v>
                </c:pt>
                <c:pt idx="1052">
                  <c:v>23.6</c:v>
                </c:pt>
                <c:pt idx="1053">
                  <c:v>22.64</c:v>
                </c:pt>
                <c:pt idx="1054">
                  <c:v>21.49</c:v>
                </c:pt>
                <c:pt idx="1055">
                  <c:v>17.170000000000002</c:v>
                </c:pt>
                <c:pt idx="1056">
                  <c:v>17.059999999999999</c:v>
                </c:pt>
                <c:pt idx="1057">
                  <c:v>5.8769999999999998</c:v>
                </c:pt>
                <c:pt idx="1058">
                  <c:v>2.91</c:v>
                </c:pt>
                <c:pt idx="1059">
                  <c:v>3.77</c:v>
                </c:pt>
                <c:pt idx="1060">
                  <c:v>10.71</c:v>
                </c:pt>
                <c:pt idx="1061">
                  <c:v>13.92</c:v>
                </c:pt>
                <c:pt idx="1062">
                  <c:v>11.52</c:v>
                </c:pt>
                <c:pt idx="1063">
                  <c:v>4.2729999999999997</c:v>
                </c:pt>
                <c:pt idx="1064">
                  <c:v>1.466</c:v>
                </c:pt>
                <c:pt idx="1065">
                  <c:v>3.8220000000000001</c:v>
                </c:pt>
                <c:pt idx="1066">
                  <c:v>14.26</c:v>
                </c:pt>
                <c:pt idx="1067">
                  <c:v>13.22</c:v>
                </c:pt>
                <c:pt idx="1068">
                  <c:v>18.48</c:v>
                </c:pt>
                <c:pt idx="1069">
                  <c:v>23.2</c:v>
                </c:pt>
                <c:pt idx="1070">
                  <c:v>21.74</c:v>
                </c:pt>
                <c:pt idx="1071">
                  <c:v>22.9</c:v>
                </c:pt>
                <c:pt idx="1072">
                  <c:v>24</c:v>
                </c:pt>
                <c:pt idx="1073">
                  <c:v>25.96</c:v>
                </c:pt>
                <c:pt idx="1074">
                  <c:v>23.87</c:v>
                </c:pt>
                <c:pt idx="1075">
                  <c:v>23.6</c:v>
                </c:pt>
                <c:pt idx="1076">
                  <c:v>23.62</c:v>
                </c:pt>
                <c:pt idx="1077">
                  <c:v>21.68</c:v>
                </c:pt>
                <c:pt idx="1078">
                  <c:v>25.01</c:v>
                </c:pt>
                <c:pt idx="1079">
                  <c:v>24.93</c:v>
                </c:pt>
                <c:pt idx="1080">
                  <c:v>26.08</c:v>
                </c:pt>
                <c:pt idx="1081">
                  <c:v>27.65</c:v>
                </c:pt>
                <c:pt idx="1082">
                  <c:v>28.22</c:v>
                </c:pt>
                <c:pt idx="1083">
                  <c:v>27.57</c:v>
                </c:pt>
                <c:pt idx="1084">
                  <c:v>27.28</c:v>
                </c:pt>
                <c:pt idx="1085">
                  <c:v>27.12</c:v>
                </c:pt>
                <c:pt idx="1086">
                  <c:v>23.68</c:v>
                </c:pt>
                <c:pt idx="1087">
                  <c:v>25.92</c:v>
                </c:pt>
                <c:pt idx="1088">
                  <c:v>20.62</c:v>
                </c:pt>
                <c:pt idx="1089">
                  <c:v>22.56</c:v>
                </c:pt>
                <c:pt idx="1090">
                  <c:v>22.52</c:v>
                </c:pt>
                <c:pt idx="1091">
                  <c:v>22.64</c:v>
                </c:pt>
                <c:pt idx="1092">
                  <c:v>19.62</c:v>
                </c:pt>
                <c:pt idx="1093">
                  <c:v>16.82</c:v>
                </c:pt>
                <c:pt idx="1094">
                  <c:v>14.95</c:v>
                </c:pt>
                <c:pt idx="1095">
                  <c:v>12.11</c:v>
                </c:pt>
                <c:pt idx="1096">
                  <c:v>12.11</c:v>
                </c:pt>
                <c:pt idx="1097">
                  <c:v>11.85</c:v>
                </c:pt>
                <c:pt idx="1098">
                  <c:v>19.12</c:v>
                </c:pt>
                <c:pt idx="1099">
                  <c:v>16.21</c:v>
                </c:pt>
                <c:pt idx="1100">
                  <c:v>14.82</c:v>
                </c:pt>
                <c:pt idx="1101">
                  <c:v>16.27</c:v>
                </c:pt>
                <c:pt idx="1102">
                  <c:v>17.989999999999998</c:v>
                </c:pt>
                <c:pt idx="1103">
                  <c:v>20.62</c:v>
                </c:pt>
                <c:pt idx="1104">
                  <c:v>21.59</c:v>
                </c:pt>
                <c:pt idx="1105">
                  <c:v>18.399999999999999</c:v>
                </c:pt>
                <c:pt idx="1106">
                  <c:v>22.15</c:v>
                </c:pt>
                <c:pt idx="1107">
                  <c:v>24.93</c:v>
                </c:pt>
                <c:pt idx="1108">
                  <c:v>19.86</c:v>
                </c:pt>
                <c:pt idx="1109">
                  <c:v>19.71</c:v>
                </c:pt>
                <c:pt idx="1110">
                  <c:v>20.05</c:v>
                </c:pt>
                <c:pt idx="1111">
                  <c:v>19.170000000000002</c:v>
                </c:pt>
                <c:pt idx="1112">
                  <c:v>22.39</c:v>
                </c:pt>
                <c:pt idx="1113">
                  <c:v>16.27</c:v>
                </c:pt>
                <c:pt idx="1114">
                  <c:v>20.69</c:v>
                </c:pt>
                <c:pt idx="1115">
                  <c:v>31.28</c:v>
                </c:pt>
                <c:pt idx="1116">
                  <c:v>24.07</c:v>
                </c:pt>
                <c:pt idx="1117">
                  <c:v>18.41</c:v>
                </c:pt>
                <c:pt idx="1118">
                  <c:v>19.260000000000002</c:v>
                </c:pt>
                <c:pt idx="1119">
                  <c:v>14.8</c:v>
                </c:pt>
                <c:pt idx="1120">
                  <c:v>20.82</c:v>
                </c:pt>
                <c:pt idx="1121">
                  <c:v>22.06</c:v>
                </c:pt>
                <c:pt idx="1122">
                  <c:v>24.73</c:v>
                </c:pt>
                <c:pt idx="1123">
                  <c:v>24.95</c:v>
                </c:pt>
                <c:pt idx="1124">
                  <c:v>24.11</c:v>
                </c:pt>
                <c:pt idx="1125">
                  <c:v>21.07</c:v>
                </c:pt>
                <c:pt idx="1126">
                  <c:v>17.95</c:v>
                </c:pt>
                <c:pt idx="1127">
                  <c:v>20.92</c:v>
                </c:pt>
                <c:pt idx="1128">
                  <c:v>18.260000000000002</c:v>
                </c:pt>
                <c:pt idx="1129">
                  <c:v>16.190000000000001</c:v>
                </c:pt>
                <c:pt idx="1130">
                  <c:v>12.33</c:v>
                </c:pt>
                <c:pt idx="1131">
                  <c:v>10.15</c:v>
                </c:pt>
                <c:pt idx="1132">
                  <c:v>7.7080000000000002</c:v>
                </c:pt>
                <c:pt idx="1133">
                  <c:v>7.2359999999999998</c:v>
                </c:pt>
                <c:pt idx="1134">
                  <c:v>14.52</c:v>
                </c:pt>
                <c:pt idx="1135">
                  <c:v>15.49</c:v>
                </c:pt>
                <c:pt idx="1136">
                  <c:v>18.13</c:v>
                </c:pt>
                <c:pt idx="1137">
                  <c:v>23.6</c:v>
                </c:pt>
                <c:pt idx="1138">
                  <c:v>26.5</c:v>
                </c:pt>
                <c:pt idx="1139">
                  <c:v>27.08</c:v>
                </c:pt>
                <c:pt idx="1140">
                  <c:v>26.82</c:v>
                </c:pt>
                <c:pt idx="1141">
                  <c:v>26.68</c:v>
                </c:pt>
                <c:pt idx="1142">
                  <c:v>23.87</c:v>
                </c:pt>
                <c:pt idx="1143">
                  <c:v>24.23</c:v>
                </c:pt>
                <c:pt idx="1144">
                  <c:v>25.88</c:v>
                </c:pt>
                <c:pt idx="1145">
                  <c:v>25.9</c:v>
                </c:pt>
                <c:pt idx="1146">
                  <c:v>26.92</c:v>
                </c:pt>
                <c:pt idx="1147">
                  <c:v>26.92</c:v>
                </c:pt>
                <c:pt idx="1148">
                  <c:v>26.56</c:v>
                </c:pt>
                <c:pt idx="1149">
                  <c:v>26.96</c:v>
                </c:pt>
                <c:pt idx="1150">
                  <c:v>28.16</c:v>
                </c:pt>
                <c:pt idx="1151">
                  <c:v>27.83</c:v>
                </c:pt>
                <c:pt idx="1152">
                  <c:v>28.05</c:v>
                </c:pt>
                <c:pt idx="1153">
                  <c:v>28.48</c:v>
                </c:pt>
                <c:pt idx="1154">
                  <c:v>28.46</c:v>
                </c:pt>
                <c:pt idx="1155">
                  <c:v>30.12</c:v>
                </c:pt>
                <c:pt idx="1156">
                  <c:v>24.39</c:v>
                </c:pt>
                <c:pt idx="1157">
                  <c:v>18.71</c:v>
                </c:pt>
                <c:pt idx="1158">
                  <c:v>15.84</c:v>
                </c:pt>
                <c:pt idx="1159">
                  <c:v>15.62</c:v>
                </c:pt>
                <c:pt idx="1160">
                  <c:v>14.7</c:v>
                </c:pt>
                <c:pt idx="1161">
                  <c:v>14.66</c:v>
                </c:pt>
                <c:pt idx="1162">
                  <c:v>16.53</c:v>
                </c:pt>
                <c:pt idx="1163">
                  <c:v>17.82</c:v>
                </c:pt>
                <c:pt idx="1164">
                  <c:v>14.53</c:v>
                </c:pt>
                <c:pt idx="1165">
                  <c:v>16.64</c:v>
                </c:pt>
                <c:pt idx="1166">
                  <c:v>19.760000000000002</c:v>
                </c:pt>
                <c:pt idx="1167">
                  <c:v>18.739999999999998</c:v>
                </c:pt>
                <c:pt idx="1168">
                  <c:v>19.059999999999999</c:v>
                </c:pt>
                <c:pt idx="1169">
                  <c:v>22.48</c:v>
                </c:pt>
                <c:pt idx="1170">
                  <c:v>25.19</c:v>
                </c:pt>
                <c:pt idx="1171">
                  <c:v>24.23</c:v>
                </c:pt>
                <c:pt idx="1172">
                  <c:v>24.34</c:v>
                </c:pt>
                <c:pt idx="1173">
                  <c:v>23.39</c:v>
                </c:pt>
                <c:pt idx="1174">
                  <c:v>21.16</c:v>
                </c:pt>
                <c:pt idx="1175">
                  <c:v>19.079999999999998</c:v>
                </c:pt>
                <c:pt idx="1176">
                  <c:v>17.920000000000002</c:v>
                </c:pt>
                <c:pt idx="1177">
                  <c:v>17.350000000000001</c:v>
                </c:pt>
                <c:pt idx="1178">
                  <c:v>17.190000000000001</c:v>
                </c:pt>
                <c:pt idx="1179">
                  <c:v>17.09</c:v>
                </c:pt>
                <c:pt idx="1180">
                  <c:v>16.38</c:v>
                </c:pt>
                <c:pt idx="1181">
                  <c:v>15.95</c:v>
                </c:pt>
                <c:pt idx="1182">
                  <c:v>15.71</c:v>
                </c:pt>
                <c:pt idx="1183">
                  <c:v>15.73</c:v>
                </c:pt>
                <c:pt idx="1184">
                  <c:v>15.65</c:v>
                </c:pt>
                <c:pt idx="1185">
                  <c:v>15.41</c:v>
                </c:pt>
                <c:pt idx="1186">
                  <c:v>14.83</c:v>
                </c:pt>
                <c:pt idx="1187">
                  <c:v>13.5</c:v>
                </c:pt>
                <c:pt idx="1188">
                  <c:v>13.81</c:v>
                </c:pt>
                <c:pt idx="1189">
                  <c:v>13.58</c:v>
                </c:pt>
                <c:pt idx="1190">
                  <c:v>13.59</c:v>
                </c:pt>
                <c:pt idx="1191">
                  <c:v>13.88</c:v>
                </c:pt>
                <c:pt idx="1192">
                  <c:v>12.43</c:v>
                </c:pt>
                <c:pt idx="1193">
                  <c:v>10.32</c:v>
                </c:pt>
                <c:pt idx="1194">
                  <c:v>7.633</c:v>
                </c:pt>
                <c:pt idx="1195">
                  <c:v>10.25</c:v>
                </c:pt>
                <c:pt idx="1196">
                  <c:v>9.42</c:v>
                </c:pt>
                <c:pt idx="1197">
                  <c:v>12.03</c:v>
                </c:pt>
                <c:pt idx="1198">
                  <c:v>13.33</c:v>
                </c:pt>
                <c:pt idx="1199">
                  <c:v>13.37</c:v>
                </c:pt>
                <c:pt idx="1200">
                  <c:v>14.13</c:v>
                </c:pt>
                <c:pt idx="1201">
                  <c:v>14.89</c:v>
                </c:pt>
                <c:pt idx="1202">
                  <c:v>16.2</c:v>
                </c:pt>
                <c:pt idx="1203">
                  <c:v>16.73</c:v>
                </c:pt>
                <c:pt idx="1204">
                  <c:v>17.04</c:v>
                </c:pt>
                <c:pt idx="1205">
                  <c:v>17.559999999999999</c:v>
                </c:pt>
                <c:pt idx="1206">
                  <c:v>17.37</c:v>
                </c:pt>
                <c:pt idx="1207">
                  <c:v>17.809999999999999</c:v>
                </c:pt>
                <c:pt idx="1208">
                  <c:v>17.760000000000002</c:v>
                </c:pt>
                <c:pt idx="1209">
                  <c:v>10.8</c:v>
                </c:pt>
                <c:pt idx="1210">
                  <c:v>14.28</c:v>
                </c:pt>
                <c:pt idx="1211">
                  <c:v>9.51</c:v>
                </c:pt>
                <c:pt idx="1212">
                  <c:v>14.37</c:v>
                </c:pt>
                <c:pt idx="1213">
                  <c:v>20.239999999999998</c:v>
                </c:pt>
                <c:pt idx="1214">
                  <c:v>16.989999999999998</c:v>
                </c:pt>
                <c:pt idx="1215">
                  <c:v>19.600000000000001</c:v>
                </c:pt>
                <c:pt idx="1216">
                  <c:v>16.920000000000002</c:v>
                </c:pt>
                <c:pt idx="1217">
                  <c:v>16.21</c:v>
                </c:pt>
                <c:pt idx="1218">
                  <c:v>16.36</c:v>
                </c:pt>
                <c:pt idx="1219">
                  <c:v>17.72</c:v>
                </c:pt>
                <c:pt idx="1220">
                  <c:v>18.91</c:v>
                </c:pt>
                <c:pt idx="1221">
                  <c:v>19.059999999999999</c:v>
                </c:pt>
                <c:pt idx="1222">
                  <c:v>20.69</c:v>
                </c:pt>
                <c:pt idx="1223">
                  <c:v>20.23</c:v>
                </c:pt>
                <c:pt idx="1224">
                  <c:v>21.01</c:v>
                </c:pt>
                <c:pt idx="1225">
                  <c:v>16.93</c:v>
                </c:pt>
                <c:pt idx="1226">
                  <c:v>22.21</c:v>
                </c:pt>
                <c:pt idx="1227">
                  <c:v>19.920000000000002</c:v>
                </c:pt>
                <c:pt idx="1228">
                  <c:v>18.670000000000002</c:v>
                </c:pt>
                <c:pt idx="1229">
                  <c:v>18.13</c:v>
                </c:pt>
                <c:pt idx="1230">
                  <c:v>17.71</c:v>
                </c:pt>
                <c:pt idx="1231">
                  <c:v>18.32</c:v>
                </c:pt>
                <c:pt idx="1232">
                  <c:v>17.399999999999999</c:v>
                </c:pt>
                <c:pt idx="1233">
                  <c:v>18.98</c:v>
                </c:pt>
                <c:pt idx="1234">
                  <c:v>18.98</c:v>
                </c:pt>
                <c:pt idx="1235">
                  <c:v>20.67</c:v>
                </c:pt>
                <c:pt idx="1236">
                  <c:v>20.309999999999999</c:v>
                </c:pt>
                <c:pt idx="1237">
                  <c:v>21.68</c:v>
                </c:pt>
                <c:pt idx="1238">
                  <c:v>22.94</c:v>
                </c:pt>
                <c:pt idx="1239">
                  <c:v>22.52</c:v>
                </c:pt>
                <c:pt idx="1240">
                  <c:v>21.77</c:v>
                </c:pt>
                <c:pt idx="1241">
                  <c:v>23.35</c:v>
                </c:pt>
                <c:pt idx="1242">
                  <c:v>23.56</c:v>
                </c:pt>
                <c:pt idx="1243">
                  <c:v>24.54</c:v>
                </c:pt>
                <c:pt idx="1244">
                  <c:v>24.97</c:v>
                </c:pt>
                <c:pt idx="1245">
                  <c:v>22.14</c:v>
                </c:pt>
                <c:pt idx="1246">
                  <c:v>19.510000000000002</c:v>
                </c:pt>
                <c:pt idx="1247">
                  <c:v>19.559999999999999</c:v>
                </c:pt>
                <c:pt idx="1248">
                  <c:v>18.41</c:v>
                </c:pt>
                <c:pt idx="1249">
                  <c:v>19.41</c:v>
                </c:pt>
                <c:pt idx="1250">
                  <c:v>19.54</c:v>
                </c:pt>
                <c:pt idx="1251">
                  <c:v>20.82</c:v>
                </c:pt>
                <c:pt idx="1252">
                  <c:v>19.690000000000001</c:v>
                </c:pt>
                <c:pt idx="1253">
                  <c:v>21.6</c:v>
                </c:pt>
                <c:pt idx="1254">
                  <c:v>21.05</c:v>
                </c:pt>
                <c:pt idx="1255">
                  <c:v>21.45</c:v>
                </c:pt>
                <c:pt idx="1256">
                  <c:v>20.260000000000002</c:v>
                </c:pt>
                <c:pt idx="1257">
                  <c:v>18.239999999999998</c:v>
                </c:pt>
                <c:pt idx="1258">
                  <c:v>16.68</c:v>
                </c:pt>
                <c:pt idx="1259">
                  <c:v>15.76</c:v>
                </c:pt>
                <c:pt idx="1260">
                  <c:v>19.739999999999998</c:v>
                </c:pt>
                <c:pt idx="1261">
                  <c:v>22</c:v>
                </c:pt>
                <c:pt idx="1262">
                  <c:v>23.54</c:v>
                </c:pt>
                <c:pt idx="1263">
                  <c:v>24.15</c:v>
                </c:pt>
                <c:pt idx="1264">
                  <c:v>23.14</c:v>
                </c:pt>
                <c:pt idx="1265">
                  <c:v>20.99</c:v>
                </c:pt>
                <c:pt idx="1266">
                  <c:v>21.2</c:v>
                </c:pt>
                <c:pt idx="1267">
                  <c:v>20.22</c:v>
                </c:pt>
                <c:pt idx="1268">
                  <c:v>19.14</c:v>
                </c:pt>
                <c:pt idx="1269">
                  <c:v>17.059999999999999</c:v>
                </c:pt>
                <c:pt idx="1270">
                  <c:v>18.22</c:v>
                </c:pt>
                <c:pt idx="1271">
                  <c:v>15.91</c:v>
                </c:pt>
                <c:pt idx="1272">
                  <c:v>13.11</c:v>
                </c:pt>
                <c:pt idx="1273">
                  <c:v>12.73</c:v>
                </c:pt>
                <c:pt idx="1274">
                  <c:v>14.21</c:v>
                </c:pt>
                <c:pt idx="1275">
                  <c:v>15.97</c:v>
                </c:pt>
                <c:pt idx="1276">
                  <c:v>6.0259999999999998</c:v>
                </c:pt>
                <c:pt idx="1277">
                  <c:v>-0.33</c:v>
                </c:pt>
                <c:pt idx="1278">
                  <c:v>8.32</c:v>
                </c:pt>
                <c:pt idx="1279">
                  <c:v>5.0369999999999999</c:v>
                </c:pt>
                <c:pt idx="1280">
                  <c:v>1.431</c:v>
                </c:pt>
                <c:pt idx="1281">
                  <c:v>8.35</c:v>
                </c:pt>
                <c:pt idx="1282">
                  <c:v>11.06</c:v>
                </c:pt>
                <c:pt idx="1283">
                  <c:v>6.9169999999999998</c:v>
                </c:pt>
                <c:pt idx="1284">
                  <c:v>16.11</c:v>
                </c:pt>
                <c:pt idx="1285">
                  <c:v>15.65</c:v>
                </c:pt>
                <c:pt idx="1286">
                  <c:v>16.02</c:v>
                </c:pt>
                <c:pt idx="1287">
                  <c:v>17.829999999999998</c:v>
                </c:pt>
                <c:pt idx="1288">
                  <c:v>18.05</c:v>
                </c:pt>
                <c:pt idx="1289">
                  <c:v>18</c:v>
                </c:pt>
                <c:pt idx="1290">
                  <c:v>16.559999999999999</c:v>
                </c:pt>
                <c:pt idx="1291">
                  <c:v>16.18</c:v>
                </c:pt>
                <c:pt idx="1292">
                  <c:v>16.09</c:v>
                </c:pt>
                <c:pt idx="1293">
                  <c:v>15.73</c:v>
                </c:pt>
                <c:pt idx="1294">
                  <c:v>15.33</c:v>
                </c:pt>
                <c:pt idx="1295">
                  <c:v>16.29</c:v>
                </c:pt>
                <c:pt idx="1296">
                  <c:v>16.399999999999999</c:v>
                </c:pt>
                <c:pt idx="1297">
                  <c:v>17.25</c:v>
                </c:pt>
                <c:pt idx="1298">
                  <c:v>16.809999999999999</c:v>
                </c:pt>
                <c:pt idx="1299">
                  <c:v>16.25</c:v>
                </c:pt>
                <c:pt idx="1300">
                  <c:v>11.96</c:v>
                </c:pt>
                <c:pt idx="1301">
                  <c:v>8.3800000000000008</c:v>
                </c:pt>
                <c:pt idx="1302">
                  <c:v>5.9089999999999998</c:v>
                </c:pt>
                <c:pt idx="1303">
                  <c:v>1.2929999999999999</c:v>
                </c:pt>
                <c:pt idx="1304">
                  <c:v>3.4929999999999999</c:v>
                </c:pt>
                <c:pt idx="1305">
                  <c:v>4.2039999999999997</c:v>
                </c:pt>
                <c:pt idx="1306">
                  <c:v>2.496</c:v>
                </c:pt>
                <c:pt idx="1307">
                  <c:v>1.0999999999999999E-2</c:v>
                </c:pt>
                <c:pt idx="1308">
                  <c:v>4.4420000000000002</c:v>
                </c:pt>
                <c:pt idx="1309">
                  <c:v>6.5229999999999997</c:v>
                </c:pt>
                <c:pt idx="1310">
                  <c:v>5.3040000000000003</c:v>
                </c:pt>
                <c:pt idx="1311">
                  <c:v>1.974</c:v>
                </c:pt>
                <c:pt idx="1312">
                  <c:v>-1.597</c:v>
                </c:pt>
                <c:pt idx="1313">
                  <c:v>-3.6139999999999999</c:v>
                </c:pt>
                <c:pt idx="1314">
                  <c:v>-3.7010000000000001</c:v>
                </c:pt>
                <c:pt idx="1315">
                  <c:v>-5.5019999999999998</c:v>
                </c:pt>
                <c:pt idx="1316">
                  <c:v>-7.3680000000000003</c:v>
                </c:pt>
                <c:pt idx="1317">
                  <c:v>-2.6440000000000001</c:v>
                </c:pt>
                <c:pt idx="1318">
                  <c:v>5.5389999999999997</c:v>
                </c:pt>
                <c:pt idx="1319">
                  <c:v>5.6470000000000002</c:v>
                </c:pt>
                <c:pt idx="1320">
                  <c:v>9.3800000000000008</c:v>
                </c:pt>
                <c:pt idx="1321">
                  <c:v>11.34</c:v>
                </c:pt>
                <c:pt idx="1322">
                  <c:v>12.33</c:v>
                </c:pt>
                <c:pt idx="1323">
                  <c:v>12.15</c:v>
                </c:pt>
                <c:pt idx="1324">
                  <c:v>12.49</c:v>
                </c:pt>
                <c:pt idx="1325">
                  <c:v>12.34</c:v>
                </c:pt>
                <c:pt idx="1326">
                  <c:v>13.64</c:v>
                </c:pt>
                <c:pt idx="1327">
                  <c:v>15.91</c:v>
                </c:pt>
                <c:pt idx="1328">
                  <c:v>14.71</c:v>
                </c:pt>
                <c:pt idx="1329">
                  <c:v>14.57</c:v>
                </c:pt>
                <c:pt idx="1330">
                  <c:v>13.47</c:v>
                </c:pt>
                <c:pt idx="1331">
                  <c:v>11.44</c:v>
                </c:pt>
                <c:pt idx="1332">
                  <c:v>10.34</c:v>
                </c:pt>
                <c:pt idx="1333">
                  <c:v>9.76</c:v>
                </c:pt>
                <c:pt idx="1334">
                  <c:v>9.26</c:v>
                </c:pt>
                <c:pt idx="1335">
                  <c:v>7.6849999999999996</c:v>
                </c:pt>
                <c:pt idx="1336">
                  <c:v>6.0979999999999999</c:v>
                </c:pt>
                <c:pt idx="1337">
                  <c:v>3.9089999999999998</c:v>
                </c:pt>
                <c:pt idx="1338">
                  <c:v>4.6029999999999998</c:v>
                </c:pt>
                <c:pt idx="1339">
                  <c:v>3.6659999999999999</c:v>
                </c:pt>
                <c:pt idx="1340">
                  <c:v>2.1589999999999998</c:v>
                </c:pt>
                <c:pt idx="1341">
                  <c:v>-1.7749999999999999</c:v>
                </c:pt>
                <c:pt idx="1342">
                  <c:v>3.5430000000000001</c:v>
                </c:pt>
                <c:pt idx="1343">
                  <c:v>2.706</c:v>
                </c:pt>
                <c:pt idx="1344">
                  <c:v>2.8780000000000001</c:v>
                </c:pt>
                <c:pt idx="1345">
                  <c:v>3.8809999999999998</c:v>
                </c:pt>
                <c:pt idx="1346">
                  <c:v>3.62</c:v>
                </c:pt>
                <c:pt idx="1347">
                  <c:v>3.4980000000000002</c:v>
                </c:pt>
                <c:pt idx="1348">
                  <c:v>3.2210000000000001</c:v>
                </c:pt>
                <c:pt idx="1349">
                  <c:v>2.597</c:v>
                </c:pt>
                <c:pt idx="1350">
                  <c:v>2.597</c:v>
                </c:pt>
                <c:pt idx="1351">
                  <c:v>2.597</c:v>
                </c:pt>
                <c:pt idx="1352">
                  <c:v>2.2250000000000001</c:v>
                </c:pt>
                <c:pt idx="1353">
                  <c:v>2.4940000000000002</c:v>
                </c:pt>
                <c:pt idx="1354">
                  <c:v>2.3889999999999998</c:v>
                </c:pt>
                <c:pt idx="1355">
                  <c:v>2.0430000000000001</c:v>
                </c:pt>
                <c:pt idx="1356">
                  <c:v>-3.754</c:v>
                </c:pt>
                <c:pt idx="1357">
                  <c:v>1.004</c:v>
                </c:pt>
                <c:pt idx="1358">
                  <c:v>0.83</c:v>
                </c:pt>
                <c:pt idx="1359">
                  <c:v>-0.24399999999999999</c:v>
                </c:pt>
                <c:pt idx="1360">
                  <c:v>0.73499999999999999</c:v>
                </c:pt>
                <c:pt idx="1361">
                  <c:v>1.2809999999999999</c:v>
                </c:pt>
                <c:pt idx="1362">
                  <c:v>0.51900000000000002</c:v>
                </c:pt>
                <c:pt idx="1363">
                  <c:v>0.51900000000000002</c:v>
                </c:pt>
                <c:pt idx="1364">
                  <c:v>0.70899999999999996</c:v>
                </c:pt>
                <c:pt idx="1365">
                  <c:v>-0.41699999999999998</c:v>
                </c:pt>
                <c:pt idx="1366">
                  <c:v>-0.97199999999999998</c:v>
                </c:pt>
                <c:pt idx="1367">
                  <c:v>-1.4930000000000001</c:v>
                </c:pt>
                <c:pt idx="1368">
                  <c:v>-1.8049999999999999</c:v>
                </c:pt>
                <c:pt idx="1369">
                  <c:v>-2.6219999999999999</c:v>
                </c:pt>
                <c:pt idx="1370">
                  <c:v>-6.875</c:v>
                </c:pt>
                <c:pt idx="1371">
                  <c:v>-10.97</c:v>
                </c:pt>
                <c:pt idx="1372">
                  <c:v>-15.67</c:v>
                </c:pt>
                <c:pt idx="1373">
                  <c:v>-15.64</c:v>
                </c:pt>
                <c:pt idx="1374">
                  <c:v>-7.673</c:v>
                </c:pt>
                <c:pt idx="1375">
                  <c:v>-4.5830000000000002</c:v>
                </c:pt>
                <c:pt idx="1376">
                  <c:v>-12.65</c:v>
                </c:pt>
                <c:pt idx="1377">
                  <c:v>-16.12</c:v>
                </c:pt>
                <c:pt idx="1378">
                  <c:v>-19.62</c:v>
                </c:pt>
                <c:pt idx="1379">
                  <c:v>-21.23</c:v>
                </c:pt>
                <c:pt idx="1380">
                  <c:v>-3.0830000000000002</c:v>
                </c:pt>
                <c:pt idx="1381">
                  <c:v>-2.4239999999999999</c:v>
                </c:pt>
                <c:pt idx="1382">
                  <c:v>-6.4089999999999998</c:v>
                </c:pt>
                <c:pt idx="1383">
                  <c:v>-5.5640000000000001</c:v>
                </c:pt>
                <c:pt idx="1384">
                  <c:v>-5.7750000000000004</c:v>
                </c:pt>
                <c:pt idx="1385">
                  <c:v>-12.56</c:v>
                </c:pt>
                <c:pt idx="1386">
                  <c:v>-9.9600000000000009</c:v>
                </c:pt>
                <c:pt idx="1387">
                  <c:v>-16.989999999999998</c:v>
                </c:pt>
                <c:pt idx="1388">
                  <c:v>-16.07</c:v>
                </c:pt>
                <c:pt idx="1389">
                  <c:v>-15.29</c:v>
                </c:pt>
                <c:pt idx="1390">
                  <c:v>-19.93</c:v>
                </c:pt>
                <c:pt idx="1391">
                  <c:v>-18.59</c:v>
                </c:pt>
                <c:pt idx="1392">
                  <c:v>-20.87</c:v>
                </c:pt>
                <c:pt idx="1393">
                  <c:v>-21.37</c:v>
                </c:pt>
                <c:pt idx="1394">
                  <c:v>-17.47</c:v>
                </c:pt>
                <c:pt idx="1395">
                  <c:v>-15.58</c:v>
                </c:pt>
                <c:pt idx="1396">
                  <c:v>-15.97</c:v>
                </c:pt>
                <c:pt idx="1397">
                  <c:v>-16.27</c:v>
                </c:pt>
                <c:pt idx="1398">
                  <c:v>-16.34</c:v>
                </c:pt>
                <c:pt idx="1399">
                  <c:v>-16.57</c:v>
                </c:pt>
                <c:pt idx="1400">
                  <c:v>-16.97</c:v>
                </c:pt>
                <c:pt idx="1401">
                  <c:v>-17.04</c:v>
                </c:pt>
                <c:pt idx="1402">
                  <c:v>-18.690000000000001</c:v>
                </c:pt>
                <c:pt idx="1403">
                  <c:v>-16.66</c:v>
                </c:pt>
                <c:pt idx="1404">
                  <c:v>-8.17</c:v>
                </c:pt>
                <c:pt idx="1405">
                  <c:v>-0.29299999999999998</c:v>
                </c:pt>
                <c:pt idx="1406">
                  <c:v>-0.63800000000000001</c:v>
                </c:pt>
                <c:pt idx="1407">
                  <c:v>-2.6949999999999998</c:v>
                </c:pt>
                <c:pt idx="1408">
                  <c:v>-3.4670000000000001</c:v>
                </c:pt>
                <c:pt idx="1409">
                  <c:v>-5.2750000000000004</c:v>
                </c:pt>
                <c:pt idx="1410">
                  <c:v>-4.1989999999999998</c:v>
                </c:pt>
                <c:pt idx="1411">
                  <c:v>-2.4910000000000001</c:v>
                </c:pt>
                <c:pt idx="1412">
                  <c:v>-0.40600000000000003</c:v>
                </c:pt>
                <c:pt idx="1413">
                  <c:v>-0.89</c:v>
                </c:pt>
                <c:pt idx="1414">
                  <c:v>0.99199999999999999</c:v>
                </c:pt>
                <c:pt idx="1415">
                  <c:v>-3.1389999999999998</c:v>
                </c:pt>
                <c:pt idx="1416">
                  <c:v>-1.397</c:v>
                </c:pt>
                <c:pt idx="1417">
                  <c:v>-0.871</c:v>
                </c:pt>
                <c:pt idx="1418">
                  <c:v>-2.468</c:v>
                </c:pt>
                <c:pt idx="1419">
                  <c:v>-1.494</c:v>
                </c:pt>
                <c:pt idx="1420">
                  <c:v>-4.1070000000000002</c:v>
                </c:pt>
                <c:pt idx="1421">
                  <c:v>-2.5019999999999998</c:v>
                </c:pt>
                <c:pt idx="1422">
                  <c:v>-2.0499999999999998</c:v>
                </c:pt>
                <c:pt idx="1423">
                  <c:v>-7.7389999999999999</c:v>
                </c:pt>
                <c:pt idx="1424">
                  <c:v>-7.5830000000000002</c:v>
                </c:pt>
                <c:pt idx="1425">
                  <c:v>-8.94</c:v>
                </c:pt>
                <c:pt idx="1426">
                  <c:v>-19.29</c:v>
                </c:pt>
                <c:pt idx="1427">
                  <c:v>-21.82</c:v>
                </c:pt>
                <c:pt idx="1428">
                  <c:v>-22.73</c:v>
                </c:pt>
                <c:pt idx="1429">
                  <c:v>-21.5</c:v>
                </c:pt>
                <c:pt idx="1430">
                  <c:v>-19.149999999999999</c:v>
                </c:pt>
                <c:pt idx="1431">
                  <c:v>-13.38</c:v>
                </c:pt>
                <c:pt idx="1432">
                  <c:v>-11.91</c:v>
                </c:pt>
                <c:pt idx="1433">
                  <c:v>-12.51</c:v>
                </c:pt>
                <c:pt idx="1434">
                  <c:v>-13.62</c:v>
                </c:pt>
                <c:pt idx="1435">
                  <c:v>-8.44</c:v>
                </c:pt>
                <c:pt idx="1436">
                  <c:v>-7.8330000000000002</c:v>
                </c:pt>
                <c:pt idx="1437">
                  <c:v>-10.58</c:v>
                </c:pt>
                <c:pt idx="1438">
                  <c:v>-9.7799999999999994</c:v>
                </c:pt>
                <c:pt idx="1439">
                  <c:v>-8.64</c:v>
                </c:pt>
                <c:pt idx="1440">
                  <c:v>-7.5369999999999999</c:v>
                </c:pt>
                <c:pt idx="1441">
                  <c:v>-7.36</c:v>
                </c:pt>
                <c:pt idx="1442">
                  <c:v>-7.6070000000000002</c:v>
                </c:pt>
                <c:pt idx="1443">
                  <c:v>-7.36</c:v>
                </c:pt>
                <c:pt idx="1444">
                  <c:v>-7.3239999999999998</c:v>
                </c:pt>
                <c:pt idx="1445">
                  <c:v>-7.6779999999999999</c:v>
                </c:pt>
                <c:pt idx="1446">
                  <c:v>-5.5460000000000003</c:v>
                </c:pt>
                <c:pt idx="1447">
                  <c:v>-5.4939999999999998</c:v>
                </c:pt>
                <c:pt idx="1448">
                  <c:v>-3.78</c:v>
                </c:pt>
                <c:pt idx="1449">
                  <c:v>-7.9260000000000002</c:v>
                </c:pt>
                <c:pt idx="1450">
                  <c:v>-9.17</c:v>
                </c:pt>
                <c:pt idx="1451">
                  <c:v>-20.83</c:v>
                </c:pt>
                <c:pt idx="1452">
                  <c:v>-20.83</c:v>
                </c:pt>
                <c:pt idx="1453">
                  <c:v>-20.59</c:v>
                </c:pt>
                <c:pt idx="1454">
                  <c:v>-20.54</c:v>
                </c:pt>
                <c:pt idx="1455">
                  <c:v>-19.45</c:v>
                </c:pt>
                <c:pt idx="1456">
                  <c:v>-17.510000000000002</c:v>
                </c:pt>
                <c:pt idx="1457">
                  <c:v>-19.98</c:v>
                </c:pt>
                <c:pt idx="1458">
                  <c:v>-17.12</c:v>
                </c:pt>
                <c:pt idx="1459">
                  <c:v>-18.489999999999998</c:v>
                </c:pt>
                <c:pt idx="1460">
                  <c:v>-17.8</c:v>
                </c:pt>
                <c:pt idx="1461">
                  <c:v>-16.010000000000002</c:v>
                </c:pt>
                <c:pt idx="1462">
                  <c:v>-16.27</c:v>
                </c:pt>
                <c:pt idx="1463">
                  <c:v>-20.22</c:v>
                </c:pt>
                <c:pt idx="1464">
                  <c:v>-21.04</c:v>
                </c:pt>
                <c:pt idx="1465">
                  <c:v>-20.95</c:v>
                </c:pt>
                <c:pt idx="1466">
                  <c:v>-20.73</c:v>
                </c:pt>
                <c:pt idx="1467">
                  <c:v>-15.71</c:v>
                </c:pt>
                <c:pt idx="1468">
                  <c:v>-14.04</c:v>
                </c:pt>
                <c:pt idx="1469">
                  <c:v>-14.18</c:v>
                </c:pt>
                <c:pt idx="1470">
                  <c:v>-7.5460000000000003</c:v>
                </c:pt>
                <c:pt idx="1471">
                  <c:v>-6.3289999999999997</c:v>
                </c:pt>
                <c:pt idx="1472">
                  <c:v>5.5359999999999996</c:v>
                </c:pt>
                <c:pt idx="1473">
                  <c:v>8.1999999999999993</c:v>
                </c:pt>
                <c:pt idx="1474">
                  <c:v>7.407</c:v>
                </c:pt>
                <c:pt idx="1475">
                  <c:v>8.6</c:v>
                </c:pt>
                <c:pt idx="1476">
                  <c:v>4.28</c:v>
                </c:pt>
                <c:pt idx="1477">
                  <c:v>-1.988</c:v>
                </c:pt>
                <c:pt idx="1478">
                  <c:v>3.4239999999999999</c:v>
                </c:pt>
                <c:pt idx="1479">
                  <c:v>4.8860000000000001</c:v>
                </c:pt>
                <c:pt idx="1480">
                  <c:v>6.8179999999999996</c:v>
                </c:pt>
                <c:pt idx="1481">
                  <c:v>7.1150000000000002</c:v>
                </c:pt>
                <c:pt idx="1482">
                  <c:v>4.0880000000000001</c:v>
                </c:pt>
                <c:pt idx="1483">
                  <c:v>1.004</c:v>
                </c:pt>
                <c:pt idx="1484">
                  <c:v>-6.53</c:v>
                </c:pt>
                <c:pt idx="1485">
                  <c:v>-9.2100000000000009</c:v>
                </c:pt>
                <c:pt idx="1486">
                  <c:v>-11.29</c:v>
                </c:pt>
                <c:pt idx="1487">
                  <c:v>-5.5789999999999997</c:v>
                </c:pt>
                <c:pt idx="1488">
                  <c:v>-4.6840000000000002</c:v>
                </c:pt>
                <c:pt idx="1489">
                  <c:v>-5.0609999999999999</c:v>
                </c:pt>
                <c:pt idx="1490">
                  <c:v>-2.6920000000000002</c:v>
                </c:pt>
                <c:pt idx="1491">
                  <c:v>-2.3149999999999999</c:v>
                </c:pt>
                <c:pt idx="1492">
                  <c:v>-2.5230000000000001</c:v>
                </c:pt>
                <c:pt idx="1493">
                  <c:v>3.5449999999999999</c:v>
                </c:pt>
                <c:pt idx="1494">
                  <c:v>6.7809999999999997</c:v>
                </c:pt>
                <c:pt idx="1495">
                  <c:v>9.56</c:v>
                </c:pt>
                <c:pt idx="1496">
                  <c:v>12.45</c:v>
                </c:pt>
                <c:pt idx="1497">
                  <c:v>13.31</c:v>
                </c:pt>
                <c:pt idx="1498">
                  <c:v>10.77</c:v>
                </c:pt>
                <c:pt idx="1499">
                  <c:v>6.8360000000000003</c:v>
                </c:pt>
                <c:pt idx="1500">
                  <c:v>8.44</c:v>
                </c:pt>
                <c:pt idx="1501">
                  <c:v>7.68</c:v>
                </c:pt>
                <c:pt idx="1502">
                  <c:v>8.1</c:v>
                </c:pt>
                <c:pt idx="1503">
                  <c:v>7.4749999999999996</c:v>
                </c:pt>
                <c:pt idx="1504">
                  <c:v>2.0550000000000002</c:v>
                </c:pt>
                <c:pt idx="1505">
                  <c:v>-2.5230000000000001</c:v>
                </c:pt>
                <c:pt idx="1506">
                  <c:v>-15.02</c:v>
                </c:pt>
                <c:pt idx="1507">
                  <c:v>-16.86</c:v>
                </c:pt>
                <c:pt idx="1508">
                  <c:v>-16.260000000000002</c:v>
                </c:pt>
                <c:pt idx="1509">
                  <c:v>-11.32</c:v>
                </c:pt>
                <c:pt idx="1510">
                  <c:v>-12.51</c:v>
                </c:pt>
                <c:pt idx="1511">
                  <c:v>-10.94</c:v>
                </c:pt>
                <c:pt idx="1512">
                  <c:v>-9.49</c:v>
                </c:pt>
                <c:pt idx="1513">
                  <c:v>-8.64</c:v>
                </c:pt>
                <c:pt idx="1514">
                  <c:v>-7.1120000000000001</c:v>
                </c:pt>
                <c:pt idx="1515">
                  <c:v>-4.4429999999999996</c:v>
                </c:pt>
                <c:pt idx="1516">
                  <c:v>-3.9980000000000002</c:v>
                </c:pt>
                <c:pt idx="1517">
                  <c:v>-1.639</c:v>
                </c:pt>
                <c:pt idx="1518">
                  <c:v>1.464</c:v>
                </c:pt>
                <c:pt idx="1519">
                  <c:v>2.056</c:v>
                </c:pt>
                <c:pt idx="1520">
                  <c:v>1.1990000000000001</c:v>
                </c:pt>
                <c:pt idx="1521">
                  <c:v>-2.93</c:v>
                </c:pt>
                <c:pt idx="1522">
                  <c:v>0.47299999999999998</c:v>
                </c:pt>
                <c:pt idx="1523">
                  <c:v>1.794</c:v>
                </c:pt>
                <c:pt idx="1524">
                  <c:v>4.1529999999999996</c:v>
                </c:pt>
                <c:pt idx="1525">
                  <c:v>4.2610000000000001</c:v>
                </c:pt>
                <c:pt idx="1526">
                  <c:v>5.72</c:v>
                </c:pt>
                <c:pt idx="1527">
                  <c:v>6.6619999999999999</c:v>
                </c:pt>
                <c:pt idx="1528">
                  <c:v>7.8140000000000001</c:v>
                </c:pt>
                <c:pt idx="1529">
                  <c:v>5.7210000000000001</c:v>
                </c:pt>
                <c:pt idx="1530">
                  <c:v>8.52</c:v>
                </c:pt>
                <c:pt idx="1531">
                  <c:v>8.85</c:v>
                </c:pt>
                <c:pt idx="1532">
                  <c:v>13.3</c:v>
                </c:pt>
                <c:pt idx="1533">
                  <c:v>4.5430000000000001</c:v>
                </c:pt>
                <c:pt idx="1534">
                  <c:v>8.3699999999999992</c:v>
                </c:pt>
                <c:pt idx="1535">
                  <c:v>5.5209999999999999</c:v>
                </c:pt>
                <c:pt idx="1536">
                  <c:v>5.14</c:v>
                </c:pt>
                <c:pt idx="1537">
                  <c:v>4.74</c:v>
                </c:pt>
                <c:pt idx="1538">
                  <c:v>0.85799999999999998</c:v>
                </c:pt>
                <c:pt idx="1539">
                  <c:v>1.877</c:v>
                </c:pt>
                <c:pt idx="1540">
                  <c:v>-6.38</c:v>
                </c:pt>
                <c:pt idx="1541">
                  <c:v>-3.823</c:v>
                </c:pt>
                <c:pt idx="1542">
                  <c:v>-1.9790000000000001</c:v>
                </c:pt>
                <c:pt idx="1543">
                  <c:v>-10.43</c:v>
                </c:pt>
                <c:pt idx="1544">
                  <c:v>-5.0819999999999999</c:v>
                </c:pt>
                <c:pt idx="1545">
                  <c:v>8.65</c:v>
                </c:pt>
                <c:pt idx="1546">
                  <c:v>6.9749999999999996</c:v>
                </c:pt>
                <c:pt idx="1547">
                  <c:v>-3.5880000000000001</c:v>
                </c:pt>
                <c:pt idx="1548">
                  <c:v>2.1120000000000001</c:v>
                </c:pt>
                <c:pt idx="1549">
                  <c:v>3.1509999999999998</c:v>
                </c:pt>
                <c:pt idx="1550">
                  <c:v>3.7410000000000001</c:v>
                </c:pt>
                <c:pt idx="1551">
                  <c:v>3.7410000000000001</c:v>
                </c:pt>
                <c:pt idx="1552">
                  <c:v>3.81</c:v>
                </c:pt>
                <c:pt idx="1553">
                  <c:v>3.7759999999999998</c:v>
                </c:pt>
                <c:pt idx="1554">
                  <c:v>1.714</c:v>
                </c:pt>
                <c:pt idx="1555">
                  <c:v>-5.2220000000000004</c:v>
                </c:pt>
                <c:pt idx="1556">
                  <c:v>-8.4700000000000006</c:v>
                </c:pt>
                <c:pt idx="1557">
                  <c:v>-10.72</c:v>
                </c:pt>
                <c:pt idx="1558">
                  <c:v>-7.7750000000000004</c:v>
                </c:pt>
                <c:pt idx="1559">
                  <c:v>-9.18</c:v>
                </c:pt>
                <c:pt idx="1560">
                  <c:v>0.26400000000000001</c:v>
                </c:pt>
                <c:pt idx="1561">
                  <c:v>6.3440000000000003</c:v>
                </c:pt>
                <c:pt idx="1562">
                  <c:v>6.3390000000000004</c:v>
                </c:pt>
                <c:pt idx="1563">
                  <c:v>6.2729999999999997</c:v>
                </c:pt>
                <c:pt idx="1564">
                  <c:v>3.62</c:v>
                </c:pt>
                <c:pt idx="1565">
                  <c:v>2.1110000000000002</c:v>
                </c:pt>
                <c:pt idx="1566">
                  <c:v>2.1110000000000002</c:v>
                </c:pt>
                <c:pt idx="1567">
                  <c:v>2.2509999999999999</c:v>
                </c:pt>
                <c:pt idx="1568">
                  <c:v>0.58799999999999997</c:v>
                </c:pt>
                <c:pt idx="1569">
                  <c:v>-1.0069999999999999</c:v>
                </c:pt>
                <c:pt idx="1570">
                  <c:v>-1.9790000000000001</c:v>
                </c:pt>
                <c:pt idx="1571">
                  <c:v>-7.1909999999999998</c:v>
                </c:pt>
                <c:pt idx="1572">
                  <c:v>-9.42</c:v>
                </c:pt>
                <c:pt idx="1573">
                  <c:v>-8.2899999999999991</c:v>
                </c:pt>
                <c:pt idx="1574">
                  <c:v>-9.23</c:v>
                </c:pt>
                <c:pt idx="1575">
                  <c:v>-13.95</c:v>
                </c:pt>
                <c:pt idx="1576">
                  <c:v>-13.91</c:v>
                </c:pt>
                <c:pt idx="1577">
                  <c:v>-12.89</c:v>
                </c:pt>
                <c:pt idx="1578">
                  <c:v>-8.42</c:v>
                </c:pt>
                <c:pt idx="1579">
                  <c:v>-9.86</c:v>
                </c:pt>
                <c:pt idx="1580">
                  <c:v>-1.448</c:v>
                </c:pt>
                <c:pt idx="1581">
                  <c:v>-5.1079999999999997</c:v>
                </c:pt>
                <c:pt idx="1582">
                  <c:v>-2.6909999999999998</c:v>
                </c:pt>
                <c:pt idx="1583">
                  <c:v>6.9530000000000003</c:v>
                </c:pt>
                <c:pt idx="1584">
                  <c:v>-1.9339999999999999</c:v>
                </c:pt>
                <c:pt idx="1585">
                  <c:v>7.093</c:v>
                </c:pt>
                <c:pt idx="1586">
                  <c:v>8.35</c:v>
                </c:pt>
                <c:pt idx="1587">
                  <c:v>8.64</c:v>
                </c:pt>
                <c:pt idx="1588">
                  <c:v>5.4710000000000001</c:v>
                </c:pt>
                <c:pt idx="1589">
                  <c:v>4.2949999999999999</c:v>
                </c:pt>
                <c:pt idx="1590">
                  <c:v>-1.84</c:v>
                </c:pt>
                <c:pt idx="1591">
                  <c:v>-5.3280000000000003</c:v>
                </c:pt>
                <c:pt idx="1592">
                  <c:v>2.2490000000000001</c:v>
                </c:pt>
                <c:pt idx="1593">
                  <c:v>-0.21</c:v>
                </c:pt>
                <c:pt idx="1594">
                  <c:v>-3.4430000000000001</c:v>
                </c:pt>
                <c:pt idx="1595">
                  <c:v>-9.01</c:v>
                </c:pt>
                <c:pt idx="1596">
                  <c:v>-11.42</c:v>
                </c:pt>
                <c:pt idx="1597">
                  <c:v>-11.97</c:v>
                </c:pt>
                <c:pt idx="1598">
                  <c:v>-14.83</c:v>
                </c:pt>
                <c:pt idx="1599">
                  <c:v>-16.760000000000002</c:v>
                </c:pt>
                <c:pt idx="1600">
                  <c:v>-17.239999999999998</c:v>
                </c:pt>
                <c:pt idx="1601">
                  <c:v>-18.190000000000001</c:v>
                </c:pt>
                <c:pt idx="1602">
                  <c:v>-9.65</c:v>
                </c:pt>
                <c:pt idx="1603">
                  <c:v>-6.351</c:v>
                </c:pt>
                <c:pt idx="1604">
                  <c:v>-5.5419999999999998</c:v>
                </c:pt>
                <c:pt idx="1605">
                  <c:v>-7.4080000000000004</c:v>
                </c:pt>
                <c:pt idx="1606">
                  <c:v>-14.8</c:v>
                </c:pt>
                <c:pt idx="1607">
                  <c:v>-11.62</c:v>
                </c:pt>
                <c:pt idx="1608">
                  <c:v>-25.24</c:v>
                </c:pt>
                <c:pt idx="1609">
                  <c:v>-25.75</c:v>
                </c:pt>
                <c:pt idx="1610">
                  <c:v>-25.09</c:v>
                </c:pt>
                <c:pt idx="1611">
                  <c:v>-24.48</c:v>
                </c:pt>
                <c:pt idx="1612">
                  <c:v>-19.010000000000002</c:v>
                </c:pt>
                <c:pt idx="1613">
                  <c:v>-25.12</c:v>
                </c:pt>
                <c:pt idx="1614">
                  <c:v>-22.16</c:v>
                </c:pt>
                <c:pt idx="1615">
                  <c:v>-23.57</c:v>
                </c:pt>
                <c:pt idx="1616">
                  <c:v>-25.73</c:v>
                </c:pt>
                <c:pt idx="1617">
                  <c:v>-24.52</c:v>
                </c:pt>
                <c:pt idx="1618">
                  <c:v>-24.49</c:v>
                </c:pt>
                <c:pt idx="1619">
                  <c:v>-26.82</c:v>
                </c:pt>
                <c:pt idx="1620">
                  <c:v>-29.75</c:v>
                </c:pt>
                <c:pt idx="1621">
                  <c:v>-31.93</c:v>
                </c:pt>
                <c:pt idx="1622">
                  <c:v>-32.119999999999997</c:v>
                </c:pt>
                <c:pt idx="1623">
                  <c:v>-29.71</c:v>
                </c:pt>
                <c:pt idx="1624">
                  <c:v>-21.76</c:v>
                </c:pt>
                <c:pt idx="1625">
                  <c:v>-15.63</c:v>
                </c:pt>
                <c:pt idx="1626">
                  <c:v>-13.92</c:v>
                </c:pt>
                <c:pt idx="1627">
                  <c:v>-11.87</c:v>
                </c:pt>
                <c:pt idx="1628">
                  <c:v>-14.58</c:v>
                </c:pt>
                <c:pt idx="1629">
                  <c:v>-15.93</c:v>
                </c:pt>
                <c:pt idx="1630">
                  <c:v>-18.239999999999998</c:v>
                </c:pt>
                <c:pt idx="1631">
                  <c:v>-15.09</c:v>
                </c:pt>
                <c:pt idx="1632">
                  <c:v>-17.23</c:v>
                </c:pt>
                <c:pt idx="1633">
                  <c:v>-10.42</c:v>
                </c:pt>
                <c:pt idx="1634">
                  <c:v>-5.2750000000000004</c:v>
                </c:pt>
                <c:pt idx="1635">
                  <c:v>-1.4390000000000001</c:v>
                </c:pt>
                <c:pt idx="1636">
                  <c:v>-1.3680000000000001</c:v>
                </c:pt>
                <c:pt idx="1637">
                  <c:v>15.65</c:v>
                </c:pt>
                <c:pt idx="1638">
                  <c:v>21.63</c:v>
                </c:pt>
                <c:pt idx="1639">
                  <c:v>20.21</c:v>
                </c:pt>
                <c:pt idx="1640">
                  <c:v>24.03</c:v>
                </c:pt>
                <c:pt idx="1641">
                  <c:v>23.92</c:v>
                </c:pt>
                <c:pt idx="1642">
                  <c:v>17.899999999999999</c:v>
                </c:pt>
                <c:pt idx="1643">
                  <c:v>14.35</c:v>
                </c:pt>
                <c:pt idx="1644">
                  <c:v>18.57</c:v>
                </c:pt>
                <c:pt idx="1645">
                  <c:v>16.75</c:v>
                </c:pt>
                <c:pt idx="1646">
                  <c:v>12.81</c:v>
                </c:pt>
                <c:pt idx="1647">
                  <c:v>11.33</c:v>
                </c:pt>
                <c:pt idx="1648">
                  <c:v>10.25</c:v>
                </c:pt>
                <c:pt idx="1649">
                  <c:v>11.59</c:v>
                </c:pt>
                <c:pt idx="1650">
                  <c:v>12.63</c:v>
                </c:pt>
              </c:numCache>
            </c:numRef>
          </c:yVal>
          <c:smooth val="0"/>
          <c:extLst>
            <c:ext xmlns:c16="http://schemas.microsoft.com/office/drawing/2014/chart" uri="{C3380CC4-5D6E-409C-BE32-E72D297353CC}">
              <c16:uniqueId val="{00000000-E13C-4F2D-ACEC-BF0BD90DEB24}"/>
            </c:ext>
          </c:extLst>
        </c:ser>
        <c:ser>
          <c:idx val="3"/>
          <c:order val="1"/>
          <c:tx>
            <c:strRef>
              <c:f>Kaktovik_Hr3!$V$7</c:f>
              <c:strCache>
                <c:ptCount val="1"/>
                <c:pt idx="0">
                  <c:v>LoggerTmpF</c:v>
                </c:pt>
              </c:strCache>
            </c:strRef>
          </c:tx>
          <c:marker>
            <c:symbol val="none"/>
          </c:marker>
          <c:xVal>
            <c:numRef>
              <c:f>Kaktovik_Hr3!$A$10:$A$1660</c:f>
              <c:numCache>
                <c:formatCode>mm/dd/yy\ hh:mm</c:formatCode>
                <c:ptCount val="1651"/>
                <c:pt idx="0">
                  <c:v>42530.334027777775</c:v>
                </c:pt>
                <c:pt idx="1">
                  <c:v>42530.375</c:v>
                </c:pt>
                <c:pt idx="2">
                  <c:v>42530.5</c:v>
                </c:pt>
                <c:pt idx="3">
                  <c:v>42530.625</c:v>
                </c:pt>
                <c:pt idx="4">
                  <c:v>42530.75</c:v>
                </c:pt>
                <c:pt idx="5">
                  <c:v>42530.875</c:v>
                </c:pt>
                <c:pt idx="6">
                  <c:v>42531</c:v>
                </c:pt>
                <c:pt idx="7">
                  <c:v>42531.125</c:v>
                </c:pt>
                <c:pt idx="8">
                  <c:v>42531.25</c:v>
                </c:pt>
                <c:pt idx="9">
                  <c:v>42531.375</c:v>
                </c:pt>
                <c:pt idx="10">
                  <c:v>42531.5</c:v>
                </c:pt>
                <c:pt idx="11">
                  <c:v>42531.625</c:v>
                </c:pt>
                <c:pt idx="12">
                  <c:v>42531.75</c:v>
                </c:pt>
                <c:pt idx="13">
                  <c:v>42531.875</c:v>
                </c:pt>
                <c:pt idx="14">
                  <c:v>42532</c:v>
                </c:pt>
                <c:pt idx="15">
                  <c:v>42532.125</c:v>
                </c:pt>
                <c:pt idx="16">
                  <c:v>42532.25</c:v>
                </c:pt>
                <c:pt idx="17">
                  <c:v>42532.375</c:v>
                </c:pt>
                <c:pt idx="18">
                  <c:v>42532.5</c:v>
                </c:pt>
                <c:pt idx="19">
                  <c:v>42532.625</c:v>
                </c:pt>
                <c:pt idx="20">
                  <c:v>42532.75</c:v>
                </c:pt>
                <c:pt idx="21">
                  <c:v>42532.875</c:v>
                </c:pt>
                <c:pt idx="22">
                  <c:v>42533</c:v>
                </c:pt>
                <c:pt idx="23">
                  <c:v>42533.125</c:v>
                </c:pt>
                <c:pt idx="24">
                  <c:v>42533.25</c:v>
                </c:pt>
                <c:pt idx="25">
                  <c:v>42533.375</c:v>
                </c:pt>
                <c:pt idx="26">
                  <c:v>42533.5</c:v>
                </c:pt>
                <c:pt idx="27">
                  <c:v>42533.625</c:v>
                </c:pt>
                <c:pt idx="28">
                  <c:v>42533.75</c:v>
                </c:pt>
                <c:pt idx="29">
                  <c:v>42533.875</c:v>
                </c:pt>
                <c:pt idx="30">
                  <c:v>42534</c:v>
                </c:pt>
                <c:pt idx="31">
                  <c:v>42534.125</c:v>
                </c:pt>
                <c:pt idx="32">
                  <c:v>42534.25</c:v>
                </c:pt>
                <c:pt idx="33">
                  <c:v>42534.375</c:v>
                </c:pt>
                <c:pt idx="34">
                  <c:v>42534.5</c:v>
                </c:pt>
                <c:pt idx="35">
                  <c:v>42534.625</c:v>
                </c:pt>
                <c:pt idx="36">
                  <c:v>42534.75</c:v>
                </c:pt>
                <c:pt idx="37">
                  <c:v>42534.875</c:v>
                </c:pt>
                <c:pt idx="38">
                  <c:v>42535</c:v>
                </c:pt>
                <c:pt idx="39">
                  <c:v>42535.125</c:v>
                </c:pt>
                <c:pt idx="40">
                  <c:v>42535.25</c:v>
                </c:pt>
                <c:pt idx="41">
                  <c:v>42535.375</c:v>
                </c:pt>
                <c:pt idx="42">
                  <c:v>42535.5</c:v>
                </c:pt>
                <c:pt idx="43">
                  <c:v>42535.625</c:v>
                </c:pt>
                <c:pt idx="44">
                  <c:v>42535.75</c:v>
                </c:pt>
                <c:pt idx="45">
                  <c:v>42535.875</c:v>
                </c:pt>
                <c:pt idx="46">
                  <c:v>42536</c:v>
                </c:pt>
                <c:pt idx="47">
                  <c:v>42536.125</c:v>
                </c:pt>
                <c:pt idx="48">
                  <c:v>42536.25</c:v>
                </c:pt>
                <c:pt idx="49">
                  <c:v>42536.375</c:v>
                </c:pt>
                <c:pt idx="50">
                  <c:v>42536.5</c:v>
                </c:pt>
                <c:pt idx="51">
                  <c:v>42536.625</c:v>
                </c:pt>
                <c:pt idx="52">
                  <c:v>42536.75</c:v>
                </c:pt>
                <c:pt idx="53">
                  <c:v>42536.875</c:v>
                </c:pt>
                <c:pt idx="54">
                  <c:v>42537</c:v>
                </c:pt>
                <c:pt idx="55">
                  <c:v>42537.125</c:v>
                </c:pt>
                <c:pt idx="56">
                  <c:v>42537.25</c:v>
                </c:pt>
                <c:pt idx="57">
                  <c:v>42537.375</c:v>
                </c:pt>
                <c:pt idx="58">
                  <c:v>42537.5</c:v>
                </c:pt>
                <c:pt idx="59">
                  <c:v>42537.625</c:v>
                </c:pt>
                <c:pt idx="60">
                  <c:v>42537.75</c:v>
                </c:pt>
                <c:pt idx="61">
                  <c:v>42537.875</c:v>
                </c:pt>
                <c:pt idx="62">
                  <c:v>42538</c:v>
                </c:pt>
                <c:pt idx="63">
                  <c:v>42538.125</c:v>
                </c:pt>
                <c:pt idx="64">
                  <c:v>42538.25</c:v>
                </c:pt>
                <c:pt idx="65">
                  <c:v>42538.375</c:v>
                </c:pt>
                <c:pt idx="66">
                  <c:v>42538.5</c:v>
                </c:pt>
                <c:pt idx="67">
                  <c:v>42538.625</c:v>
                </c:pt>
                <c:pt idx="68">
                  <c:v>42538.75</c:v>
                </c:pt>
                <c:pt idx="69">
                  <c:v>42538.875</c:v>
                </c:pt>
                <c:pt idx="70">
                  <c:v>42539</c:v>
                </c:pt>
                <c:pt idx="71">
                  <c:v>42539.125</c:v>
                </c:pt>
                <c:pt idx="72">
                  <c:v>42539.25</c:v>
                </c:pt>
                <c:pt idx="73">
                  <c:v>42539.375</c:v>
                </c:pt>
                <c:pt idx="74">
                  <c:v>42539.5</c:v>
                </c:pt>
                <c:pt idx="75">
                  <c:v>42539.625</c:v>
                </c:pt>
                <c:pt idx="76">
                  <c:v>42539.75</c:v>
                </c:pt>
                <c:pt idx="77">
                  <c:v>42539.875</c:v>
                </c:pt>
                <c:pt idx="78">
                  <c:v>42540</c:v>
                </c:pt>
                <c:pt idx="79">
                  <c:v>42540.125</c:v>
                </c:pt>
                <c:pt idx="80">
                  <c:v>42540.25</c:v>
                </c:pt>
                <c:pt idx="81">
                  <c:v>42540.375</c:v>
                </c:pt>
                <c:pt idx="82">
                  <c:v>42540.5</c:v>
                </c:pt>
                <c:pt idx="83">
                  <c:v>42540.625</c:v>
                </c:pt>
                <c:pt idx="84">
                  <c:v>42540.75</c:v>
                </c:pt>
                <c:pt idx="85">
                  <c:v>42541</c:v>
                </c:pt>
                <c:pt idx="86">
                  <c:v>42541.125</c:v>
                </c:pt>
                <c:pt idx="87">
                  <c:v>42541.25</c:v>
                </c:pt>
                <c:pt idx="88">
                  <c:v>42541.375</c:v>
                </c:pt>
                <c:pt idx="89">
                  <c:v>42541.5</c:v>
                </c:pt>
                <c:pt idx="90">
                  <c:v>42541.625</c:v>
                </c:pt>
                <c:pt idx="91">
                  <c:v>42541.75</c:v>
                </c:pt>
                <c:pt idx="92">
                  <c:v>42541.875</c:v>
                </c:pt>
                <c:pt idx="93">
                  <c:v>42542</c:v>
                </c:pt>
                <c:pt idx="94">
                  <c:v>42542.125</c:v>
                </c:pt>
                <c:pt idx="95">
                  <c:v>42542.25</c:v>
                </c:pt>
                <c:pt idx="96">
                  <c:v>42542.375</c:v>
                </c:pt>
                <c:pt idx="97">
                  <c:v>42542.5</c:v>
                </c:pt>
                <c:pt idx="98">
                  <c:v>42542.625</c:v>
                </c:pt>
                <c:pt idx="99">
                  <c:v>42542.75</c:v>
                </c:pt>
                <c:pt idx="100">
                  <c:v>42542.875</c:v>
                </c:pt>
                <c:pt idx="101">
                  <c:v>42543</c:v>
                </c:pt>
                <c:pt idx="102">
                  <c:v>42543.125</c:v>
                </c:pt>
                <c:pt idx="103">
                  <c:v>42543.25</c:v>
                </c:pt>
                <c:pt idx="104">
                  <c:v>42543.375</c:v>
                </c:pt>
                <c:pt idx="105">
                  <c:v>42543.5</c:v>
                </c:pt>
                <c:pt idx="106">
                  <c:v>42543.625</c:v>
                </c:pt>
                <c:pt idx="107">
                  <c:v>42543.75</c:v>
                </c:pt>
                <c:pt idx="108">
                  <c:v>42543.875</c:v>
                </c:pt>
                <c:pt idx="109">
                  <c:v>42544</c:v>
                </c:pt>
                <c:pt idx="110">
                  <c:v>42544.125</c:v>
                </c:pt>
                <c:pt idx="111">
                  <c:v>42544.25</c:v>
                </c:pt>
                <c:pt idx="112">
                  <c:v>42544.25</c:v>
                </c:pt>
                <c:pt idx="113">
                  <c:v>42544.375</c:v>
                </c:pt>
                <c:pt idx="114">
                  <c:v>42544.5</c:v>
                </c:pt>
                <c:pt idx="115">
                  <c:v>42544.625</c:v>
                </c:pt>
                <c:pt idx="116">
                  <c:v>42544.75</c:v>
                </c:pt>
                <c:pt idx="117">
                  <c:v>42544.875</c:v>
                </c:pt>
                <c:pt idx="118">
                  <c:v>42545</c:v>
                </c:pt>
                <c:pt idx="119">
                  <c:v>42545.125</c:v>
                </c:pt>
                <c:pt idx="120">
                  <c:v>42545.25</c:v>
                </c:pt>
                <c:pt idx="121">
                  <c:v>42545.375</c:v>
                </c:pt>
                <c:pt idx="122">
                  <c:v>42545.5</c:v>
                </c:pt>
                <c:pt idx="123">
                  <c:v>42545.625</c:v>
                </c:pt>
                <c:pt idx="124">
                  <c:v>42545.75</c:v>
                </c:pt>
                <c:pt idx="125">
                  <c:v>42545.875</c:v>
                </c:pt>
                <c:pt idx="126">
                  <c:v>42546</c:v>
                </c:pt>
                <c:pt idx="127">
                  <c:v>42546.125</c:v>
                </c:pt>
                <c:pt idx="128">
                  <c:v>42546.25</c:v>
                </c:pt>
                <c:pt idx="129">
                  <c:v>42546.375</c:v>
                </c:pt>
                <c:pt idx="130">
                  <c:v>42546.5</c:v>
                </c:pt>
                <c:pt idx="131">
                  <c:v>42546.625</c:v>
                </c:pt>
                <c:pt idx="132">
                  <c:v>42546.75</c:v>
                </c:pt>
                <c:pt idx="133">
                  <c:v>42546.875</c:v>
                </c:pt>
                <c:pt idx="134">
                  <c:v>42547</c:v>
                </c:pt>
                <c:pt idx="135">
                  <c:v>42547.125</c:v>
                </c:pt>
                <c:pt idx="136">
                  <c:v>42547.25</c:v>
                </c:pt>
                <c:pt idx="137">
                  <c:v>42547.375</c:v>
                </c:pt>
                <c:pt idx="138">
                  <c:v>42547.5</c:v>
                </c:pt>
                <c:pt idx="139">
                  <c:v>42547.625</c:v>
                </c:pt>
                <c:pt idx="140">
                  <c:v>42547.75</c:v>
                </c:pt>
                <c:pt idx="141">
                  <c:v>42547.875</c:v>
                </c:pt>
                <c:pt idx="142">
                  <c:v>42548</c:v>
                </c:pt>
                <c:pt idx="143">
                  <c:v>42548.125</c:v>
                </c:pt>
                <c:pt idx="144">
                  <c:v>42548.25</c:v>
                </c:pt>
                <c:pt idx="145">
                  <c:v>42548.375</c:v>
                </c:pt>
                <c:pt idx="146">
                  <c:v>42548.5</c:v>
                </c:pt>
                <c:pt idx="147">
                  <c:v>42548.625</c:v>
                </c:pt>
                <c:pt idx="148">
                  <c:v>42548.75</c:v>
                </c:pt>
                <c:pt idx="149">
                  <c:v>42548.875</c:v>
                </c:pt>
                <c:pt idx="150">
                  <c:v>42549</c:v>
                </c:pt>
                <c:pt idx="151">
                  <c:v>42549.125</c:v>
                </c:pt>
                <c:pt idx="152">
                  <c:v>42549.25</c:v>
                </c:pt>
                <c:pt idx="153">
                  <c:v>42549.375</c:v>
                </c:pt>
                <c:pt idx="154">
                  <c:v>42549.5</c:v>
                </c:pt>
                <c:pt idx="155">
                  <c:v>42549.625</c:v>
                </c:pt>
                <c:pt idx="156">
                  <c:v>42549.75</c:v>
                </c:pt>
                <c:pt idx="157">
                  <c:v>42549.875</c:v>
                </c:pt>
                <c:pt idx="158">
                  <c:v>42550</c:v>
                </c:pt>
                <c:pt idx="159">
                  <c:v>42550.125</c:v>
                </c:pt>
                <c:pt idx="160">
                  <c:v>42550.25</c:v>
                </c:pt>
                <c:pt idx="161">
                  <c:v>42550.375</c:v>
                </c:pt>
                <c:pt idx="162">
                  <c:v>42550.5</c:v>
                </c:pt>
                <c:pt idx="163">
                  <c:v>42550.625</c:v>
                </c:pt>
                <c:pt idx="164">
                  <c:v>42550.75</c:v>
                </c:pt>
                <c:pt idx="165">
                  <c:v>42550.875</c:v>
                </c:pt>
                <c:pt idx="166">
                  <c:v>42551</c:v>
                </c:pt>
                <c:pt idx="167">
                  <c:v>42551.125</c:v>
                </c:pt>
                <c:pt idx="168">
                  <c:v>42551.25</c:v>
                </c:pt>
                <c:pt idx="169">
                  <c:v>42551.375</c:v>
                </c:pt>
                <c:pt idx="170">
                  <c:v>42551.5</c:v>
                </c:pt>
                <c:pt idx="171">
                  <c:v>42551.625</c:v>
                </c:pt>
                <c:pt idx="172">
                  <c:v>42551.75</c:v>
                </c:pt>
                <c:pt idx="173">
                  <c:v>42551.875</c:v>
                </c:pt>
                <c:pt idx="174">
                  <c:v>42552</c:v>
                </c:pt>
                <c:pt idx="175">
                  <c:v>42552.125</c:v>
                </c:pt>
                <c:pt idx="176">
                  <c:v>42552.25</c:v>
                </c:pt>
                <c:pt idx="177">
                  <c:v>42552.375</c:v>
                </c:pt>
                <c:pt idx="178">
                  <c:v>42552.5</c:v>
                </c:pt>
                <c:pt idx="179">
                  <c:v>42552.625</c:v>
                </c:pt>
                <c:pt idx="180">
                  <c:v>42552.75</c:v>
                </c:pt>
                <c:pt idx="181">
                  <c:v>42552.875</c:v>
                </c:pt>
                <c:pt idx="182">
                  <c:v>42553</c:v>
                </c:pt>
                <c:pt idx="183">
                  <c:v>42553.125</c:v>
                </c:pt>
                <c:pt idx="184">
                  <c:v>42553.25</c:v>
                </c:pt>
                <c:pt idx="185">
                  <c:v>42553.375</c:v>
                </c:pt>
                <c:pt idx="186">
                  <c:v>42553.5</c:v>
                </c:pt>
                <c:pt idx="187">
                  <c:v>42553.625</c:v>
                </c:pt>
                <c:pt idx="188">
                  <c:v>42553.75</c:v>
                </c:pt>
                <c:pt idx="189">
                  <c:v>42553.875</c:v>
                </c:pt>
                <c:pt idx="190">
                  <c:v>42554</c:v>
                </c:pt>
                <c:pt idx="191">
                  <c:v>42554.125</c:v>
                </c:pt>
                <c:pt idx="192">
                  <c:v>42554.25</c:v>
                </c:pt>
                <c:pt idx="193">
                  <c:v>42554.375</c:v>
                </c:pt>
                <c:pt idx="194">
                  <c:v>42554.5</c:v>
                </c:pt>
                <c:pt idx="195">
                  <c:v>42554.625</c:v>
                </c:pt>
                <c:pt idx="196">
                  <c:v>42554.75</c:v>
                </c:pt>
                <c:pt idx="197">
                  <c:v>42554.875</c:v>
                </c:pt>
                <c:pt idx="198">
                  <c:v>42555</c:v>
                </c:pt>
                <c:pt idx="199">
                  <c:v>42555.125</c:v>
                </c:pt>
                <c:pt idx="200">
                  <c:v>42555.25</c:v>
                </c:pt>
                <c:pt idx="201">
                  <c:v>42555.375</c:v>
                </c:pt>
                <c:pt idx="202">
                  <c:v>42555.5</c:v>
                </c:pt>
                <c:pt idx="203">
                  <c:v>42555.625</c:v>
                </c:pt>
                <c:pt idx="204">
                  <c:v>42555.75</c:v>
                </c:pt>
                <c:pt idx="205">
                  <c:v>42555.875</c:v>
                </c:pt>
                <c:pt idx="206">
                  <c:v>42556</c:v>
                </c:pt>
                <c:pt idx="207">
                  <c:v>42556.125</c:v>
                </c:pt>
                <c:pt idx="208">
                  <c:v>42556.25</c:v>
                </c:pt>
                <c:pt idx="209">
                  <c:v>42556.375</c:v>
                </c:pt>
                <c:pt idx="210">
                  <c:v>42556.5</c:v>
                </c:pt>
                <c:pt idx="211">
                  <c:v>42556.625</c:v>
                </c:pt>
                <c:pt idx="212">
                  <c:v>42556.75</c:v>
                </c:pt>
                <c:pt idx="213">
                  <c:v>42556.875</c:v>
                </c:pt>
                <c:pt idx="214">
                  <c:v>42557</c:v>
                </c:pt>
                <c:pt idx="215">
                  <c:v>42557.125</c:v>
                </c:pt>
                <c:pt idx="216">
                  <c:v>42557.25</c:v>
                </c:pt>
                <c:pt idx="217">
                  <c:v>42557.375</c:v>
                </c:pt>
                <c:pt idx="218">
                  <c:v>42557.5</c:v>
                </c:pt>
                <c:pt idx="219">
                  <c:v>42557.625</c:v>
                </c:pt>
                <c:pt idx="220">
                  <c:v>42557.75</c:v>
                </c:pt>
                <c:pt idx="221">
                  <c:v>42557.875</c:v>
                </c:pt>
                <c:pt idx="222">
                  <c:v>42558</c:v>
                </c:pt>
                <c:pt idx="223">
                  <c:v>42558.125</c:v>
                </c:pt>
                <c:pt idx="224">
                  <c:v>42558.25</c:v>
                </c:pt>
                <c:pt idx="225">
                  <c:v>42558.375</c:v>
                </c:pt>
                <c:pt idx="226">
                  <c:v>42558.5</c:v>
                </c:pt>
                <c:pt idx="227">
                  <c:v>42558.625</c:v>
                </c:pt>
                <c:pt idx="228">
                  <c:v>42558.75</c:v>
                </c:pt>
                <c:pt idx="229">
                  <c:v>42558.875</c:v>
                </c:pt>
                <c:pt idx="230">
                  <c:v>42559</c:v>
                </c:pt>
                <c:pt idx="231">
                  <c:v>42559.125</c:v>
                </c:pt>
                <c:pt idx="232">
                  <c:v>42559.25</c:v>
                </c:pt>
                <c:pt idx="233">
                  <c:v>42559.375</c:v>
                </c:pt>
                <c:pt idx="234">
                  <c:v>42559.5</c:v>
                </c:pt>
                <c:pt idx="235">
                  <c:v>42559.625</c:v>
                </c:pt>
                <c:pt idx="236">
                  <c:v>42559.75</c:v>
                </c:pt>
                <c:pt idx="237">
                  <c:v>42559.875</c:v>
                </c:pt>
                <c:pt idx="238">
                  <c:v>42560</c:v>
                </c:pt>
                <c:pt idx="239">
                  <c:v>42560.125</c:v>
                </c:pt>
                <c:pt idx="240">
                  <c:v>42560.25</c:v>
                </c:pt>
                <c:pt idx="241">
                  <c:v>42560.375</c:v>
                </c:pt>
                <c:pt idx="242">
                  <c:v>42560.5</c:v>
                </c:pt>
                <c:pt idx="243">
                  <c:v>42560.625</c:v>
                </c:pt>
                <c:pt idx="244">
                  <c:v>42560.75</c:v>
                </c:pt>
                <c:pt idx="245">
                  <c:v>42560.875</c:v>
                </c:pt>
                <c:pt idx="246">
                  <c:v>42561</c:v>
                </c:pt>
                <c:pt idx="247">
                  <c:v>42561.125</c:v>
                </c:pt>
                <c:pt idx="248">
                  <c:v>42561.25</c:v>
                </c:pt>
                <c:pt idx="249">
                  <c:v>42561.375</c:v>
                </c:pt>
                <c:pt idx="250">
                  <c:v>42561.5</c:v>
                </c:pt>
                <c:pt idx="251">
                  <c:v>42561.625</c:v>
                </c:pt>
                <c:pt idx="252">
                  <c:v>42561.75</c:v>
                </c:pt>
                <c:pt idx="253">
                  <c:v>42561.875</c:v>
                </c:pt>
                <c:pt idx="254">
                  <c:v>42562</c:v>
                </c:pt>
                <c:pt idx="255">
                  <c:v>42562.125</c:v>
                </c:pt>
                <c:pt idx="256">
                  <c:v>42562.25</c:v>
                </c:pt>
                <c:pt idx="257">
                  <c:v>42562.375</c:v>
                </c:pt>
                <c:pt idx="258">
                  <c:v>42562.5</c:v>
                </c:pt>
                <c:pt idx="259">
                  <c:v>42562.625</c:v>
                </c:pt>
                <c:pt idx="260">
                  <c:v>42562.75</c:v>
                </c:pt>
                <c:pt idx="261">
                  <c:v>42562.875</c:v>
                </c:pt>
                <c:pt idx="262">
                  <c:v>42563</c:v>
                </c:pt>
                <c:pt idx="263">
                  <c:v>42563.125</c:v>
                </c:pt>
                <c:pt idx="264">
                  <c:v>42563.25</c:v>
                </c:pt>
                <c:pt idx="265">
                  <c:v>42563.375</c:v>
                </c:pt>
                <c:pt idx="266">
                  <c:v>42563.5</c:v>
                </c:pt>
                <c:pt idx="267">
                  <c:v>42563.625</c:v>
                </c:pt>
                <c:pt idx="268">
                  <c:v>42563.75</c:v>
                </c:pt>
                <c:pt idx="269">
                  <c:v>42563.875</c:v>
                </c:pt>
                <c:pt idx="270">
                  <c:v>42564</c:v>
                </c:pt>
                <c:pt idx="271">
                  <c:v>42564.125</c:v>
                </c:pt>
                <c:pt idx="272">
                  <c:v>42564.25</c:v>
                </c:pt>
                <c:pt idx="273">
                  <c:v>42564.375</c:v>
                </c:pt>
                <c:pt idx="274">
                  <c:v>42564.5</c:v>
                </c:pt>
                <c:pt idx="275">
                  <c:v>42564.625</c:v>
                </c:pt>
                <c:pt idx="276">
                  <c:v>42564.75</c:v>
                </c:pt>
                <c:pt idx="277">
                  <c:v>42564.875</c:v>
                </c:pt>
                <c:pt idx="278">
                  <c:v>42565</c:v>
                </c:pt>
                <c:pt idx="279">
                  <c:v>42565.125</c:v>
                </c:pt>
                <c:pt idx="280">
                  <c:v>42565.25</c:v>
                </c:pt>
                <c:pt idx="281">
                  <c:v>42565.375</c:v>
                </c:pt>
                <c:pt idx="282">
                  <c:v>42565.5</c:v>
                </c:pt>
                <c:pt idx="283">
                  <c:v>42565.625</c:v>
                </c:pt>
                <c:pt idx="284">
                  <c:v>42565.75</c:v>
                </c:pt>
                <c:pt idx="285">
                  <c:v>42565.875</c:v>
                </c:pt>
                <c:pt idx="286">
                  <c:v>42566</c:v>
                </c:pt>
                <c:pt idx="287">
                  <c:v>42566.125</c:v>
                </c:pt>
                <c:pt idx="288">
                  <c:v>42566.25</c:v>
                </c:pt>
                <c:pt idx="289">
                  <c:v>42566.375</c:v>
                </c:pt>
                <c:pt idx="290">
                  <c:v>42566.5</c:v>
                </c:pt>
                <c:pt idx="291">
                  <c:v>42566.625</c:v>
                </c:pt>
                <c:pt idx="292">
                  <c:v>42566.75</c:v>
                </c:pt>
                <c:pt idx="293">
                  <c:v>42566.875</c:v>
                </c:pt>
                <c:pt idx="294">
                  <c:v>42567</c:v>
                </c:pt>
                <c:pt idx="295">
                  <c:v>42567.125</c:v>
                </c:pt>
                <c:pt idx="296">
                  <c:v>42567.25</c:v>
                </c:pt>
                <c:pt idx="297">
                  <c:v>42567.375</c:v>
                </c:pt>
                <c:pt idx="298">
                  <c:v>42567.5</c:v>
                </c:pt>
                <c:pt idx="299">
                  <c:v>42567.625</c:v>
                </c:pt>
                <c:pt idx="300">
                  <c:v>42567.75</c:v>
                </c:pt>
                <c:pt idx="301">
                  <c:v>42567.875</c:v>
                </c:pt>
                <c:pt idx="302">
                  <c:v>42568</c:v>
                </c:pt>
                <c:pt idx="303">
                  <c:v>42568.125</c:v>
                </c:pt>
                <c:pt idx="304">
                  <c:v>42568.25</c:v>
                </c:pt>
                <c:pt idx="305">
                  <c:v>42568.375</c:v>
                </c:pt>
                <c:pt idx="306">
                  <c:v>42568.5</c:v>
                </c:pt>
                <c:pt idx="307">
                  <c:v>42568.625</c:v>
                </c:pt>
                <c:pt idx="308">
                  <c:v>42568.75</c:v>
                </c:pt>
                <c:pt idx="309">
                  <c:v>42568.875</c:v>
                </c:pt>
                <c:pt idx="310">
                  <c:v>42569</c:v>
                </c:pt>
                <c:pt idx="311">
                  <c:v>42569.125</c:v>
                </c:pt>
                <c:pt idx="312">
                  <c:v>42569.25</c:v>
                </c:pt>
                <c:pt idx="313">
                  <c:v>42569.25</c:v>
                </c:pt>
                <c:pt idx="314">
                  <c:v>42569.375</c:v>
                </c:pt>
                <c:pt idx="315">
                  <c:v>42569.5</c:v>
                </c:pt>
                <c:pt idx="316">
                  <c:v>42569.625</c:v>
                </c:pt>
                <c:pt idx="317">
                  <c:v>42569.75</c:v>
                </c:pt>
                <c:pt idx="318">
                  <c:v>42569.875</c:v>
                </c:pt>
                <c:pt idx="319">
                  <c:v>42570</c:v>
                </c:pt>
                <c:pt idx="320">
                  <c:v>42570.125</c:v>
                </c:pt>
                <c:pt idx="321">
                  <c:v>42570.25</c:v>
                </c:pt>
                <c:pt idx="322">
                  <c:v>42570.375</c:v>
                </c:pt>
                <c:pt idx="323">
                  <c:v>42570.375</c:v>
                </c:pt>
                <c:pt idx="324">
                  <c:v>42570.5</c:v>
                </c:pt>
                <c:pt idx="325">
                  <c:v>42570.625</c:v>
                </c:pt>
                <c:pt idx="326">
                  <c:v>42570.75</c:v>
                </c:pt>
                <c:pt idx="327">
                  <c:v>42570.875</c:v>
                </c:pt>
                <c:pt idx="328">
                  <c:v>42571</c:v>
                </c:pt>
                <c:pt idx="329">
                  <c:v>42571.125</c:v>
                </c:pt>
                <c:pt idx="330">
                  <c:v>42571.25</c:v>
                </c:pt>
                <c:pt idx="331">
                  <c:v>42571.375</c:v>
                </c:pt>
                <c:pt idx="332">
                  <c:v>42571.5</c:v>
                </c:pt>
                <c:pt idx="333">
                  <c:v>42571.625</c:v>
                </c:pt>
                <c:pt idx="334">
                  <c:v>42571.75</c:v>
                </c:pt>
                <c:pt idx="335">
                  <c:v>42571.875</c:v>
                </c:pt>
                <c:pt idx="336">
                  <c:v>42572</c:v>
                </c:pt>
                <c:pt idx="337">
                  <c:v>42572.125</c:v>
                </c:pt>
                <c:pt idx="338">
                  <c:v>42572.25</c:v>
                </c:pt>
                <c:pt idx="339">
                  <c:v>42572.375</c:v>
                </c:pt>
                <c:pt idx="340">
                  <c:v>42572.5</c:v>
                </c:pt>
                <c:pt idx="341">
                  <c:v>42572.625</c:v>
                </c:pt>
                <c:pt idx="342">
                  <c:v>42572.75</c:v>
                </c:pt>
                <c:pt idx="343">
                  <c:v>42572.75</c:v>
                </c:pt>
                <c:pt idx="344">
                  <c:v>42572.875</c:v>
                </c:pt>
                <c:pt idx="345">
                  <c:v>42573</c:v>
                </c:pt>
                <c:pt idx="346">
                  <c:v>42573.125</c:v>
                </c:pt>
                <c:pt idx="347">
                  <c:v>42573.25</c:v>
                </c:pt>
                <c:pt idx="348">
                  <c:v>42573.375</c:v>
                </c:pt>
                <c:pt idx="349">
                  <c:v>42573.5</c:v>
                </c:pt>
                <c:pt idx="350">
                  <c:v>42573.625</c:v>
                </c:pt>
                <c:pt idx="351">
                  <c:v>42573.75</c:v>
                </c:pt>
                <c:pt idx="352">
                  <c:v>42573.875</c:v>
                </c:pt>
                <c:pt idx="353">
                  <c:v>42574</c:v>
                </c:pt>
                <c:pt idx="354">
                  <c:v>42574.125</c:v>
                </c:pt>
                <c:pt idx="355">
                  <c:v>42574.25</c:v>
                </c:pt>
                <c:pt idx="356">
                  <c:v>42574.375</c:v>
                </c:pt>
                <c:pt idx="357">
                  <c:v>42574.5</c:v>
                </c:pt>
                <c:pt idx="358">
                  <c:v>42574.625</c:v>
                </c:pt>
                <c:pt idx="359">
                  <c:v>42574.75</c:v>
                </c:pt>
                <c:pt idx="360">
                  <c:v>42574.875</c:v>
                </c:pt>
                <c:pt idx="361">
                  <c:v>42575</c:v>
                </c:pt>
                <c:pt idx="362">
                  <c:v>42575.25</c:v>
                </c:pt>
                <c:pt idx="363">
                  <c:v>42575.375</c:v>
                </c:pt>
                <c:pt idx="364">
                  <c:v>42575.5</c:v>
                </c:pt>
                <c:pt idx="365">
                  <c:v>42575.625</c:v>
                </c:pt>
                <c:pt idx="366">
                  <c:v>42575.75</c:v>
                </c:pt>
                <c:pt idx="367">
                  <c:v>42575.875</c:v>
                </c:pt>
                <c:pt idx="368">
                  <c:v>42576</c:v>
                </c:pt>
                <c:pt idx="369">
                  <c:v>42576.125</c:v>
                </c:pt>
                <c:pt idx="370">
                  <c:v>42576.25</c:v>
                </c:pt>
                <c:pt idx="371">
                  <c:v>42576.375</c:v>
                </c:pt>
                <c:pt idx="372">
                  <c:v>42576.5</c:v>
                </c:pt>
                <c:pt idx="373">
                  <c:v>42576.625</c:v>
                </c:pt>
                <c:pt idx="374">
                  <c:v>42576.75</c:v>
                </c:pt>
                <c:pt idx="375">
                  <c:v>42576.875</c:v>
                </c:pt>
                <c:pt idx="376">
                  <c:v>42577</c:v>
                </c:pt>
                <c:pt idx="377">
                  <c:v>42577.125</c:v>
                </c:pt>
                <c:pt idx="378">
                  <c:v>42577.25</c:v>
                </c:pt>
                <c:pt idx="379">
                  <c:v>42577.375</c:v>
                </c:pt>
                <c:pt idx="380">
                  <c:v>42577.5</c:v>
                </c:pt>
                <c:pt idx="381">
                  <c:v>42577.625</c:v>
                </c:pt>
                <c:pt idx="382">
                  <c:v>42577.75</c:v>
                </c:pt>
                <c:pt idx="383">
                  <c:v>42577.875</c:v>
                </c:pt>
                <c:pt idx="384">
                  <c:v>42578</c:v>
                </c:pt>
                <c:pt idx="385">
                  <c:v>42578.125</c:v>
                </c:pt>
                <c:pt idx="386">
                  <c:v>42578.25</c:v>
                </c:pt>
                <c:pt idx="387">
                  <c:v>42578.375</c:v>
                </c:pt>
                <c:pt idx="388">
                  <c:v>42578.5</c:v>
                </c:pt>
                <c:pt idx="389">
                  <c:v>42578.625</c:v>
                </c:pt>
                <c:pt idx="390">
                  <c:v>42578.75</c:v>
                </c:pt>
                <c:pt idx="391">
                  <c:v>42578.875</c:v>
                </c:pt>
                <c:pt idx="392">
                  <c:v>42579</c:v>
                </c:pt>
                <c:pt idx="393">
                  <c:v>42579.125</c:v>
                </c:pt>
                <c:pt idx="394">
                  <c:v>42579.25</c:v>
                </c:pt>
                <c:pt idx="395">
                  <c:v>42579.375</c:v>
                </c:pt>
                <c:pt idx="396">
                  <c:v>42579.5</c:v>
                </c:pt>
                <c:pt idx="397">
                  <c:v>42579.625</c:v>
                </c:pt>
                <c:pt idx="398">
                  <c:v>42579.75</c:v>
                </c:pt>
                <c:pt idx="399">
                  <c:v>42579.875</c:v>
                </c:pt>
                <c:pt idx="400">
                  <c:v>42580</c:v>
                </c:pt>
                <c:pt idx="401">
                  <c:v>42580.125</c:v>
                </c:pt>
                <c:pt idx="402">
                  <c:v>42580.25</c:v>
                </c:pt>
                <c:pt idx="403">
                  <c:v>42580.375</c:v>
                </c:pt>
                <c:pt idx="404">
                  <c:v>42580.5</c:v>
                </c:pt>
                <c:pt idx="405">
                  <c:v>42580.625</c:v>
                </c:pt>
                <c:pt idx="406">
                  <c:v>42580.75</c:v>
                </c:pt>
                <c:pt idx="407">
                  <c:v>42580.875</c:v>
                </c:pt>
                <c:pt idx="408">
                  <c:v>42581</c:v>
                </c:pt>
                <c:pt idx="409">
                  <c:v>42581.125</c:v>
                </c:pt>
                <c:pt idx="410">
                  <c:v>42581.25</c:v>
                </c:pt>
                <c:pt idx="411">
                  <c:v>42581.375</c:v>
                </c:pt>
                <c:pt idx="412">
                  <c:v>42581.5</c:v>
                </c:pt>
                <c:pt idx="413">
                  <c:v>42581.625</c:v>
                </c:pt>
                <c:pt idx="414">
                  <c:v>42581.75</c:v>
                </c:pt>
                <c:pt idx="415">
                  <c:v>42581.875</c:v>
                </c:pt>
                <c:pt idx="416">
                  <c:v>42582</c:v>
                </c:pt>
                <c:pt idx="417">
                  <c:v>42582.125</c:v>
                </c:pt>
                <c:pt idx="418">
                  <c:v>42582.25</c:v>
                </c:pt>
                <c:pt idx="419">
                  <c:v>42582.375</c:v>
                </c:pt>
                <c:pt idx="420">
                  <c:v>42582.5</c:v>
                </c:pt>
                <c:pt idx="421">
                  <c:v>42582.625</c:v>
                </c:pt>
                <c:pt idx="422">
                  <c:v>42582.75</c:v>
                </c:pt>
                <c:pt idx="423">
                  <c:v>42582.875</c:v>
                </c:pt>
                <c:pt idx="424">
                  <c:v>42583</c:v>
                </c:pt>
                <c:pt idx="425">
                  <c:v>42583.125</c:v>
                </c:pt>
                <c:pt idx="426">
                  <c:v>42583.25</c:v>
                </c:pt>
                <c:pt idx="427">
                  <c:v>42583.375</c:v>
                </c:pt>
                <c:pt idx="428">
                  <c:v>42583.5</c:v>
                </c:pt>
                <c:pt idx="429">
                  <c:v>42583.625</c:v>
                </c:pt>
                <c:pt idx="430">
                  <c:v>42583.75</c:v>
                </c:pt>
                <c:pt idx="431">
                  <c:v>42583.875</c:v>
                </c:pt>
                <c:pt idx="432">
                  <c:v>42584</c:v>
                </c:pt>
                <c:pt idx="433">
                  <c:v>42584.125</c:v>
                </c:pt>
                <c:pt idx="434">
                  <c:v>42584.25</c:v>
                </c:pt>
                <c:pt idx="435">
                  <c:v>42584.375</c:v>
                </c:pt>
                <c:pt idx="436">
                  <c:v>42584.5</c:v>
                </c:pt>
                <c:pt idx="437">
                  <c:v>42584.625</c:v>
                </c:pt>
                <c:pt idx="438">
                  <c:v>42584.75</c:v>
                </c:pt>
                <c:pt idx="439">
                  <c:v>42584.875</c:v>
                </c:pt>
                <c:pt idx="440">
                  <c:v>42585</c:v>
                </c:pt>
                <c:pt idx="441">
                  <c:v>42585.125</c:v>
                </c:pt>
                <c:pt idx="442">
                  <c:v>42585.25</c:v>
                </c:pt>
                <c:pt idx="443">
                  <c:v>42585.375</c:v>
                </c:pt>
                <c:pt idx="444">
                  <c:v>42585.5</c:v>
                </c:pt>
                <c:pt idx="445">
                  <c:v>42585.625</c:v>
                </c:pt>
                <c:pt idx="446">
                  <c:v>42585.75</c:v>
                </c:pt>
                <c:pt idx="447">
                  <c:v>42585.875</c:v>
                </c:pt>
                <c:pt idx="448">
                  <c:v>42586</c:v>
                </c:pt>
                <c:pt idx="449">
                  <c:v>42586.125</c:v>
                </c:pt>
                <c:pt idx="450">
                  <c:v>42586.25</c:v>
                </c:pt>
                <c:pt idx="451">
                  <c:v>42586.375</c:v>
                </c:pt>
                <c:pt idx="452">
                  <c:v>42586.5</c:v>
                </c:pt>
                <c:pt idx="453">
                  <c:v>42586.625</c:v>
                </c:pt>
                <c:pt idx="454">
                  <c:v>42586.75</c:v>
                </c:pt>
                <c:pt idx="455">
                  <c:v>42586.875</c:v>
                </c:pt>
                <c:pt idx="456">
                  <c:v>42587</c:v>
                </c:pt>
                <c:pt idx="457">
                  <c:v>42587.125</c:v>
                </c:pt>
                <c:pt idx="458">
                  <c:v>42587.25</c:v>
                </c:pt>
                <c:pt idx="459">
                  <c:v>42587.375</c:v>
                </c:pt>
                <c:pt idx="460">
                  <c:v>42587.5</c:v>
                </c:pt>
                <c:pt idx="461">
                  <c:v>42587.625</c:v>
                </c:pt>
                <c:pt idx="462">
                  <c:v>42587.75</c:v>
                </c:pt>
                <c:pt idx="463">
                  <c:v>42587.875</c:v>
                </c:pt>
                <c:pt idx="464">
                  <c:v>42588</c:v>
                </c:pt>
                <c:pt idx="465">
                  <c:v>42588.125</c:v>
                </c:pt>
                <c:pt idx="466">
                  <c:v>42588.25</c:v>
                </c:pt>
                <c:pt idx="467">
                  <c:v>42588.375</c:v>
                </c:pt>
                <c:pt idx="468">
                  <c:v>42588.5</c:v>
                </c:pt>
                <c:pt idx="469">
                  <c:v>42588.625</c:v>
                </c:pt>
                <c:pt idx="470">
                  <c:v>42588.75</c:v>
                </c:pt>
                <c:pt idx="471">
                  <c:v>42588.875</c:v>
                </c:pt>
                <c:pt idx="472">
                  <c:v>42589</c:v>
                </c:pt>
                <c:pt idx="473">
                  <c:v>42589.125</c:v>
                </c:pt>
                <c:pt idx="474">
                  <c:v>42589.25</c:v>
                </c:pt>
                <c:pt idx="475">
                  <c:v>42589.375</c:v>
                </c:pt>
                <c:pt idx="476">
                  <c:v>42589.5</c:v>
                </c:pt>
                <c:pt idx="477">
                  <c:v>42589.625</c:v>
                </c:pt>
                <c:pt idx="478">
                  <c:v>42589.75</c:v>
                </c:pt>
                <c:pt idx="479">
                  <c:v>42589.875</c:v>
                </c:pt>
                <c:pt idx="480">
                  <c:v>42590</c:v>
                </c:pt>
                <c:pt idx="481">
                  <c:v>42590.125</c:v>
                </c:pt>
                <c:pt idx="482">
                  <c:v>42590.25</c:v>
                </c:pt>
                <c:pt idx="483">
                  <c:v>42590.375</c:v>
                </c:pt>
                <c:pt idx="484">
                  <c:v>42590.5</c:v>
                </c:pt>
                <c:pt idx="485">
                  <c:v>42590.625</c:v>
                </c:pt>
                <c:pt idx="486">
                  <c:v>42590.75</c:v>
                </c:pt>
                <c:pt idx="487">
                  <c:v>42590.875</c:v>
                </c:pt>
                <c:pt idx="488">
                  <c:v>42591</c:v>
                </c:pt>
                <c:pt idx="489">
                  <c:v>42591.125</c:v>
                </c:pt>
                <c:pt idx="490">
                  <c:v>42591.25</c:v>
                </c:pt>
                <c:pt idx="491">
                  <c:v>42591.375</c:v>
                </c:pt>
                <c:pt idx="492">
                  <c:v>42591.5</c:v>
                </c:pt>
                <c:pt idx="493">
                  <c:v>42591.625</c:v>
                </c:pt>
                <c:pt idx="494">
                  <c:v>42591.75</c:v>
                </c:pt>
                <c:pt idx="495">
                  <c:v>42591.875</c:v>
                </c:pt>
                <c:pt idx="496">
                  <c:v>42592</c:v>
                </c:pt>
                <c:pt idx="497">
                  <c:v>42592.125</c:v>
                </c:pt>
                <c:pt idx="498">
                  <c:v>42592.25</c:v>
                </c:pt>
                <c:pt idx="499">
                  <c:v>42592.375</c:v>
                </c:pt>
                <c:pt idx="500">
                  <c:v>42592.5</c:v>
                </c:pt>
                <c:pt idx="501">
                  <c:v>42592.625</c:v>
                </c:pt>
                <c:pt idx="502">
                  <c:v>42592.75</c:v>
                </c:pt>
                <c:pt idx="503">
                  <c:v>42592.875</c:v>
                </c:pt>
                <c:pt idx="504">
                  <c:v>42593</c:v>
                </c:pt>
                <c:pt idx="505">
                  <c:v>42593.125</c:v>
                </c:pt>
                <c:pt idx="506">
                  <c:v>42593.25</c:v>
                </c:pt>
                <c:pt idx="507">
                  <c:v>42593.375</c:v>
                </c:pt>
                <c:pt idx="508">
                  <c:v>42593.5</c:v>
                </c:pt>
                <c:pt idx="509">
                  <c:v>42593.625</c:v>
                </c:pt>
                <c:pt idx="510">
                  <c:v>42593.75</c:v>
                </c:pt>
                <c:pt idx="511">
                  <c:v>42593.875</c:v>
                </c:pt>
                <c:pt idx="512">
                  <c:v>42594</c:v>
                </c:pt>
                <c:pt idx="513">
                  <c:v>42594.125</c:v>
                </c:pt>
                <c:pt idx="514">
                  <c:v>42594.25</c:v>
                </c:pt>
                <c:pt idx="515">
                  <c:v>42594.375</c:v>
                </c:pt>
                <c:pt idx="516">
                  <c:v>42594.5</c:v>
                </c:pt>
                <c:pt idx="517">
                  <c:v>42594.625</c:v>
                </c:pt>
                <c:pt idx="518">
                  <c:v>42594.75</c:v>
                </c:pt>
                <c:pt idx="519">
                  <c:v>42594.875</c:v>
                </c:pt>
                <c:pt idx="520">
                  <c:v>42595</c:v>
                </c:pt>
                <c:pt idx="521">
                  <c:v>42595.125</c:v>
                </c:pt>
                <c:pt idx="522">
                  <c:v>42595.25</c:v>
                </c:pt>
                <c:pt idx="523">
                  <c:v>42595.375</c:v>
                </c:pt>
                <c:pt idx="524">
                  <c:v>42595.5</c:v>
                </c:pt>
                <c:pt idx="525">
                  <c:v>42595.625</c:v>
                </c:pt>
                <c:pt idx="526">
                  <c:v>42595.75</c:v>
                </c:pt>
                <c:pt idx="527">
                  <c:v>42595.875</c:v>
                </c:pt>
                <c:pt idx="528">
                  <c:v>42596</c:v>
                </c:pt>
                <c:pt idx="529">
                  <c:v>42596.125</c:v>
                </c:pt>
                <c:pt idx="530">
                  <c:v>42596.25</c:v>
                </c:pt>
                <c:pt idx="531">
                  <c:v>42596.375</c:v>
                </c:pt>
                <c:pt idx="532">
                  <c:v>42596.5</c:v>
                </c:pt>
                <c:pt idx="533">
                  <c:v>42596.625</c:v>
                </c:pt>
                <c:pt idx="534">
                  <c:v>42596.75</c:v>
                </c:pt>
                <c:pt idx="535">
                  <c:v>42596.875</c:v>
                </c:pt>
                <c:pt idx="536">
                  <c:v>42597</c:v>
                </c:pt>
                <c:pt idx="537">
                  <c:v>42597.125</c:v>
                </c:pt>
                <c:pt idx="538">
                  <c:v>42597.25</c:v>
                </c:pt>
                <c:pt idx="539">
                  <c:v>42597.375</c:v>
                </c:pt>
                <c:pt idx="540">
                  <c:v>42597.5</c:v>
                </c:pt>
                <c:pt idx="541">
                  <c:v>42597.625</c:v>
                </c:pt>
                <c:pt idx="542">
                  <c:v>42597.75</c:v>
                </c:pt>
                <c:pt idx="543">
                  <c:v>42597.875</c:v>
                </c:pt>
                <c:pt idx="544">
                  <c:v>42598</c:v>
                </c:pt>
                <c:pt idx="545">
                  <c:v>42598.125</c:v>
                </c:pt>
                <c:pt idx="546">
                  <c:v>42598.25</c:v>
                </c:pt>
                <c:pt idx="547">
                  <c:v>42598.375</c:v>
                </c:pt>
                <c:pt idx="548">
                  <c:v>42598.5</c:v>
                </c:pt>
                <c:pt idx="549">
                  <c:v>42598.625</c:v>
                </c:pt>
                <c:pt idx="550">
                  <c:v>42598.75</c:v>
                </c:pt>
                <c:pt idx="551">
                  <c:v>42598.875</c:v>
                </c:pt>
                <c:pt idx="552">
                  <c:v>42599</c:v>
                </c:pt>
                <c:pt idx="553">
                  <c:v>42599.125</c:v>
                </c:pt>
                <c:pt idx="554">
                  <c:v>42599.25</c:v>
                </c:pt>
                <c:pt idx="555">
                  <c:v>42599.375</c:v>
                </c:pt>
                <c:pt idx="556">
                  <c:v>42599.5</c:v>
                </c:pt>
                <c:pt idx="557">
                  <c:v>42599.625</c:v>
                </c:pt>
                <c:pt idx="558">
                  <c:v>42599.75</c:v>
                </c:pt>
                <c:pt idx="559">
                  <c:v>42599.875</c:v>
                </c:pt>
                <c:pt idx="560">
                  <c:v>42600</c:v>
                </c:pt>
                <c:pt idx="561">
                  <c:v>42600.125</c:v>
                </c:pt>
                <c:pt idx="562">
                  <c:v>42600.25</c:v>
                </c:pt>
                <c:pt idx="563">
                  <c:v>42600.375</c:v>
                </c:pt>
                <c:pt idx="564">
                  <c:v>42600.5</c:v>
                </c:pt>
                <c:pt idx="565">
                  <c:v>42600.625</c:v>
                </c:pt>
                <c:pt idx="566">
                  <c:v>42600.75</c:v>
                </c:pt>
                <c:pt idx="567">
                  <c:v>42600.875</c:v>
                </c:pt>
                <c:pt idx="568">
                  <c:v>42601</c:v>
                </c:pt>
                <c:pt idx="569">
                  <c:v>42601.125</c:v>
                </c:pt>
                <c:pt idx="570">
                  <c:v>42601.25</c:v>
                </c:pt>
                <c:pt idx="571">
                  <c:v>42601.375</c:v>
                </c:pt>
                <c:pt idx="572">
                  <c:v>42601.5</c:v>
                </c:pt>
                <c:pt idx="573">
                  <c:v>42601.625</c:v>
                </c:pt>
                <c:pt idx="574">
                  <c:v>42601.75</c:v>
                </c:pt>
                <c:pt idx="575">
                  <c:v>42601.875</c:v>
                </c:pt>
                <c:pt idx="576">
                  <c:v>42602</c:v>
                </c:pt>
                <c:pt idx="577">
                  <c:v>42602.125</c:v>
                </c:pt>
                <c:pt idx="578">
                  <c:v>42602.25</c:v>
                </c:pt>
                <c:pt idx="579">
                  <c:v>42602.375</c:v>
                </c:pt>
                <c:pt idx="580">
                  <c:v>42602.5</c:v>
                </c:pt>
                <c:pt idx="581">
                  <c:v>42602.625</c:v>
                </c:pt>
                <c:pt idx="582">
                  <c:v>42602.75</c:v>
                </c:pt>
                <c:pt idx="583">
                  <c:v>42602.875</c:v>
                </c:pt>
                <c:pt idx="584">
                  <c:v>42603</c:v>
                </c:pt>
                <c:pt idx="585">
                  <c:v>42603.125</c:v>
                </c:pt>
                <c:pt idx="586">
                  <c:v>42603.25</c:v>
                </c:pt>
                <c:pt idx="587">
                  <c:v>42603.375</c:v>
                </c:pt>
                <c:pt idx="588">
                  <c:v>42603.5</c:v>
                </c:pt>
                <c:pt idx="589">
                  <c:v>42603.625</c:v>
                </c:pt>
                <c:pt idx="590">
                  <c:v>42603.75</c:v>
                </c:pt>
                <c:pt idx="591">
                  <c:v>42603.875</c:v>
                </c:pt>
                <c:pt idx="592">
                  <c:v>42604</c:v>
                </c:pt>
                <c:pt idx="593">
                  <c:v>42604.125</c:v>
                </c:pt>
                <c:pt idx="594">
                  <c:v>42604.25</c:v>
                </c:pt>
                <c:pt idx="595">
                  <c:v>42604.375</c:v>
                </c:pt>
                <c:pt idx="596">
                  <c:v>42604.5</c:v>
                </c:pt>
                <c:pt idx="597">
                  <c:v>42604.625</c:v>
                </c:pt>
                <c:pt idx="598">
                  <c:v>42604.75</c:v>
                </c:pt>
                <c:pt idx="599">
                  <c:v>42604.875</c:v>
                </c:pt>
                <c:pt idx="600">
                  <c:v>42605</c:v>
                </c:pt>
                <c:pt idx="601">
                  <c:v>42605.125</c:v>
                </c:pt>
                <c:pt idx="602">
                  <c:v>42605.25</c:v>
                </c:pt>
                <c:pt idx="603">
                  <c:v>42605.375</c:v>
                </c:pt>
                <c:pt idx="604">
                  <c:v>42605.5</c:v>
                </c:pt>
                <c:pt idx="605">
                  <c:v>42605.625</c:v>
                </c:pt>
                <c:pt idx="606">
                  <c:v>42605.75</c:v>
                </c:pt>
                <c:pt idx="607">
                  <c:v>42605.875</c:v>
                </c:pt>
                <c:pt idx="608">
                  <c:v>42606</c:v>
                </c:pt>
                <c:pt idx="609">
                  <c:v>42606.125</c:v>
                </c:pt>
                <c:pt idx="610">
                  <c:v>42606.25</c:v>
                </c:pt>
                <c:pt idx="611">
                  <c:v>42606.375</c:v>
                </c:pt>
                <c:pt idx="612">
                  <c:v>42606.5</c:v>
                </c:pt>
                <c:pt idx="613">
                  <c:v>42606.625</c:v>
                </c:pt>
                <c:pt idx="614">
                  <c:v>42606.75</c:v>
                </c:pt>
                <c:pt idx="615">
                  <c:v>42606.875</c:v>
                </c:pt>
                <c:pt idx="616">
                  <c:v>42607</c:v>
                </c:pt>
                <c:pt idx="617">
                  <c:v>42607.125</c:v>
                </c:pt>
                <c:pt idx="618">
                  <c:v>42607.25</c:v>
                </c:pt>
                <c:pt idx="619">
                  <c:v>42607.375</c:v>
                </c:pt>
                <c:pt idx="620">
                  <c:v>42607.5</c:v>
                </c:pt>
                <c:pt idx="621">
                  <c:v>42607.625</c:v>
                </c:pt>
                <c:pt idx="622">
                  <c:v>42607.75</c:v>
                </c:pt>
                <c:pt idx="623">
                  <c:v>42607.875</c:v>
                </c:pt>
                <c:pt idx="624">
                  <c:v>42608</c:v>
                </c:pt>
                <c:pt idx="625">
                  <c:v>42608.125</c:v>
                </c:pt>
                <c:pt idx="626">
                  <c:v>42608.25</c:v>
                </c:pt>
                <c:pt idx="627">
                  <c:v>42608.375</c:v>
                </c:pt>
                <c:pt idx="628">
                  <c:v>42608.5</c:v>
                </c:pt>
                <c:pt idx="629">
                  <c:v>42608.625</c:v>
                </c:pt>
                <c:pt idx="630">
                  <c:v>42608.75</c:v>
                </c:pt>
                <c:pt idx="631">
                  <c:v>42608.875</c:v>
                </c:pt>
                <c:pt idx="632">
                  <c:v>42609</c:v>
                </c:pt>
                <c:pt idx="633">
                  <c:v>42609.125</c:v>
                </c:pt>
                <c:pt idx="634">
                  <c:v>42609.25</c:v>
                </c:pt>
                <c:pt idx="635">
                  <c:v>42609.375</c:v>
                </c:pt>
                <c:pt idx="636">
                  <c:v>42609.5</c:v>
                </c:pt>
                <c:pt idx="637">
                  <c:v>42609.625</c:v>
                </c:pt>
                <c:pt idx="638">
                  <c:v>42609.75</c:v>
                </c:pt>
                <c:pt idx="639">
                  <c:v>42609.875</c:v>
                </c:pt>
                <c:pt idx="640">
                  <c:v>42610</c:v>
                </c:pt>
                <c:pt idx="641">
                  <c:v>42610.125</c:v>
                </c:pt>
                <c:pt idx="642">
                  <c:v>42610.25</c:v>
                </c:pt>
                <c:pt idx="643">
                  <c:v>42610.375</c:v>
                </c:pt>
                <c:pt idx="644">
                  <c:v>42610.5</c:v>
                </c:pt>
                <c:pt idx="645">
                  <c:v>42610.625</c:v>
                </c:pt>
                <c:pt idx="646">
                  <c:v>42610.75</c:v>
                </c:pt>
                <c:pt idx="647">
                  <c:v>42610.875</c:v>
                </c:pt>
                <c:pt idx="648">
                  <c:v>42611</c:v>
                </c:pt>
                <c:pt idx="649">
                  <c:v>42611.125</c:v>
                </c:pt>
                <c:pt idx="650">
                  <c:v>42611.25</c:v>
                </c:pt>
                <c:pt idx="651">
                  <c:v>42611.375</c:v>
                </c:pt>
                <c:pt idx="652">
                  <c:v>42611.5</c:v>
                </c:pt>
                <c:pt idx="653">
                  <c:v>42611.625</c:v>
                </c:pt>
                <c:pt idx="654">
                  <c:v>42611.75</c:v>
                </c:pt>
                <c:pt idx="655">
                  <c:v>42611.875</c:v>
                </c:pt>
                <c:pt idx="656">
                  <c:v>42612</c:v>
                </c:pt>
                <c:pt idx="657">
                  <c:v>42612.125</c:v>
                </c:pt>
                <c:pt idx="658">
                  <c:v>42612.25</c:v>
                </c:pt>
                <c:pt idx="659">
                  <c:v>42612.375</c:v>
                </c:pt>
                <c:pt idx="660">
                  <c:v>42612.5</c:v>
                </c:pt>
                <c:pt idx="661">
                  <c:v>42612.625</c:v>
                </c:pt>
                <c:pt idx="662">
                  <c:v>42612.75</c:v>
                </c:pt>
                <c:pt idx="663">
                  <c:v>42612.875</c:v>
                </c:pt>
                <c:pt idx="664">
                  <c:v>42613</c:v>
                </c:pt>
                <c:pt idx="665">
                  <c:v>42613.125</c:v>
                </c:pt>
                <c:pt idx="666">
                  <c:v>42613.25</c:v>
                </c:pt>
                <c:pt idx="667">
                  <c:v>42613.375</c:v>
                </c:pt>
                <c:pt idx="668">
                  <c:v>42613.5</c:v>
                </c:pt>
                <c:pt idx="669">
                  <c:v>42613.625</c:v>
                </c:pt>
                <c:pt idx="670">
                  <c:v>42613.75</c:v>
                </c:pt>
                <c:pt idx="671">
                  <c:v>42613.875</c:v>
                </c:pt>
                <c:pt idx="672">
                  <c:v>42614</c:v>
                </c:pt>
                <c:pt idx="673">
                  <c:v>42614.125</c:v>
                </c:pt>
                <c:pt idx="674">
                  <c:v>42614.25</c:v>
                </c:pt>
                <c:pt idx="675">
                  <c:v>42614.375</c:v>
                </c:pt>
                <c:pt idx="676">
                  <c:v>42614.5</c:v>
                </c:pt>
                <c:pt idx="677">
                  <c:v>42614.625</c:v>
                </c:pt>
                <c:pt idx="678">
                  <c:v>42614.75</c:v>
                </c:pt>
                <c:pt idx="679">
                  <c:v>42614.875</c:v>
                </c:pt>
                <c:pt idx="680">
                  <c:v>42615</c:v>
                </c:pt>
                <c:pt idx="681">
                  <c:v>42615.125</c:v>
                </c:pt>
                <c:pt idx="682">
                  <c:v>42615.25</c:v>
                </c:pt>
                <c:pt idx="683">
                  <c:v>42615.375</c:v>
                </c:pt>
                <c:pt idx="684">
                  <c:v>42615.5</c:v>
                </c:pt>
                <c:pt idx="685">
                  <c:v>42615.625</c:v>
                </c:pt>
                <c:pt idx="686">
                  <c:v>42615.75</c:v>
                </c:pt>
                <c:pt idx="687">
                  <c:v>42615.875</c:v>
                </c:pt>
                <c:pt idx="688">
                  <c:v>42616</c:v>
                </c:pt>
                <c:pt idx="689">
                  <c:v>42616.125</c:v>
                </c:pt>
                <c:pt idx="690">
                  <c:v>42616.25</c:v>
                </c:pt>
                <c:pt idx="691">
                  <c:v>42616.375</c:v>
                </c:pt>
                <c:pt idx="692">
                  <c:v>42616.5</c:v>
                </c:pt>
                <c:pt idx="693">
                  <c:v>42616.625</c:v>
                </c:pt>
                <c:pt idx="694">
                  <c:v>42616.75</c:v>
                </c:pt>
                <c:pt idx="695">
                  <c:v>42616.875</c:v>
                </c:pt>
                <c:pt idx="696">
                  <c:v>42617</c:v>
                </c:pt>
                <c:pt idx="697">
                  <c:v>42617.125</c:v>
                </c:pt>
                <c:pt idx="698">
                  <c:v>42617.25</c:v>
                </c:pt>
                <c:pt idx="699">
                  <c:v>42617.375</c:v>
                </c:pt>
                <c:pt idx="700">
                  <c:v>42617.5</c:v>
                </c:pt>
                <c:pt idx="701">
                  <c:v>42617.625</c:v>
                </c:pt>
                <c:pt idx="702">
                  <c:v>42617.75</c:v>
                </c:pt>
                <c:pt idx="703">
                  <c:v>42617.875</c:v>
                </c:pt>
                <c:pt idx="704">
                  <c:v>42618</c:v>
                </c:pt>
                <c:pt idx="705">
                  <c:v>42618.125</c:v>
                </c:pt>
                <c:pt idx="706">
                  <c:v>42618.25</c:v>
                </c:pt>
                <c:pt idx="707">
                  <c:v>42618.375</c:v>
                </c:pt>
                <c:pt idx="708">
                  <c:v>42618.5</c:v>
                </c:pt>
                <c:pt idx="709">
                  <c:v>42618.625</c:v>
                </c:pt>
                <c:pt idx="710">
                  <c:v>42618.75</c:v>
                </c:pt>
                <c:pt idx="711">
                  <c:v>42618.875</c:v>
                </c:pt>
                <c:pt idx="712">
                  <c:v>42619</c:v>
                </c:pt>
                <c:pt idx="713">
                  <c:v>42619.125</c:v>
                </c:pt>
                <c:pt idx="714">
                  <c:v>42619.25</c:v>
                </c:pt>
                <c:pt idx="715">
                  <c:v>42619.375</c:v>
                </c:pt>
                <c:pt idx="716">
                  <c:v>42619.5</c:v>
                </c:pt>
                <c:pt idx="717">
                  <c:v>42619.625</c:v>
                </c:pt>
                <c:pt idx="718">
                  <c:v>42619.75</c:v>
                </c:pt>
                <c:pt idx="719">
                  <c:v>42619.875</c:v>
                </c:pt>
                <c:pt idx="720">
                  <c:v>42620</c:v>
                </c:pt>
                <c:pt idx="721">
                  <c:v>42620.125</c:v>
                </c:pt>
                <c:pt idx="722">
                  <c:v>42620.25</c:v>
                </c:pt>
                <c:pt idx="723">
                  <c:v>42620.375</c:v>
                </c:pt>
                <c:pt idx="724">
                  <c:v>42620.5</c:v>
                </c:pt>
                <c:pt idx="725">
                  <c:v>42620.625</c:v>
                </c:pt>
                <c:pt idx="726">
                  <c:v>42620.75</c:v>
                </c:pt>
                <c:pt idx="727">
                  <c:v>42620.875</c:v>
                </c:pt>
                <c:pt idx="728">
                  <c:v>42621</c:v>
                </c:pt>
                <c:pt idx="729">
                  <c:v>42621.125</c:v>
                </c:pt>
                <c:pt idx="730">
                  <c:v>42621.25</c:v>
                </c:pt>
                <c:pt idx="731">
                  <c:v>42621.375</c:v>
                </c:pt>
                <c:pt idx="732">
                  <c:v>42621.5</c:v>
                </c:pt>
                <c:pt idx="733">
                  <c:v>42621.625</c:v>
                </c:pt>
                <c:pt idx="734">
                  <c:v>42621.75</c:v>
                </c:pt>
                <c:pt idx="735">
                  <c:v>42621.875</c:v>
                </c:pt>
                <c:pt idx="736">
                  <c:v>42622</c:v>
                </c:pt>
                <c:pt idx="737">
                  <c:v>42622.125</c:v>
                </c:pt>
                <c:pt idx="738">
                  <c:v>42622.25</c:v>
                </c:pt>
                <c:pt idx="739">
                  <c:v>42622.375</c:v>
                </c:pt>
                <c:pt idx="740">
                  <c:v>42622.5</c:v>
                </c:pt>
                <c:pt idx="741">
                  <c:v>42622.625</c:v>
                </c:pt>
                <c:pt idx="742">
                  <c:v>42622.75</c:v>
                </c:pt>
                <c:pt idx="743">
                  <c:v>42622.875</c:v>
                </c:pt>
                <c:pt idx="744">
                  <c:v>42623</c:v>
                </c:pt>
                <c:pt idx="745">
                  <c:v>42623.125</c:v>
                </c:pt>
                <c:pt idx="746">
                  <c:v>42623.25</c:v>
                </c:pt>
                <c:pt idx="747">
                  <c:v>42623.375</c:v>
                </c:pt>
                <c:pt idx="748">
                  <c:v>42623.5</c:v>
                </c:pt>
                <c:pt idx="749">
                  <c:v>42623.625</c:v>
                </c:pt>
                <c:pt idx="750">
                  <c:v>42623.75</c:v>
                </c:pt>
                <c:pt idx="751">
                  <c:v>42623.875</c:v>
                </c:pt>
                <c:pt idx="752">
                  <c:v>42624</c:v>
                </c:pt>
                <c:pt idx="753">
                  <c:v>42624.125</c:v>
                </c:pt>
                <c:pt idx="754">
                  <c:v>42624.25</c:v>
                </c:pt>
                <c:pt idx="755">
                  <c:v>42624.375</c:v>
                </c:pt>
                <c:pt idx="756">
                  <c:v>42624.5</c:v>
                </c:pt>
                <c:pt idx="757">
                  <c:v>42624.625</c:v>
                </c:pt>
                <c:pt idx="758">
                  <c:v>42624.75</c:v>
                </c:pt>
                <c:pt idx="759">
                  <c:v>42624.875</c:v>
                </c:pt>
                <c:pt idx="760">
                  <c:v>42625</c:v>
                </c:pt>
                <c:pt idx="761">
                  <c:v>42625.125</c:v>
                </c:pt>
                <c:pt idx="762">
                  <c:v>42625.25</c:v>
                </c:pt>
                <c:pt idx="763">
                  <c:v>42625.375</c:v>
                </c:pt>
                <c:pt idx="764">
                  <c:v>42625.5</c:v>
                </c:pt>
                <c:pt idx="765">
                  <c:v>42625.625</c:v>
                </c:pt>
                <c:pt idx="766">
                  <c:v>42625.75</c:v>
                </c:pt>
                <c:pt idx="767">
                  <c:v>42625.875</c:v>
                </c:pt>
                <c:pt idx="768">
                  <c:v>42626</c:v>
                </c:pt>
                <c:pt idx="769">
                  <c:v>42626.125</c:v>
                </c:pt>
                <c:pt idx="770">
                  <c:v>42626.25</c:v>
                </c:pt>
                <c:pt idx="771">
                  <c:v>42626.375</c:v>
                </c:pt>
                <c:pt idx="772">
                  <c:v>42626.5</c:v>
                </c:pt>
                <c:pt idx="773">
                  <c:v>42626.625</c:v>
                </c:pt>
                <c:pt idx="774">
                  <c:v>42626.75</c:v>
                </c:pt>
                <c:pt idx="775">
                  <c:v>42626.875</c:v>
                </c:pt>
                <c:pt idx="776">
                  <c:v>42627</c:v>
                </c:pt>
                <c:pt idx="777">
                  <c:v>42627.125</c:v>
                </c:pt>
                <c:pt idx="778">
                  <c:v>42627.25</c:v>
                </c:pt>
                <c:pt idx="779">
                  <c:v>42627.375</c:v>
                </c:pt>
                <c:pt idx="780">
                  <c:v>42627.5</c:v>
                </c:pt>
                <c:pt idx="781">
                  <c:v>42627.625</c:v>
                </c:pt>
                <c:pt idx="782">
                  <c:v>42627.75</c:v>
                </c:pt>
                <c:pt idx="783">
                  <c:v>42627.875</c:v>
                </c:pt>
                <c:pt idx="784">
                  <c:v>42628</c:v>
                </c:pt>
                <c:pt idx="785">
                  <c:v>42628.125</c:v>
                </c:pt>
                <c:pt idx="786">
                  <c:v>42628.25</c:v>
                </c:pt>
                <c:pt idx="787">
                  <c:v>42628.375</c:v>
                </c:pt>
                <c:pt idx="788">
                  <c:v>42628.5</c:v>
                </c:pt>
                <c:pt idx="789">
                  <c:v>42628.625</c:v>
                </c:pt>
                <c:pt idx="790">
                  <c:v>42628.75</c:v>
                </c:pt>
                <c:pt idx="791">
                  <c:v>42628.875</c:v>
                </c:pt>
                <c:pt idx="792">
                  <c:v>42629</c:v>
                </c:pt>
                <c:pt idx="793">
                  <c:v>42629.125</c:v>
                </c:pt>
                <c:pt idx="794">
                  <c:v>42629.25</c:v>
                </c:pt>
                <c:pt idx="795">
                  <c:v>42629.375</c:v>
                </c:pt>
                <c:pt idx="796">
                  <c:v>42629.5</c:v>
                </c:pt>
                <c:pt idx="797">
                  <c:v>42629.625</c:v>
                </c:pt>
                <c:pt idx="798">
                  <c:v>42629.75</c:v>
                </c:pt>
                <c:pt idx="799">
                  <c:v>42629.875</c:v>
                </c:pt>
                <c:pt idx="800">
                  <c:v>42630.125</c:v>
                </c:pt>
                <c:pt idx="801">
                  <c:v>42630.25</c:v>
                </c:pt>
                <c:pt idx="802">
                  <c:v>42630.375</c:v>
                </c:pt>
                <c:pt idx="803">
                  <c:v>42630.5</c:v>
                </c:pt>
                <c:pt idx="804">
                  <c:v>42630.625</c:v>
                </c:pt>
                <c:pt idx="805">
                  <c:v>42630.75</c:v>
                </c:pt>
                <c:pt idx="806">
                  <c:v>42630.875</c:v>
                </c:pt>
                <c:pt idx="807">
                  <c:v>42631</c:v>
                </c:pt>
                <c:pt idx="808">
                  <c:v>42631.125</c:v>
                </c:pt>
                <c:pt idx="809">
                  <c:v>42631.25</c:v>
                </c:pt>
                <c:pt idx="810">
                  <c:v>42631.375</c:v>
                </c:pt>
                <c:pt idx="811">
                  <c:v>42631.5</c:v>
                </c:pt>
                <c:pt idx="812">
                  <c:v>42631.625</c:v>
                </c:pt>
                <c:pt idx="813">
                  <c:v>42631.75</c:v>
                </c:pt>
                <c:pt idx="814">
                  <c:v>42631.875</c:v>
                </c:pt>
                <c:pt idx="815">
                  <c:v>42632</c:v>
                </c:pt>
                <c:pt idx="816">
                  <c:v>42632.125</c:v>
                </c:pt>
                <c:pt idx="817">
                  <c:v>42632.25</c:v>
                </c:pt>
                <c:pt idx="818">
                  <c:v>42632.375</c:v>
                </c:pt>
                <c:pt idx="819">
                  <c:v>42632.5</c:v>
                </c:pt>
                <c:pt idx="820">
                  <c:v>42632.625</c:v>
                </c:pt>
                <c:pt idx="821">
                  <c:v>42632.75</c:v>
                </c:pt>
                <c:pt idx="822">
                  <c:v>42632.875</c:v>
                </c:pt>
                <c:pt idx="823">
                  <c:v>42633</c:v>
                </c:pt>
                <c:pt idx="824">
                  <c:v>42633.125</c:v>
                </c:pt>
                <c:pt idx="825">
                  <c:v>42633.25</c:v>
                </c:pt>
                <c:pt idx="826">
                  <c:v>42633.375</c:v>
                </c:pt>
                <c:pt idx="827">
                  <c:v>42633.5</c:v>
                </c:pt>
                <c:pt idx="828">
                  <c:v>42633.625</c:v>
                </c:pt>
                <c:pt idx="829">
                  <c:v>42633.75</c:v>
                </c:pt>
                <c:pt idx="830">
                  <c:v>42633.875</c:v>
                </c:pt>
                <c:pt idx="831">
                  <c:v>42634</c:v>
                </c:pt>
                <c:pt idx="832">
                  <c:v>42634.125</c:v>
                </c:pt>
                <c:pt idx="833">
                  <c:v>42634.25</c:v>
                </c:pt>
                <c:pt idx="834">
                  <c:v>42634.375</c:v>
                </c:pt>
                <c:pt idx="835">
                  <c:v>42634.5</c:v>
                </c:pt>
                <c:pt idx="836">
                  <c:v>42634.625</c:v>
                </c:pt>
                <c:pt idx="837">
                  <c:v>42634.75</c:v>
                </c:pt>
                <c:pt idx="838">
                  <c:v>42634.875</c:v>
                </c:pt>
                <c:pt idx="839">
                  <c:v>42635</c:v>
                </c:pt>
                <c:pt idx="840">
                  <c:v>42635.125</c:v>
                </c:pt>
                <c:pt idx="841">
                  <c:v>42635.25</c:v>
                </c:pt>
                <c:pt idx="842">
                  <c:v>42635.375</c:v>
                </c:pt>
                <c:pt idx="843">
                  <c:v>42635.5</c:v>
                </c:pt>
                <c:pt idx="844">
                  <c:v>42635.625</c:v>
                </c:pt>
                <c:pt idx="845">
                  <c:v>42635.75</c:v>
                </c:pt>
                <c:pt idx="846">
                  <c:v>42635.875</c:v>
                </c:pt>
                <c:pt idx="847">
                  <c:v>42636</c:v>
                </c:pt>
                <c:pt idx="848">
                  <c:v>42636.125</c:v>
                </c:pt>
                <c:pt idx="849">
                  <c:v>42636.25</c:v>
                </c:pt>
                <c:pt idx="850">
                  <c:v>42636.375</c:v>
                </c:pt>
                <c:pt idx="851">
                  <c:v>42636.5</c:v>
                </c:pt>
                <c:pt idx="852">
                  <c:v>42636.625</c:v>
                </c:pt>
                <c:pt idx="853">
                  <c:v>42636.75</c:v>
                </c:pt>
                <c:pt idx="854">
                  <c:v>42636.875</c:v>
                </c:pt>
                <c:pt idx="855">
                  <c:v>42637</c:v>
                </c:pt>
                <c:pt idx="856">
                  <c:v>42637.125</c:v>
                </c:pt>
                <c:pt idx="857">
                  <c:v>42637.25</c:v>
                </c:pt>
                <c:pt idx="858">
                  <c:v>42637.375</c:v>
                </c:pt>
                <c:pt idx="859">
                  <c:v>42637.5</c:v>
                </c:pt>
                <c:pt idx="860">
                  <c:v>42637.625</c:v>
                </c:pt>
                <c:pt idx="861">
                  <c:v>42637.75</c:v>
                </c:pt>
                <c:pt idx="862">
                  <c:v>42637.875</c:v>
                </c:pt>
                <c:pt idx="863">
                  <c:v>42638</c:v>
                </c:pt>
                <c:pt idx="864">
                  <c:v>42638.125</c:v>
                </c:pt>
                <c:pt idx="865">
                  <c:v>42638.25</c:v>
                </c:pt>
                <c:pt idx="866">
                  <c:v>42638.375</c:v>
                </c:pt>
                <c:pt idx="867">
                  <c:v>42638.5</c:v>
                </c:pt>
                <c:pt idx="868">
                  <c:v>42638.625</c:v>
                </c:pt>
                <c:pt idx="869">
                  <c:v>42638.75</c:v>
                </c:pt>
                <c:pt idx="870">
                  <c:v>42638.875</c:v>
                </c:pt>
                <c:pt idx="871">
                  <c:v>42639</c:v>
                </c:pt>
                <c:pt idx="872">
                  <c:v>42639.125</c:v>
                </c:pt>
                <c:pt idx="873">
                  <c:v>42639.25</c:v>
                </c:pt>
                <c:pt idx="874">
                  <c:v>42639.375</c:v>
                </c:pt>
                <c:pt idx="875">
                  <c:v>42639.5</c:v>
                </c:pt>
                <c:pt idx="876">
                  <c:v>42639.625</c:v>
                </c:pt>
                <c:pt idx="877">
                  <c:v>42639.75</c:v>
                </c:pt>
                <c:pt idx="878">
                  <c:v>42639.875</c:v>
                </c:pt>
                <c:pt idx="879">
                  <c:v>42640</c:v>
                </c:pt>
                <c:pt idx="880">
                  <c:v>42640.125</c:v>
                </c:pt>
                <c:pt idx="881">
                  <c:v>42640.25</c:v>
                </c:pt>
                <c:pt idx="882">
                  <c:v>42640.375</c:v>
                </c:pt>
                <c:pt idx="883">
                  <c:v>42640.5</c:v>
                </c:pt>
                <c:pt idx="884">
                  <c:v>42640.625</c:v>
                </c:pt>
                <c:pt idx="885">
                  <c:v>42640.75</c:v>
                </c:pt>
                <c:pt idx="886">
                  <c:v>42640.875</c:v>
                </c:pt>
                <c:pt idx="887">
                  <c:v>42641</c:v>
                </c:pt>
                <c:pt idx="888">
                  <c:v>42641.125</c:v>
                </c:pt>
                <c:pt idx="889">
                  <c:v>42641.25</c:v>
                </c:pt>
                <c:pt idx="890">
                  <c:v>42641.375</c:v>
                </c:pt>
                <c:pt idx="891">
                  <c:v>42641.5</c:v>
                </c:pt>
                <c:pt idx="892">
                  <c:v>42641.625</c:v>
                </c:pt>
                <c:pt idx="893">
                  <c:v>42641.75</c:v>
                </c:pt>
                <c:pt idx="894">
                  <c:v>42641.875</c:v>
                </c:pt>
                <c:pt idx="895">
                  <c:v>42642</c:v>
                </c:pt>
                <c:pt idx="896">
                  <c:v>42642.125</c:v>
                </c:pt>
                <c:pt idx="897">
                  <c:v>42642.25</c:v>
                </c:pt>
                <c:pt idx="898">
                  <c:v>42642.375</c:v>
                </c:pt>
                <c:pt idx="899">
                  <c:v>42642.5</c:v>
                </c:pt>
                <c:pt idx="900">
                  <c:v>42642.625</c:v>
                </c:pt>
                <c:pt idx="901">
                  <c:v>42642.75</c:v>
                </c:pt>
                <c:pt idx="902">
                  <c:v>42642.875</c:v>
                </c:pt>
                <c:pt idx="903">
                  <c:v>42643</c:v>
                </c:pt>
                <c:pt idx="904">
                  <c:v>42643.125</c:v>
                </c:pt>
                <c:pt idx="905">
                  <c:v>42643.25</c:v>
                </c:pt>
                <c:pt idx="906">
                  <c:v>42643.375</c:v>
                </c:pt>
                <c:pt idx="907">
                  <c:v>42643.5</c:v>
                </c:pt>
                <c:pt idx="908">
                  <c:v>42643.625</c:v>
                </c:pt>
                <c:pt idx="909">
                  <c:v>42643.75</c:v>
                </c:pt>
                <c:pt idx="910">
                  <c:v>42643.875</c:v>
                </c:pt>
                <c:pt idx="911">
                  <c:v>42644</c:v>
                </c:pt>
                <c:pt idx="912">
                  <c:v>42644.125</c:v>
                </c:pt>
                <c:pt idx="913">
                  <c:v>42644.25</c:v>
                </c:pt>
                <c:pt idx="914">
                  <c:v>42644.375</c:v>
                </c:pt>
                <c:pt idx="915">
                  <c:v>42644.5</c:v>
                </c:pt>
                <c:pt idx="916">
                  <c:v>42644.625</c:v>
                </c:pt>
                <c:pt idx="917">
                  <c:v>42644.75</c:v>
                </c:pt>
                <c:pt idx="918">
                  <c:v>42644.875</c:v>
                </c:pt>
                <c:pt idx="919">
                  <c:v>42645</c:v>
                </c:pt>
                <c:pt idx="920">
                  <c:v>42645.125</c:v>
                </c:pt>
                <c:pt idx="921">
                  <c:v>42645.25</c:v>
                </c:pt>
                <c:pt idx="922">
                  <c:v>42645.375</c:v>
                </c:pt>
                <c:pt idx="923">
                  <c:v>42645.5</c:v>
                </c:pt>
                <c:pt idx="924">
                  <c:v>42645.625</c:v>
                </c:pt>
                <c:pt idx="925">
                  <c:v>42645.75</c:v>
                </c:pt>
                <c:pt idx="926">
                  <c:v>42645.875</c:v>
                </c:pt>
                <c:pt idx="927">
                  <c:v>42646</c:v>
                </c:pt>
                <c:pt idx="928">
                  <c:v>42646.125</c:v>
                </c:pt>
                <c:pt idx="929">
                  <c:v>42646.25</c:v>
                </c:pt>
                <c:pt idx="930">
                  <c:v>42646.375</c:v>
                </c:pt>
                <c:pt idx="931">
                  <c:v>42646.5</c:v>
                </c:pt>
                <c:pt idx="932">
                  <c:v>42646.625</c:v>
                </c:pt>
                <c:pt idx="933">
                  <c:v>42646.75</c:v>
                </c:pt>
                <c:pt idx="934">
                  <c:v>42646.875</c:v>
                </c:pt>
                <c:pt idx="935">
                  <c:v>42647</c:v>
                </c:pt>
                <c:pt idx="936">
                  <c:v>42647.125</c:v>
                </c:pt>
                <c:pt idx="937">
                  <c:v>42647.25</c:v>
                </c:pt>
                <c:pt idx="938">
                  <c:v>42647.375</c:v>
                </c:pt>
                <c:pt idx="939">
                  <c:v>42647.5</c:v>
                </c:pt>
                <c:pt idx="940">
                  <c:v>42647.625</c:v>
                </c:pt>
                <c:pt idx="941">
                  <c:v>42647.75</c:v>
                </c:pt>
                <c:pt idx="942">
                  <c:v>42647.875</c:v>
                </c:pt>
                <c:pt idx="943">
                  <c:v>42648</c:v>
                </c:pt>
                <c:pt idx="944">
                  <c:v>42648.125</c:v>
                </c:pt>
                <c:pt idx="945">
                  <c:v>42648.25</c:v>
                </c:pt>
                <c:pt idx="946">
                  <c:v>42648.375</c:v>
                </c:pt>
                <c:pt idx="947">
                  <c:v>42648.5</c:v>
                </c:pt>
                <c:pt idx="948">
                  <c:v>42648.625</c:v>
                </c:pt>
                <c:pt idx="949">
                  <c:v>42648.75</c:v>
                </c:pt>
                <c:pt idx="950">
                  <c:v>42648.875</c:v>
                </c:pt>
                <c:pt idx="951">
                  <c:v>42649</c:v>
                </c:pt>
                <c:pt idx="952">
                  <c:v>42649.125</c:v>
                </c:pt>
                <c:pt idx="953">
                  <c:v>42649.25</c:v>
                </c:pt>
                <c:pt idx="954">
                  <c:v>42649.375</c:v>
                </c:pt>
                <c:pt idx="955">
                  <c:v>42649.5</c:v>
                </c:pt>
                <c:pt idx="956">
                  <c:v>42649.625</c:v>
                </c:pt>
                <c:pt idx="957">
                  <c:v>42649.75</c:v>
                </c:pt>
                <c:pt idx="958">
                  <c:v>42649.875</c:v>
                </c:pt>
                <c:pt idx="959">
                  <c:v>42650</c:v>
                </c:pt>
                <c:pt idx="960">
                  <c:v>42650.125</c:v>
                </c:pt>
                <c:pt idx="961">
                  <c:v>42650.25</c:v>
                </c:pt>
                <c:pt idx="962">
                  <c:v>42650.375</c:v>
                </c:pt>
                <c:pt idx="963">
                  <c:v>42650.5</c:v>
                </c:pt>
                <c:pt idx="964">
                  <c:v>42650.625</c:v>
                </c:pt>
                <c:pt idx="965">
                  <c:v>42650.75</c:v>
                </c:pt>
                <c:pt idx="966">
                  <c:v>42650.875</c:v>
                </c:pt>
                <c:pt idx="967">
                  <c:v>42651</c:v>
                </c:pt>
                <c:pt idx="968">
                  <c:v>42651.125</c:v>
                </c:pt>
                <c:pt idx="969">
                  <c:v>42651.25</c:v>
                </c:pt>
                <c:pt idx="970">
                  <c:v>42651.375</c:v>
                </c:pt>
                <c:pt idx="971">
                  <c:v>42651.5</c:v>
                </c:pt>
                <c:pt idx="972">
                  <c:v>42651.625</c:v>
                </c:pt>
                <c:pt idx="973">
                  <c:v>42651.75</c:v>
                </c:pt>
                <c:pt idx="974">
                  <c:v>42651.875</c:v>
                </c:pt>
                <c:pt idx="975">
                  <c:v>42652</c:v>
                </c:pt>
                <c:pt idx="976">
                  <c:v>42652.125</c:v>
                </c:pt>
                <c:pt idx="977">
                  <c:v>42652.25</c:v>
                </c:pt>
                <c:pt idx="978">
                  <c:v>42652.375</c:v>
                </c:pt>
                <c:pt idx="979">
                  <c:v>42652.5</c:v>
                </c:pt>
                <c:pt idx="980">
                  <c:v>42652.625</c:v>
                </c:pt>
                <c:pt idx="981">
                  <c:v>42652.75</c:v>
                </c:pt>
                <c:pt idx="982">
                  <c:v>42652.875</c:v>
                </c:pt>
                <c:pt idx="983">
                  <c:v>42653</c:v>
                </c:pt>
                <c:pt idx="984">
                  <c:v>42653.125</c:v>
                </c:pt>
                <c:pt idx="985">
                  <c:v>42653.25</c:v>
                </c:pt>
                <c:pt idx="986">
                  <c:v>42653.375</c:v>
                </c:pt>
                <c:pt idx="987">
                  <c:v>42653.5</c:v>
                </c:pt>
                <c:pt idx="988">
                  <c:v>42653.625</c:v>
                </c:pt>
                <c:pt idx="989">
                  <c:v>42653.75</c:v>
                </c:pt>
                <c:pt idx="990">
                  <c:v>42653.875</c:v>
                </c:pt>
                <c:pt idx="991">
                  <c:v>42654</c:v>
                </c:pt>
                <c:pt idx="992">
                  <c:v>42654.125</c:v>
                </c:pt>
                <c:pt idx="993">
                  <c:v>42654.25</c:v>
                </c:pt>
                <c:pt idx="994">
                  <c:v>42654.375</c:v>
                </c:pt>
                <c:pt idx="995">
                  <c:v>42654.5</c:v>
                </c:pt>
                <c:pt idx="996">
                  <c:v>42654.625</c:v>
                </c:pt>
                <c:pt idx="997">
                  <c:v>42654.75</c:v>
                </c:pt>
                <c:pt idx="998">
                  <c:v>42654.875</c:v>
                </c:pt>
                <c:pt idx="999">
                  <c:v>42655</c:v>
                </c:pt>
                <c:pt idx="1000">
                  <c:v>42655.125</c:v>
                </c:pt>
                <c:pt idx="1001">
                  <c:v>42655.25</c:v>
                </c:pt>
                <c:pt idx="1002">
                  <c:v>42655.375</c:v>
                </c:pt>
                <c:pt idx="1003">
                  <c:v>42655.5</c:v>
                </c:pt>
                <c:pt idx="1004">
                  <c:v>42655.625</c:v>
                </c:pt>
                <c:pt idx="1005">
                  <c:v>42655.75</c:v>
                </c:pt>
                <c:pt idx="1006">
                  <c:v>42655.875</c:v>
                </c:pt>
                <c:pt idx="1007">
                  <c:v>42656</c:v>
                </c:pt>
                <c:pt idx="1008">
                  <c:v>42656.125</c:v>
                </c:pt>
                <c:pt idx="1009">
                  <c:v>42656.25</c:v>
                </c:pt>
                <c:pt idx="1010">
                  <c:v>42656.375</c:v>
                </c:pt>
                <c:pt idx="1011">
                  <c:v>42656.5</c:v>
                </c:pt>
                <c:pt idx="1012">
                  <c:v>42656.625</c:v>
                </c:pt>
                <c:pt idx="1013">
                  <c:v>42656.75</c:v>
                </c:pt>
                <c:pt idx="1014">
                  <c:v>42656.875</c:v>
                </c:pt>
                <c:pt idx="1015">
                  <c:v>42657</c:v>
                </c:pt>
                <c:pt idx="1016">
                  <c:v>42657.125</c:v>
                </c:pt>
                <c:pt idx="1017">
                  <c:v>42657.25</c:v>
                </c:pt>
                <c:pt idx="1018">
                  <c:v>42657.375</c:v>
                </c:pt>
                <c:pt idx="1019">
                  <c:v>42657.5</c:v>
                </c:pt>
                <c:pt idx="1020">
                  <c:v>42657.625</c:v>
                </c:pt>
                <c:pt idx="1021">
                  <c:v>42657.75</c:v>
                </c:pt>
                <c:pt idx="1022">
                  <c:v>42657.875</c:v>
                </c:pt>
                <c:pt idx="1023">
                  <c:v>42658</c:v>
                </c:pt>
                <c:pt idx="1024">
                  <c:v>42658.125</c:v>
                </c:pt>
                <c:pt idx="1025">
                  <c:v>42658.25</c:v>
                </c:pt>
                <c:pt idx="1026">
                  <c:v>42658.375</c:v>
                </c:pt>
                <c:pt idx="1027">
                  <c:v>42658.5</c:v>
                </c:pt>
                <c:pt idx="1028">
                  <c:v>42658.625</c:v>
                </c:pt>
                <c:pt idx="1029">
                  <c:v>42658.75</c:v>
                </c:pt>
                <c:pt idx="1030">
                  <c:v>42658.875</c:v>
                </c:pt>
                <c:pt idx="1031">
                  <c:v>42659</c:v>
                </c:pt>
                <c:pt idx="1032">
                  <c:v>42659.125</c:v>
                </c:pt>
                <c:pt idx="1033">
                  <c:v>42659.25</c:v>
                </c:pt>
                <c:pt idx="1034">
                  <c:v>42659.375</c:v>
                </c:pt>
                <c:pt idx="1035">
                  <c:v>42659.5</c:v>
                </c:pt>
                <c:pt idx="1036">
                  <c:v>42659.625</c:v>
                </c:pt>
                <c:pt idx="1037">
                  <c:v>42659.75</c:v>
                </c:pt>
                <c:pt idx="1038">
                  <c:v>42659.75</c:v>
                </c:pt>
                <c:pt idx="1039">
                  <c:v>42659.875</c:v>
                </c:pt>
                <c:pt idx="1040">
                  <c:v>42660</c:v>
                </c:pt>
                <c:pt idx="1041">
                  <c:v>42660.125</c:v>
                </c:pt>
                <c:pt idx="1042">
                  <c:v>42660.25</c:v>
                </c:pt>
                <c:pt idx="1043">
                  <c:v>42660.375</c:v>
                </c:pt>
                <c:pt idx="1044">
                  <c:v>42660.5</c:v>
                </c:pt>
                <c:pt idx="1045">
                  <c:v>42660.625</c:v>
                </c:pt>
                <c:pt idx="1046">
                  <c:v>42660.75</c:v>
                </c:pt>
                <c:pt idx="1047">
                  <c:v>42660.875</c:v>
                </c:pt>
                <c:pt idx="1048">
                  <c:v>42661</c:v>
                </c:pt>
                <c:pt idx="1049">
                  <c:v>42661.125</c:v>
                </c:pt>
                <c:pt idx="1050">
                  <c:v>42661.25</c:v>
                </c:pt>
                <c:pt idx="1051">
                  <c:v>42661.375</c:v>
                </c:pt>
                <c:pt idx="1052">
                  <c:v>42661.5</c:v>
                </c:pt>
                <c:pt idx="1053">
                  <c:v>42661.625</c:v>
                </c:pt>
                <c:pt idx="1054">
                  <c:v>42661.75</c:v>
                </c:pt>
                <c:pt idx="1055">
                  <c:v>42661.875</c:v>
                </c:pt>
                <c:pt idx="1056">
                  <c:v>42662</c:v>
                </c:pt>
                <c:pt idx="1057">
                  <c:v>42662.125</c:v>
                </c:pt>
                <c:pt idx="1058">
                  <c:v>42662.25</c:v>
                </c:pt>
                <c:pt idx="1059">
                  <c:v>42662.375</c:v>
                </c:pt>
                <c:pt idx="1060">
                  <c:v>42662.5</c:v>
                </c:pt>
                <c:pt idx="1061">
                  <c:v>42662.625</c:v>
                </c:pt>
                <c:pt idx="1062">
                  <c:v>42662.75</c:v>
                </c:pt>
                <c:pt idx="1063">
                  <c:v>42662.875</c:v>
                </c:pt>
                <c:pt idx="1064">
                  <c:v>42663</c:v>
                </c:pt>
                <c:pt idx="1065">
                  <c:v>42663.125</c:v>
                </c:pt>
                <c:pt idx="1066">
                  <c:v>42663.25</c:v>
                </c:pt>
                <c:pt idx="1067">
                  <c:v>42663.375</c:v>
                </c:pt>
                <c:pt idx="1068">
                  <c:v>42663.5</c:v>
                </c:pt>
                <c:pt idx="1069">
                  <c:v>42663.875</c:v>
                </c:pt>
                <c:pt idx="1070">
                  <c:v>42664</c:v>
                </c:pt>
                <c:pt idx="1071">
                  <c:v>42664.125</c:v>
                </c:pt>
                <c:pt idx="1072">
                  <c:v>42664.25</c:v>
                </c:pt>
                <c:pt idx="1073">
                  <c:v>42664.375</c:v>
                </c:pt>
                <c:pt idx="1074">
                  <c:v>42664.5</c:v>
                </c:pt>
                <c:pt idx="1075">
                  <c:v>42664.625</c:v>
                </c:pt>
                <c:pt idx="1076">
                  <c:v>42664.75</c:v>
                </c:pt>
                <c:pt idx="1077">
                  <c:v>42664.875</c:v>
                </c:pt>
                <c:pt idx="1078">
                  <c:v>42665</c:v>
                </c:pt>
                <c:pt idx="1079">
                  <c:v>42665.125</c:v>
                </c:pt>
                <c:pt idx="1080">
                  <c:v>42665.25</c:v>
                </c:pt>
                <c:pt idx="1081">
                  <c:v>42665.375</c:v>
                </c:pt>
                <c:pt idx="1082">
                  <c:v>42665.5</c:v>
                </c:pt>
                <c:pt idx="1083">
                  <c:v>42665.625</c:v>
                </c:pt>
                <c:pt idx="1084">
                  <c:v>42665.75</c:v>
                </c:pt>
                <c:pt idx="1085">
                  <c:v>42665.875</c:v>
                </c:pt>
                <c:pt idx="1086">
                  <c:v>42666</c:v>
                </c:pt>
                <c:pt idx="1087">
                  <c:v>42666.125</c:v>
                </c:pt>
                <c:pt idx="1088">
                  <c:v>42666.25</c:v>
                </c:pt>
                <c:pt idx="1089">
                  <c:v>42666.375</c:v>
                </c:pt>
                <c:pt idx="1090">
                  <c:v>42666.5</c:v>
                </c:pt>
                <c:pt idx="1091">
                  <c:v>42666.625</c:v>
                </c:pt>
                <c:pt idx="1092">
                  <c:v>42666.75</c:v>
                </c:pt>
                <c:pt idx="1093">
                  <c:v>42666.875</c:v>
                </c:pt>
                <c:pt idx="1094">
                  <c:v>42667</c:v>
                </c:pt>
                <c:pt idx="1095">
                  <c:v>42667.125</c:v>
                </c:pt>
                <c:pt idx="1096">
                  <c:v>42667.25</c:v>
                </c:pt>
                <c:pt idx="1097">
                  <c:v>42667.375</c:v>
                </c:pt>
                <c:pt idx="1098">
                  <c:v>42667.5</c:v>
                </c:pt>
                <c:pt idx="1099">
                  <c:v>42667.625</c:v>
                </c:pt>
                <c:pt idx="1100">
                  <c:v>42667.75</c:v>
                </c:pt>
                <c:pt idx="1101">
                  <c:v>42667.875</c:v>
                </c:pt>
                <c:pt idx="1102">
                  <c:v>42668</c:v>
                </c:pt>
                <c:pt idx="1103">
                  <c:v>42668.125</c:v>
                </c:pt>
                <c:pt idx="1104">
                  <c:v>42668.25</c:v>
                </c:pt>
                <c:pt idx="1105">
                  <c:v>42668.375</c:v>
                </c:pt>
                <c:pt idx="1106">
                  <c:v>42668.5</c:v>
                </c:pt>
                <c:pt idx="1107">
                  <c:v>42668.625</c:v>
                </c:pt>
                <c:pt idx="1108">
                  <c:v>42668.75</c:v>
                </c:pt>
                <c:pt idx="1109">
                  <c:v>42668.875</c:v>
                </c:pt>
                <c:pt idx="1110">
                  <c:v>42669</c:v>
                </c:pt>
                <c:pt idx="1111">
                  <c:v>42669.125</c:v>
                </c:pt>
                <c:pt idx="1112">
                  <c:v>42669.25</c:v>
                </c:pt>
                <c:pt idx="1113">
                  <c:v>42669.375</c:v>
                </c:pt>
                <c:pt idx="1114">
                  <c:v>42669.5</c:v>
                </c:pt>
                <c:pt idx="1115">
                  <c:v>42669.625</c:v>
                </c:pt>
                <c:pt idx="1116">
                  <c:v>42669.75</c:v>
                </c:pt>
                <c:pt idx="1117">
                  <c:v>42669.875</c:v>
                </c:pt>
                <c:pt idx="1118">
                  <c:v>42670</c:v>
                </c:pt>
                <c:pt idx="1119">
                  <c:v>42670.125</c:v>
                </c:pt>
                <c:pt idx="1120">
                  <c:v>42670.25</c:v>
                </c:pt>
                <c:pt idx="1121">
                  <c:v>42670.375</c:v>
                </c:pt>
                <c:pt idx="1122">
                  <c:v>42670.5</c:v>
                </c:pt>
                <c:pt idx="1123">
                  <c:v>42670.625</c:v>
                </c:pt>
                <c:pt idx="1124">
                  <c:v>42670.75</c:v>
                </c:pt>
                <c:pt idx="1125">
                  <c:v>42670.875</c:v>
                </c:pt>
                <c:pt idx="1126">
                  <c:v>42671</c:v>
                </c:pt>
                <c:pt idx="1127">
                  <c:v>42671.125</c:v>
                </c:pt>
                <c:pt idx="1128">
                  <c:v>42671.25</c:v>
                </c:pt>
                <c:pt idx="1129">
                  <c:v>42671.375</c:v>
                </c:pt>
                <c:pt idx="1130">
                  <c:v>42671.5</c:v>
                </c:pt>
                <c:pt idx="1131">
                  <c:v>42671.625</c:v>
                </c:pt>
                <c:pt idx="1132">
                  <c:v>42671.75</c:v>
                </c:pt>
                <c:pt idx="1133">
                  <c:v>42671.875</c:v>
                </c:pt>
                <c:pt idx="1134">
                  <c:v>42672</c:v>
                </c:pt>
                <c:pt idx="1135">
                  <c:v>42672.125</c:v>
                </c:pt>
                <c:pt idx="1136">
                  <c:v>42672.25</c:v>
                </c:pt>
                <c:pt idx="1137">
                  <c:v>42672.375</c:v>
                </c:pt>
                <c:pt idx="1138">
                  <c:v>42672.5</c:v>
                </c:pt>
                <c:pt idx="1139">
                  <c:v>42672.625</c:v>
                </c:pt>
                <c:pt idx="1140">
                  <c:v>42672.75</c:v>
                </c:pt>
                <c:pt idx="1141">
                  <c:v>42672.875</c:v>
                </c:pt>
                <c:pt idx="1142">
                  <c:v>42673</c:v>
                </c:pt>
                <c:pt idx="1143">
                  <c:v>42673.125</c:v>
                </c:pt>
                <c:pt idx="1144">
                  <c:v>42673.25</c:v>
                </c:pt>
                <c:pt idx="1145">
                  <c:v>42673.375</c:v>
                </c:pt>
                <c:pt idx="1146">
                  <c:v>42673.5</c:v>
                </c:pt>
                <c:pt idx="1147">
                  <c:v>42673.625</c:v>
                </c:pt>
                <c:pt idx="1148">
                  <c:v>42673.75</c:v>
                </c:pt>
                <c:pt idx="1149">
                  <c:v>42673.875</c:v>
                </c:pt>
                <c:pt idx="1150">
                  <c:v>42674</c:v>
                </c:pt>
                <c:pt idx="1151">
                  <c:v>42674.125</c:v>
                </c:pt>
                <c:pt idx="1152">
                  <c:v>42674.25</c:v>
                </c:pt>
                <c:pt idx="1153">
                  <c:v>42674.375</c:v>
                </c:pt>
                <c:pt idx="1154">
                  <c:v>42674.5</c:v>
                </c:pt>
                <c:pt idx="1155">
                  <c:v>42674.625</c:v>
                </c:pt>
                <c:pt idx="1156">
                  <c:v>42674.75</c:v>
                </c:pt>
                <c:pt idx="1157">
                  <c:v>42674.875</c:v>
                </c:pt>
                <c:pt idx="1158">
                  <c:v>42675</c:v>
                </c:pt>
                <c:pt idx="1159">
                  <c:v>42675.125</c:v>
                </c:pt>
                <c:pt idx="1160">
                  <c:v>42675.25</c:v>
                </c:pt>
                <c:pt idx="1161">
                  <c:v>42675.375</c:v>
                </c:pt>
                <c:pt idx="1162">
                  <c:v>42675.5</c:v>
                </c:pt>
                <c:pt idx="1163">
                  <c:v>42675.625</c:v>
                </c:pt>
                <c:pt idx="1164">
                  <c:v>42675.75</c:v>
                </c:pt>
                <c:pt idx="1165">
                  <c:v>42675.875</c:v>
                </c:pt>
                <c:pt idx="1166">
                  <c:v>42676</c:v>
                </c:pt>
                <c:pt idx="1167">
                  <c:v>42676.125</c:v>
                </c:pt>
                <c:pt idx="1168">
                  <c:v>42676.25</c:v>
                </c:pt>
                <c:pt idx="1169">
                  <c:v>42676.375</c:v>
                </c:pt>
                <c:pt idx="1170">
                  <c:v>42676.5</c:v>
                </c:pt>
                <c:pt idx="1171">
                  <c:v>42676.625</c:v>
                </c:pt>
                <c:pt idx="1172">
                  <c:v>42676.75</c:v>
                </c:pt>
                <c:pt idx="1173">
                  <c:v>42676.875</c:v>
                </c:pt>
                <c:pt idx="1174">
                  <c:v>42677</c:v>
                </c:pt>
                <c:pt idx="1175">
                  <c:v>42677.125</c:v>
                </c:pt>
                <c:pt idx="1176">
                  <c:v>42677.25</c:v>
                </c:pt>
                <c:pt idx="1177">
                  <c:v>42677.375</c:v>
                </c:pt>
                <c:pt idx="1178">
                  <c:v>42677.5</c:v>
                </c:pt>
                <c:pt idx="1179">
                  <c:v>42677.625</c:v>
                </c:pt>
                <c:pt idx="1180">
                  <c:v>42677.75</c:v>
                </c:pt>
                <c:pt idx="1181">
                  <c:v>42677.875</c:v>
                </c:pt>
                <c:pt idx="1182">
                  <c:v>42678</c:v>
                </c:pt>
                <c:pt idx="1183">
                  <c:v>42678.125</c:v>
                </c:pt>
                <c:pt idx="1184">
                  <c:v>42678.25</c:v>
                </c:pt>
                <c:pt idx="1185">
                  <c:v>42678.375</c:v>
                </c:pt>
                <c:pt idx="1186">
                  <c:v>42678.5</c:v>
                </c:pt>
                <c:pt idx="1187">
                  <c:v>42678.625</c:v>
                </c:pt>
                <c:pt idx="1188">
                  <c:v>42678.75</c:v>
                </c:pt>
                <c:pt idx="1189">
                  <c:v>42678.875</c:v>
                </c:pt>
                <c:pt idx="1190">
                  <c:v>42679</c:v>
                </c:pt>
                <c:pt idx="1191">
                  <c:v>42679.125</c:v>
                </c:pt>
                <c:pt idx="1192">
                  <c:v>42679.25</c:v>
                </c:pt>
                <c:pt idx="1193">
                  <c:v>42679.375</c:v>
                </c:pt>
                <c:pt idx="1194">
                  <c:v>42679.5</c:v>
                </c:pt>
                <c:pt idx="1195">
                  <c:v>42679.625</c:v>
                </c:pt>
                <c:pt idx="1196">
                  <c:v>42679.75</c:v>
                </c:pt>
                <c:pt idx="1197">
                  <c:v>42679.875</c:v>
                </c:pt>
                <c:pt idx="1198">
                  <c:v>42680</c:v>
                </c:pt>
                <c:pt idx="1199">
                  <c:v>42680.125</c:v>
                </c:pt>
                <c:pt idx="1200">
                  <c:v>42680.25</c:v>
                </c:pt>
                <c:pt idx="1201">
                  <c:v>42680.375</c:v>
                </c:pt>
                <c:pt idx="1202">
                  <c:v>42680.5</c:v>
                </c:pt>
                <c:pt idx="1203">
                  <c:v>42680.625</c:v>
                </c:pt>
                <c:pt idx="1204">
                  <c:v>42680.75</c:v>
                </c:pt>
                <c:pt idx="1205">
                  <c:v>42680.875</c:v>
                </c:pt>
                <c:pt idx="1206">
                  <c:v>42681</c:v>
                </c:pt>
                <c:pt idx="1207">
                  <c:v>42681.125</c:v>
                </c:pt>
                <c:pt idx="1208">
                  <c:v>42681.25</c:v>
                </c:pt>
                <c:pt idx="1209">
                  <c:v>42681.375</c:v>
                </c:pt>
                <c:pt idx="1210">
                  <c:v>42681.5</c:v>
                </c:pt>
                <c:pt idx="1211">
                  <c:v>42681.625</c:v>
                </c:pt>
                <c:pt idx="1212">
                  <c:v>42681.75</c:v>
                </c:pt>
                <c:pt idx="1213">
                  <c:v>42681.875</c:v>
                </c:pt>
                <c:pt idx="1214">
                  <c:v>42682</c:v>
                </c:pt>
                <c:pt idx="1215">
                  <c:v>42682.125</c:v>
                </c:pt>
                <c:pt idx="1216">
                  <c:v>42682.25</c:v>
                </c:pt>
                <c:pt idx="1217">
                  <c:v>42682.375</c:v>
                </c:pt>
                <c:pt idx="1218">
                  <c:v>42682.5</c:v>
                </c:pt>
                <c:pt idx="1219">
                  <c:v>42682.625</c:v>
                </c:pt>
                <c:pt idx="1220">
                  <c:v>42682.75</c:v>
                </c:pt>
                <c:pt idx="1221">
                  <c:v>42682.875</c:v>
                </c:pt>
                <c:pt idx="1222">
                  <c:v>42683</c:v>
                </c:pt>
                <c:pt idx="1223">
                  <c:v>42683.125</c:v>
                </c:pt>
                <c:pt idx="1224">
                  <c:v>42683.25</c:v>
                </c:pt>
                <c:pt idx="1225">
                  <c:v>42683.375</c:v>
                </c:pt>
                <c:pt idx="1226">
                  <c:v>42683.5</c:v>
                </c:pt>
                <c:pt idx="1227">
                  <c:v>42683.625</c:v>
                </c:pt>
                <c:pt idx="1228">
                  <c:v>42683.75</c:v>
                </c:pt>
                <c:pt idx="1229">
                  <c:v>42683.875</c:v>
                </c:pt>
                <c:pt idx="1230">
                  <c:v>42684</c:v>
                </c:pt>
                <c:pt idx="1231">
                  <c:v>42684.125</c:v>
                </c:pt>
                <c:pt idx="1232">
                  <c:v>42684.25</c:v>
                </c:pt>
                <c:pt idx="1233">
                  <c:v>42684.375</c:v>
                </c:pt>
                <c:pt idx="1234">
                  <c:v>42684.375</c:v>
                </c:pt>
                <c:pt idx="1235">
                  <c:v>42684.5</c:v>
                </c:pt>
                <c:pt idx="1236">
                  <c:v>42684.625</c:v>
                </c:pt>
                <c:pt idx="1237">
                  <c:v>42684.75</c:v>
                </c:pt>
                <c:pt idx="1238">
                  <c:v>42684.875</c:v>
                </c:pt>
                <c:pt idx="1239">
                  <c:v>42685</c:v>
                </c:pt>
                <c:pt idx="1240">
                  <c:v>42685.125</c:v>
                </c:pt>
                <c:pt idx="1241">
                  <c:v>42685.25</c:v>
                </c:pt>
                <c:pt idx="1242">
                  <c:v>42685.375</c:v>
                </c:pt>
                <c:pt idx="1243">
                  <c:v>42685.5</c:v>
                </c:pt>
                <c:pt idx="1244">
                  <c:v>42685.625</c:v>
                </c:pt>
                <c:pt idx="1245">
                  <c:v>42685.75</c:v>
                </c:pt>
                <c:pt idx="1246">
                  <c:v>42685.875</c:v>
                </c:pt>
                <c:pt idx="1247">
                  <c:v>42686</c:v>
                </c:pt>
                <c:pt idx="1248">
                  <c:v>42686.125</c:v>
                </c:pt>
                <c:pt idx="1249">
                  <c:v>42686.25</c:v>
                </c:pt>
                <c:pt idx="1250">
                  <c:v>42686.375</c:v>
                </c:pt>
                <c:pt idx="1251">
                  <c:v>42686.5</c:v>
                </c:pt>
                <c:pt idx="1252">
                  <c:v>42686.625</c:v>
                </c:pt>
                <c:pt idx="1253">
                  <c:v>42686.75</c:v>
                </c:pt>
                <c:pt idx="1254">
                  <c:v>42686.875</c:v>
                </c:pt>
                <c:pt idx="1255">
                  <c:v>42687</c:v>
                </c:pt>
                <c:pt idx="1256">
                  <c:v>42687.125</c:v>
                </c:pt>
                <c:pt idx="1257">
                  <c:v>42687.25</c:v>
                </c:pt>
                <c:pt idx="1258">
                  <c:v>42687.375</c:v>
                </c:pt>
                <c:pt idx="1259">
                  <c:v>42687.5</c:v>
                </c:pt>
                <c:pt idx="1260">
                  <c:v>42687.625</c:v>
                </c:pt>
                <c:pt idx="1261">
                  <c:v>42687.75</c:v>
                </c:pt>
                <c:pt idx="1262">
                  <c:v>42687.875</c:v>
                </c:pt>
                <c:pt idx="1263">
                  <c:v>42688</c:v>
                </c:pt>
                <c:pt idx="1264">
                  <c:v>42688.125</c:v>
                </c:pt>
                <c:pt idx="1265">
                  <c:v>42688.25</c:v>
                </c:pt>
                <c:pt idx="1266">
                  <c:v>42688.375</c:v>
                </c:pt>
                <c:pt idx="1267">
                  <c:v>42688.5</c:v>
                </c:pt>
                <c:pt idx="1268">
                  <c:v>42688.625</c:v>
                </c:pt>
                <c:pt idx="1269">
                  <c:v>42688.75</c:v>
                </c:pt>
                <c:pt idx="1270">
                  <c:v>42688.875</c:v>
                </c:pt>
                <c:pt idx="1271">
                  <c:v>42689</c:v>
                </c:pt>
                <c:pt idx="1272">
                  <c:v>42689.125</c:v>
                </c:pt>
                <c:pt idx="1273">
                  <c:v>42689.25</c:v>
                </c:pt>
                <c:pt idx="1274">
                  <c:v>42689.375</c:v>
                </c:pt>
                <c:pt idx="1275">
                  <c:v>42689.5</c:v>
                </c:pt>
                <c:pt idx="1276">
                  <c:v>42689.625</c:v>
                </c:pt>
                <c:pt idx="1277">
                  <c:v>42689.75</c:v>
                </c:pt>
                <c:pt idx="1278">
                  <c:v>42689.875</c:v>
                </c:pt>
                <c:pt idx="1279">
                  <c:v>42690</c:v>
                </c:pt>
                <c:pt idx="1280">
                  <c:v>42690.125</c:v>
                </c:pt>
                <c:pt idx="1281">
                  <c:v>42690.25</c:v>
                </c:pt>
                <c:pt idx="1282">
                  <c:v>42690.375</c:v>
                </c:pt>
                <c:pt idx="1283">
                  <c:v>42690.5</c:v>
                </c:pt>
                <c:pt idx="1284">
                  <c:v>42690.625</c:v>
                </c:pt>
                <c:pt idx="1285">
                  <c:v>42690.75</c:v>
                </c:pt>
                <c:pt idx="1286">
                  <c:v>42690.875</c:v>
                </c:pt>
                <c:pt idx="1287">
                  <c:v>42691</c:v>
                </c:pt>
                <c:pt idx="1288">
                  <c:v>42691.125</c:v>
                </c:pt>
                <c:pt idx="1289">
                  <c:v>42691.25</c:v>
                </c:pt>
                <c:pt idx="1290">
                  <c:v>42691.375</c:v>
                </c:pt>
                <c:pt idx="1291">
                  <c:v>42691.5</c:v>
                </c:pt>
                <c:pt idx="1292">
                  <c:v>42691.625</c:v>
                </c:pt>
                <c:pt idx="1293">
                  <c:v>42691.75</c:v>
                </c:pt>
                <c:pt idx="1294">
                  <c:v>42691.875</c:v>
                </c:pt>
                <c:pt idx="1295">
                  <c:v>42692</c:v>
                </c:pt>
                <c:pt idx="1296">
                  <c:v>42692.125</c:v>
                </c:pt>
                <c:pt idx="1297">
                  <c:v>42692.25</c:v>
                </c:pt>
                <c:pt idx="1298">
                  <c:v>42692.375</c:v>
                </c:pt>
                <c:pt idx="1299">
                  <c:v>42692.5</c:v>
                </c:pt>
                <c:pt idx="1300">
                  <c:v>42692.625</c:v>
                </c:pt>
                <c:pt idx="1301">
                  <c:v>42692.75</c:v>
                </c:pt>
                <c:pt idx="1302">
                  <c:v>42692.875</c:v>
                </c:pt>
                <c:pt idx="1303">
                  <c:v>42693</c:v>
                </c:pt>
                <c:pt idx="1304">
                  <c:v>42693.125</c:v>
                </c:pt>
                <c:pt idx="1305">
                  <c:v>42693.25</c:v>
                </c:pt>
                <c:pt idx="1306">
                  <c:v>42693.375</c:v>
                </c:pt>
                <c:pt idx="1307">
                  <c:v>42693.5</c:v>
                </c:pt>
                <c:pt idx="1308">
                  <c:v>42693.625</c:v>
                </c:pt>
                <c:pt idx="1309">
                  <c:v>42693.75</c:v>
                </c:pt>
                <c:pt idx="1310">
                  <c:v>42693.875</c:v>
                </c:pt>
                <c:pt idx="1311">
                  <c:v>42694</c:v>
                </c:pt>
                <c:pt idx="1312">
                  <c:v>42694.125</c:v>
                </c:pt>
                <c:pt idx="1313">
                  <c:v>42694.25</c:v>
                </c:pt>
                <c:pt idx="1314">
                  <c:v>42694.375</c:v>
                </c:pt>
                <c:pt idx="1315">
                  <c:v>42694.5</c:v>
                </c:pt>
                <c:pt idx="1316">
                  <c:v>42694.625</c:v>
                </c:pt>
                <c:pt idx="1317">
                  <c:v>42694.75</c:v>
                </c:pt>
                <c:pt idx="1318">
                  <c:v>42694.875</c:v>
                </c:pt>
                <c:pt idx="1319">
                  <c:v>42695</c:v>
                </c:pt>
                <c:pt idx="1320">
                  <c:v>42695.125</c:v>
                </c:pt>
                <c:pt idx="1321">
                  <c:v>42695.25</c:v>
                </c:pt>
                <c:pt idx="1322">
                  <c:v>42695.375</c:v>
                </c:pt>
                <c:pt idx="1323">
                  <c:v>42695.5</c:v>
                </c:pt>
                <c:pt idx="1324">
                  <c:v>42695.625</c:v>
                </c:pt>
                <c:pt idx="1325">
                  <c:v>42695.75</c:v>
                </c:pt>
                <c:pt idx="1326">
                  <c:v>42695.875</c:v>
                </c:pt>
                <c:pt idx="1327">
                  <c:v>42696</c:v>
                </c:pt>
                <c:pt idx="1328">
                  <c:v>42696.125</c:v>
                </c:pt>
                <c:pt idx="1329">
                  <c:v>42696.25</c:v>
                </c:pt>
                <c:pt idx="1330">
                  <c:v>42696.375</c:v>
                </c:pt>
                <c:pt idx="1331">
                  <c:v>42696.5</c:v>
                </c:pt>
                <c:pt idx="1332">
                  <c:v>42696.625</c:v>
                </c:pt>
                <c:pt idx="1333">
                  <c:v>42696.75</c:v>
                </c:pt>
                <c:pt idx="1334">
                  <c:v>42696.875</c:v>
                </c:pt>
                <c:pt idx="1335">
                  <c:v>42697</c:v>
                </c:pt>
                <c:pt idx="1336">
                  <c:v>42697.125</c:v>
                </c:pt>
                <c:pt idx="1337">
                  <c:v>42697.25</c:v>
                </c:pt>
                <c:pt idx="1338">
                  <c:v>42697.375</c:v>
                </c:pt>
                <c:pt idx="1339">
                  <c:v>42697.5</c:v>
                </c:pt>
                <c:pt idx="1340">
                  <c:v>42697.625</c:v>
                </c:pt>
                <c:pt idx="1341">
                  <c:v>42697.75</c:v>
                </c:pt>
                <c:pt idx="1342">
                  <c:v>42697.875</c:v>
                </c:pt>
                <c:pt idx="1343">
                  <c:v>42698</c:v>
                </c:pt>
                <c:pt idx="1344">
                  <c:v>42698.125</c:v>
                </c:pt>
                <c:pt idx="1345">
                  <c:v>42698.25</c:v>
                </c:pt>
                <c:pt idx="1346">
                  <c:v>42698.375</c:v>
                </c:pt>
                <c:pt idx="1347">
                  <c:v>42698.5</c:v>
                </c:pt>
                <c:pt idx="1348">
                  <c:v>42698.625</c:v>
                </c:pt>
                <c:pt idx="1349">
                  <c:v>42698.75</c:v>
                </c:pt>
                <c:pt idx="1350">
                  <c:v>42698.875</c:v>
                </c:pt>
                <c:pt idx="1351">
                  <c:v>42699</c:v>
                </c:pt>
                <c:pt idx="1352">
                  <c:v>42699.125</c:v>
                </c:pt>
                <c:pt idx="1353">
                  <c:v>42699.25</c:v>
                </c:pt>
                <c:pt idx="1354">
                  <c:v>42699.375</c:v>
                </c:pt>
                <c:pt idx="1355">
                  <c:v>42699.5</c:v>
                </c:pt>
                <c:pt idx="1356">
                  <c:v>42699.625</c:v>
                </c:pt>
                <c:pt idx="1357">
                  <c:v>42699.75</c:v>
                </c:pt>
                <c:pt idx="1358">
                  <c:v>42699.875</c:v>
                </c:pt>
                <c:pt idx="1359">
                  <c:v>42700</c:v>
                </c:pt>
                <c:pt idx="1360">
                  <c:v>42700.125</c:v>
                </c:pt>
                <c:pt idx="1361">
                  <c:v>42700.25</c:v>
                </c:pt>
                <c:pt idx="1362">
                  <c:v>42700.375</c:v>
                </c:pt>
                <c:pt idx="1363">
                  <c:v>42700.375</c:v>
                </c:pt>
                <c:pt idx="1364">
                  <c:v>42700.5</c:v>
                </c:pt>
                <c:pt idx="1365">
                  <c:v>42700.625</c:v>
                </c:pt>
                <c:pt idx="1366">
                  <c:v>42700.75</c:v>
                </c:pt>
                <c:pt idx="1367">
                  <c:v>42700.875</c:v>
                </c:pt>
                <c:pt idx="1368">
                  <c:v>42701</c:v>
                </c:pt>
                <c:pt idx="1369">
                  <c:v>42701.125</c:v>
                </c:pt>
                <c:pt idx="1370">
                  <c:v>42701.25</c:v>
                </c:pt>
                <c:pt idx="1371">
                  <c:v>42701.375</c:v>
                </c:pt>
                <c:pt idx="1372">
                  <c:v>42701.5</c:v>
                </c:pt>
                <c:pt idx="1373">
                  <c:v>42701.625</c:v>
                </c:pt>
                <c:pt idx="1374">
                  <c:v>42701.75</c:v>
                </c:pt>
                <c:pt idx="1375">
                  <c:v>42701.875</c:v>
                </c:pt>
                <c:pt idx="1376">
                  <c:v>42702</c:v>
                </c:pt>
                <c:pt idx="1377">
                  <c:v>42702.125</c:v>
                </c:pt>
                <c:pt idx="1378">
                  <c:v>42702.25</c:v>
                </c:pt>
                <c:pt idx="1379">
                  <c:v>42702.375</c:v>
                </c:pt>
                <c:pt idx="1380">
                  <c:v>42702.5</c:v>
                </c:pt>
                <c:pt idx="1381">
                  <c:v>42702.625</c:v>
                </c:pt>
                <c:pt idx="1382">
                  <c:v>42702.75</c:v>
                </c:pt>
                <c:pt idx="1383">
                  <c:v>42702.875</c:v>
                </c:pt>
                <c:pt idx="1384">
                  <c:v>42703</c:v>
                </c:pt>
                <c:pt idx="1385">
                  <c:v>42703.125</c:v>
                </c:pt>
                <c:pt idx="1386">
                  <c:v>42703.25</c:v>
                </c:pt>
                <c:pt idx="1387">
                  <c:v>42703.375</c:v>
                </c:pt>
                <c:pt idx="1388">
                  <c:v>42703.5</c:v>
                </c:pt>
                <c:pt idx="1389">
                  <c:v>42703.625</c:v>
                </c:pt>
                <c:pt idx="1390">
                  <c:v>42703.75</c:v>
                </c:pt>
                <c:pt idx="1391">
                  <c:v>42703.875</c:v>
                </c:pt>
                <c:pt idx="1392">
                  <c:v>42704</c:v>
                </c:pt>
                <c:pt idx="1393">
                  <c:v>42704.125</c:v>
                </c:pt>
                <c:pt idx="1394">
                  <c:v>42704.25</c:v>
                </c:pt>
                <c:pt idx="1395">
                  <c:v>42704.375</c:v>
                </c:pt>
                <c:pt idx="1396">
                  <c:v>42704.5</c:v>
                </c:pt>
                <c:pt idx="1397">
                  <c:v>42704.625</c:v>
                </c:pt>
                <c:pt idx="1398">
                  <c:v>42704.75</c:v>
                </c:pt>
                <c:pt idx="1399">
                  <c:v>42704.875</c:v>
                </c:pt>
                <c:pt idx="1400">
                  <c:v>42705</c:v>
                </c:pt>
                <c:pt idx="1401">
                  <c:v>42705.125</c:v>
                </c:pt>
                <c:pt idx="1402">
                  <c:v>42705.25</c:v>
                </c:pt>
                <c:pt idx="1403">
                  <c:v>42705.375</c:v>
                </c:pt>
                <c:pt idx="1404">
                  <c:v>42705.5</c:v>
                </c:pt>
                <c:pt idx="1405">
                  <c:v>42705.625</c:v>
                </c:pt>
                <c:pt idx="1406">
                  <c:v>42705.75</c:v>
                </c:pt>
                <c:pt idx="1407">
                  <c:v>42705.875</c:v>
                </c:pt>
                <c:pt idx="1408">
                  <c:v>42706</c:v>
                </c:pt>
                <c:pt idx="1409">
                  <c:v>42706.125</c:v>
                </c:pt>
                <c:pt idx="1410">
                  <c:v>42706.25</c:v>
                </c:pt>
                <c:pt idx="1411">
                  <c:v>42706.375</c:v>
                </c:pt>
                <c:pt idx="1412">
                  <c:v>42706.5</c:v>
                </c:pt>
                <c:pt idx="1413">
                  <c:v>42706.625</c:v>
                </c:pt>
                <c:pt idx="1414">
                  <c:v>42706.75</c:v>
                </c:pt>
                <c:pt idx="1415">
                  <c:v>42706.875</c:v>
                </c:pt>
                <c:pt idx="1416">
                  <c:v>42707</c:v>
                </c:pt>
                <c:pt idx="1417">
                  <c:v>42707.125</c:v>
                </c:pt>
                <c:pt idx="1418">
                  <c:v>42707.25</c:v>
                </c:pt>
                <c:pt idx="1419">
                  <c:v>42707.375</c:v>
                </c:pt>
                <c:pt idx="1420">
                  <c:v>42707.5</c:v>
                </c:pt>
                <c:pt idx="1421">
                  <c:v>42707.625</c:v>
                </c:pt>
                <c:pt idx="1422">
                  <c:v>42707.75</c:v>
                </c:pt>
                <c:pt idx="1423">
                  <c:v>42707.875</c:v>
                </c:pt>
                <c:pt idx="1424">
                  <c:v>42708</c:v>
                </c:pt>
                <c:pt idx="1425">
                  <c:v>42708.125</c:v>
                </c:pt>
                <c:pt idx="1426">
                  <c:v>42708.25</c:v>
                </c:pt>
                <c:pt idx="1427">
                  <c:v>42708.375</c:v>
                </c:pt>
                <c:pt idx="1428">
                  <c:v>42708.5</c:v>
                </c:pt>
                <c:pt idx="1429">
                  <c:v>42708.625</c:v>
                </c:pt>
                <c:pt idx="1430">
                  <c:v>42708.75</c:v>
                </c:pt>
                <c:pt idx="1431">
                  <c:v>42708.875</c:v>
                </c:pt>
                <c:pt idx="1432">
                  <c:v>42709</c:v>
                </c:pt>
                <c:pt idx="1433">
                  <c:v>42709.125</c:v>
                </c:pt>
                <c:pt idx="1434">
                  <c:v>42709.25</c:v>
                </c:pt>
                <c:pt idx="1435">
                  <c:v>42709.375</c:v>
                </c:pt>
                <c:pt idx="1436">
                  <c:v>42709.5</c:v>
                </c:pt>
                <c:pt idx="1437">
                  <c:v>42709.625</c:v>
                </c:pt>
                <c:pt idx="1438">
                  <c:v>42709.75</c:v>
                </c:pt>
                <c:pt idx="1439">
                  <c:v>42709.875</c:v>
                </c:pt>
                <c:pt idx="1440">
                  <c:v>42710</c:v>
                </c:pt>
                <c:pt idx="1441">
                  <c:v>42710.125</c:v>
                </c:pt>
                <c:pt idx="1442">
                  <c:v>42710.25</c:v>
                </c:pt>
                <c:pt idx="1443">
                  <c:v>42710.375</c:v>
                </c:pt>
                <c:pt idx="1444">
                  <c:v>42710.5</c:v>
                </c:pt>
                <c:pt idx="1445">
                  <c:v>42710.625</c:v>
                </c:pt>
                <c:pt idx="1446">
                  <c:v>42710.75</c:v>
                </c:pt>
                <c:pt idx="1447">
                  <c:v>42710.875</c:v>
                </c:pt>
                <c:pt idx="1448">
                  <c:v>42711</c:v>
                </c:pt>
                <c:pt idx="1449">
                  <c:v>42711.125</c:v>
                </c:pt>
                <c:pt idx="1450">
                  <c:v>42711.25</c:v>
                </c:pt>
                <c:pt idx="1451">
                  <c:v>42711.375</c:v>
                </c:pt>
                <c:pt idx="1452">
                  <c:v>42711.375</c:v>
                </c:pt>
                <c:pt idx="1453">
                  <c:v>42711.5</c:v>
                </c:pt>
                <c:pt idx="1454">
                  <c:v>42711.625</c:v>
                </c:pt>
                <c:pt idx="1455">
                  <c:v>42711.75</c:v>
                </c:pt>
                <c:pt idx="1456">
                  <c:v>42711.875</c:v>
                </c:pt>
                <c:pt idx="1457">
                  <c:v>42712</c:v>
                </c:pt>
                <c:pt idx="1458">
                  <c:v>42712.125</c:v>
                </c:pt>
                <c:pt idx="1459">
                  <c:v>42712.25</c:v>
                </c:pt>
                <c:pt idx="1460">
                  <c:v>42712.375</c:v>
                </c:pt>
                <c:pt idx="1461">
                  <c:v>42712.5</c:v>
                </c:pt>
                <c:pt idx="1462">
                  <c:v>42712.625</c:v>
                </c:pt>
                <c:pt idx="1463">
                  <c:v>42712.75</c:v>
                </c:pt>
                <c:pt idx="1464">
                  <c:v>42712.875</c:v>
                </c:pt>
                <c:pt idx="1465">
                  <c:v>42713</c:v>
                </c:pt>
                <c:pt idx="1466">
                  <c:v>42713.125</c:v>
                </c:pt>
                <c:pt idx="1467">
                  <c:v>42713.25</c:v>
                </c:pt>
                <c:pt idx="1468">
                  <c:v>42713.375</c:v>
                </c:pt>
                <c:pt idx="1469">
                  <c:v>42713.5</c:v>
                </c:pt>
                <c:pt idx="1470">
                  <c:v>42713.625</c:v>
                </c:pt>
                <c:pt idx="1471">
                  <c:v>42713.75</c:v>
                </c:pt>
                <c:pt idx="1472">
                  <c:v>42713.875</c:v>
                </c:pt>
                <c:pt idx="1473">
                  <c:v>42714</c:v>
                </c:pt>
                <c:pt idx="1474">
                  <c:v>42714.125</c:v>
                </c:pt>
                <c:pt idx="1475">
                  <c:v>42714.25</c:v>
                </c:pt>
                <c:pt idx="1476">
                  <c:v>42714.375</c:v>
                </c:pt>
                <c:pt idx="1477">
                  <c:v>42714.5</c:v>
                </c:pt>
                <c:pt idx="1478">
                  <c:v>42714.625</c:v>
                </c:pt>
                <c:pt idx="1479">
                  <c:v>42714.75</c:v>
                </c:pt>
                <c:pt idx="1480">
                  <c:v>42714.875</c:v>
                </c:pt>
                <c:pt idx="1481">
                  <c:v>42715</c:v>
                </c:pt>
                <c:pt idx="1482">
                  <c:v>42715.125</c:v>
                </c:pt>
                <c:pt idx="1483">
                  <c:v>42715.25</c:v>
                </c:pt>
                <c:pt idx="1484">
                  <c:v>42715.375</c:v>
                </c:pt>
                <c:pt idx="1485">
                  <c:v>42715.5</c:v>
                </c:pt>
                <c:pt idx="1486">
                  <c:v>42715.625</c:v>
                </c:pt>
                <c:pt idx="1487">
                  <c:v>42715.75</c:v>
                </c:pt>
                <c:pt idx="1488">
                  <c:v>42715.875</c:v>
                </c:pt>
                <c:pt idx="1489">
                  <c:v>42716</c:v>
                </c:pt>
                <c:pt idx="1490">
                  <c:v>42716.125</c:v>
                </c:pt>
                <c:pt idx="1491">
                  <c:v>42716.25</c:v>
                </c:pt>
                <c:pt idx="1492">
                  <c:v>42716.375</c:v>
                </c:pt>
                <c:pt idx="1493">
                  <c:v>42716.5</c:v>
                </c:pt>
                <c:pt idx="1494">
                  <c:v>42716.625</c:v>
                </c:pt>
                <c:pt idx="1495">
                  <c:v>42716.75</c:v>
                </c:pt>
                <c:pt idx="1496">
                  <c:v>42716.875</c:v>
                </c:pt>
                <c:pt idx="1497">
                  <c:v>42717</c:v>
                </c:pt>
                <c:pt idx="1498">
                  <c:v>42717.125</c:v>
                </c:pt>
                <c:pt idx="1499">
                  <c:v>42717.25</c:v>
                </c:pt>
                <c:pt idx="1500">
                  <c:v>42717.375</c:v>
                </c:pt>
                <c:pt idx="1501">
                  <c:v>42717.5</c:v>
                </c:pt>
                <c:pt idx="1502">
                  <c:v>42717.625</c:v>
                </c:pt>
                <c:pt idx="1503">
                  <c:v>42717.75</c:v>
                </c:pt>
                <c:pt idx="1504">
                  <c:v>42717.875</c:v>
                </c:pt>
                <c:pt idx="1505">
                  <c:v>42718</c:v>
                </c:pt>
                <c:pt idx="1506">
                  <c:v>42718.125</c:v>
                </c:pt>
                <c:pt idx="1507">
                  <c:v>42718.25</c:v>
                </c:pt>
                <c:pt idx="1508">
                  <c:v>42718.375</c:v>
                </c:pt>
                <c:pt idx="1509">
                  <c:v>42718.5</c:v>
                </c:pt>
                <c:pt idx="1510">
                  <c:v>42718.625</c:v>
                </c:pt>
                <c:pt idx="1511">
                  <c:v>42718.75</c:v>
                </c:pt>
                <c:pt idx="1512">
                  <c:v>42718.875</c:v>
                </c:pt>
                <c:pt idx="1513">
                  <c:v>42719</c:v>
                </c:pt>
                <c:pt idx="1514">
                  <c:v>42719.125</c:v>
                </c:pt>
                <c:pt idx="1515">
                  <c:v>42719.25</c:v>
                </c:pt>
                <c:pt idx="1516">
                  <c:v>42719.375</c:v>
                </c:pt>
                <c:pt idx="1517">
                  <c:v>42719.5</c:v>
                </c:pt>
                <c:pt idx="1518">
                  <c:v>42719.625</c:v>
                </c:pt>
                <c:pt idx="1519">
                  <c:v>42719.75</c:v>
                </c:pt>
                <c:pt idx="1520">
                  <c:v>42719.875</c:v>
                </c:pt>
                <c:pt idx="1521">
                  <c:v>42720</c:v>
                </c:pt>
                <c:pt idx="1522">
                  <c:v>42720.125</c:v>
                </c:pt>
                <c:pt idx="1523">
                  <c:v>42720.25</c:v>
                </c:pt>
                <c:pt idx="1524">
                  <c:v>42720.375</c:v>
                </c:pt>
                <c:pt idx="1525">
                  <c:v>42720.5</c:v>
                </c:pt>
                <c:pt idx="1526">
                  <c:v>42720.625</c:v>
                </c:pt>
                <c:pt idx="1527">
                  <c:v>42720.75</c:v>
                </c:pt>
                <c:pt idx="1528">
                  <c:v>42720.875</c:v>
                </c:pt>
                <c:pt idx="1529">
                  <c:v>42721</c:v>
                </c:pt>
                <c:pt idx="1530">
                  <c:v>42721.125</c:v>
                </c:pt>
                <c:pt idx="1531">
                  <c:v>42721.25</c:v>
                </c:pt>
                <c:pt idx="1532">
                  <c:v>42721.375</c:v>
                </c:pt>
                <c:pt idx="1533">
                  <c:v>42721.5</c:v>
                </c:pt>
                <c:pt idx="1534">
                  <c:v>42721.625</c:v>
                </c:pt>
                <c:pt idx="1535">
                  <c:v>42721.75</c:v>
                </c:pt>
                <c:pt idx="1536">
                  <c:v>42721.875</c:v>
                </c:pt>
                <c:pt idx="1537">
                  <c:v>42722</c:v>
                </c:pt>
                <c:pt idx="1538">
                  <c:v>42722.125</c:v>
                </c:pt>
                <c:pt idx="1539">
                  <c:v>42722.25</c:v>
                </c:pt>
                <c:pt idx="1540">
                  <c:v>42722.375</c:v>
                </c:pt>
                <c:pt idx="1541">
                  <c:v>42722.5</c:v>
                </c:pt>
                <c:pt idx="1542">
                  <c:v>42722.625</c:v>
                </c:pt>
                <c:pt idx="1543">
                  <c:v>42722.75</c:v>
                </c:pt>
                <c:pt idx="1544">
                  <c:v>42722.875</c:v>
                </c:pt>
                <c:pt idx="1545">
                  <c:v>42723</c:v>
                </c:pt>
                <c:pt idx="1546">
                  <c:v>42723.125</c:v>
                </c:pt>
                <c:pt idx="1547">
                  <c:v>42723.25</c:v>
                </c:pt>
                <c:pt idx="1548">
                  <c:v>42723.375</c:v>
                </c:pt>
                <c:pt idx="1549">
                  <c:v>42723.5</c:v>
                </c:pt>
                <c:pt idx="1550">
                  <c:v>42723.625</c:v>
                </c:pt>
                <c:pt idx="1551">
                  <c:v>42723.625</c:v>
                </c:pt>
                <c:pt idx="1552">
                  <c:v>42723.75</c:v>
                </c:pt>
                <c:pt idx="1553">
                  <c:v>42723.875</c:v>
                </c:pt>
                <c:pt idx="1554">
                  <c:v>42724</c:v>
                </c:pt>
                <c:pt idx="1555">
                  <c:v>42724.125</c:v>
                </c:pt>
                <c:pt idx="1556">
                  <c:v>42724.25</c:v>
                </c:pt>
                <c:pt idx="1557">
                  <c:v>42724.375</c:v>
                </c:pt>
                <c:pt idx="1558">
                  <c:v>42724.5</c:v>
                </c:pt>
                <c:pt idx="1559">
                  <c:v>42724.625</c:v>
                </c:pt>
                <c:pt idx="1560">
                  <c:v>42724.75</c:v>
                </c:pt>
                <c:pt idx="1561">
                  <c:v>42724.875</c:v>
                </c:pt>
                <c:pt idx="1562">
                  <c:v>42725</c:v>
                </c:pt>
                <c:pt idx="1563">
                  <c:v>42725.125</c:v>
                </c:pt>
                <c:pt idx="1564">
                  <c:v>42725.25</c:v>
                </c:pt>
                <c:pt idx="1565">
                  <c:v>42725.375</c:v>
                </c:pt>
                <c:pt idx="1566">
                  <c:v>42725.375</c:v>
                </c:pt>
                <c:pt idx="1567">
                  <c:v>42725.5</c:v>
                </c:pt>
                <c:pt idx="1568">
                  <c:v>42725.625</c:v>
                </c:pt>
                <c:pt idx="1569">
                  <c:v>42725.75</c:v>
                </c:pt>
                <c:pt idx="1570">
                  <c:v>42725.875</c:v>
                </c:pt>
                <c:pt idx="1571">
                  <c:v>42726</c:v>
                </c:pt>
                <c:pt idx="1572">
                  <c:v>42726.125</c:v>
                </c:pt>
                <c:pt idx="1573">
                  <c:v>42726.25</c:v>
                </c:pt>
                <c:pt idx="1574">
                  <c:v>42726.375</c:v>
                </c:pt>
                <c:pt idx="1575">
                  <c:v>42726.5</c:v>
                </c:pt>
                <c:pt idx="1576">
                  <c:v>42726.625</c:v>
                </c:pt>
                <c:pt idx="1577">
                  <c:v>42726.75</c:v>
                </c:pt>
                <c:pt idx="1578">
                  <c:v>42726.875</c:v>
                </c:pt>
                <c:pt idx="1579">
                  <c:v>42727</c:v>
                </c:pt>
                <c:pt idx="1580">
                  <c:v>42727.125</c:v>
                </c:pt>
                <c:pt idx="1581">
                  <c:v>42727.25</c:v>
                </c:pt>
                <c:pt idx="1582">
                  <c:v>42727.375</c:v>
                </c:pt>
                <c:pt idx="1583">
                  <c:v>42727.5</c:v>
                </c:pt>
                <c:pt idx="1584">
                  <c:v>42727.625</c:v>
                </c:pt>
                <c:pt idx="1585">
                  <c:v>42727.75</c:v>
                </c:pt>
                <c:pt idx="1586">
                  <c:v>42727.875</c:v>
                </c:pt>
                <c:pt idx="1587">
                  <c:v>42728</c:v>
                </c:pt>
                <c:pt idx="1588">
                  <c:v>42728.125</c:v>
                </c:pt>
                <c:pt idx="1589">
                  <c:v>42728.25</c:v>
                </c:pt>
                <c:pt idx="1590">
                  <c:v>42728.375</c:v>
                </c:pt>
                <c:pt idx="1591">
                  <c:v>42728.5</c:v>
                </c:pt>
                <c:pt idx="1592">
                  <c:v>42728.625</c:v>
                </c:pt>
                <c:pt idx="1593">
                  <c:v>42728.75</c:v>
                </c:pt>
                <c:pt idx="1594">
                  <c:v>42728.875</c:v>
                </c:pt>
                <c:pt idx="1595">
                  <c:v>42729</c:v>
                </c:pt>
                <c:pt idx="1596">
                  <c:v>42729.125</c:v>
                </c:pt>
                <c:pt idx="1597">
                  <c:v>42729.25</c:v>
                </c:pt>
                <c:pt idx="1598">
                  <c:v>42729.375</c:v>
                </c:pt>
                <c:pt idx="1599">
                  <c:v>42729.5</c:v>
                </c:pt>
                <c:pt idx="1600">
                  <c:v>42729.625</c:v>
                </c:pt>
                <c:pt idx="1601">
                  <c:v>42729.75</c:v>
                </c:pt>
                <c:pt idx="1602">
                  <c:v>42729.875</c:v>
                </c:pt>
                <c:pt idx="1603">
                  <c:v>42730</c:v>
                </c:pt>
                <c:pt idx="1604">
                  <c:v>42730.125</c:v>
                </c:pt>
                <c:pt idx="1605">
                  <c:v>42730.25</c:v>
                </c:pt>
                <c:pt idx="1606">
                  <c:v>42730.375</c:v>
                </c:pt>
                <c:pt idx="1607">
                  <c:v>42730.5</c:v>
                </c:pt>
                <c:pt idx="1608">
                  <c:v>42730.625</c:v>
                </c:pt>
                <c:pt idx="1609">
                  <c:v>42730.75</c:v>
                </c:pt>
                <c:pt idx="1610">
                  <c:v>42730.875</c:v>
                </c:pt>
                <c:pt idx="1611">
                  <c:v>42731</c:v>
                </c:pt>
                <c:pt idx="1612">
                  <c:v>42731.125</c:v>
                </c:pt>
                <c:pt idx="1613">
                  <c:v>42731.25</c:v>
                </c:pt>
                <c:pt idx="1614">
                  <c:v>42731.375</c:v>
                </c:pt>
                <c:pt idx="1615">
                  <c:v>42731.5</c:v>
                </c:pt>
                <c:pt idx="1616">
                  <c:v>42731.625</c:v>
                </c:pt>
                <c:pt idx="1617">
                  <c:v>42731.75</c:v>
                </c:pt>
                <c:pt idx="1618">
                  <c:v>42731.875</c:v>
                </c:pt>
                <c:pt idx="1619">
                  <c:v>42732</c:v>
                </c:pt>
                <c:pt idx="1620">
                  <c:v>42732.125</c:v>
                </c:pt>
                <c:pt idx="1621">
                  <c:v>42732.25</c:v>
                </c:pt>
                <c:pt idx="1622">
                  <c:v>42732.375</c:v>
                </c:pt>
                <c:pt idx="1623">
                  <c:v>42732.5</c:v>
                </c:pt>
                <c:pt idx="1624">
                  <c:v>42732.625</c:v>
                </c:pt>
                <c:pt idx="1625">
                  <c:v>42732.75</c:v>
                </c:pt>
                <c:pt idx="1626">
                  <c:v>42732.875</c:v>
                </c:pt>
                <c:pt idx="1627">
                  <c:v>42733</c:v>
                </c:pt>
                <c:pt idx="1628">
                  <c:v>42733.125</c:v>
                </c:pt>
                <c:pt idx="1629">
                  <c:v>42733.25</c:v>
                </c:pt>
                <c:pt idx="1630">
                  <c:v>42733.375</c:v>
                </c:pt>
                <c:pt idx="1631">
                  <c:v>42733.5</c:v>
                </c:pt>
                <c:pt idx="1632">
                  <c:v>42733.625</c:v>
                </c:pt>
                <c:pt idx="1633">
                  <c:v>42733.75</c:v>
                </c:pt>
                <c:pt idx="1634">
                  <c:v>42733.875</c:v>
                </c:pt>
                <c:pt idx="1635">
                  <c:v>42734</c:v>
                </c:pt>
                <c:pt idx="1636">
                  <c:v>42734.125</c:v>
                </c:pt>
                <c:pt idx="1637">
                  <c:v>42734.25</c:v>
                </c:pt>
                <c:pt idx="1638">
                  <c:v>42734.375</c:v>
                </c:pt>
                <c:pt idx="1639">
                  <c:v>42734.5</c:v>
                </c:pt>
                <c:pt idx="1640">
                  <c:v>42734.625</c:v>
                </c:pt>
                <c:pt idx="1641">
                  <c:v>42734.75</c:v>
                </c:pt>
                <c:pt idx="1642">
                  <c:v>42734.875</c:v>
                </c:pt>
                <c:pt idx="1643">
                  <c:v>42735</c:v>
                </c:pt>
                <c:pt idx="1644">
                  <c:v>42735.125</c:v>
                </c:pt>
                <c:pt idx="1645">
                  <c:v>42735.25</c:v>
                </c:pt>
                <c:pt idx="1646">
                  <c:v>42735.375</c:v>
                </c:pt>
                <c:pt idx="1647">
                  <c:v>42735.5</c:v>
                </c:pt>
                <c:pt idx="1648">
                  <c:v>42735.625</c:v>
                </c:pt>
                <c:pt idx="1649">
                  <c:v>42735.75</c:v>
                </c:pt>
                <c:pt idx="1650">
                  <c:v>42735.875</c:v>
                </c:pt>
              </c:numCache>
            </c:numRef>
          </c:xVal>
          <c:yVal>
            <c:numRef>
              <c:f>Kaktovik_Hr3!$V$10:$V$1660</c:f>
              <c:numCache>
                <c:formatCode>0.0</c:formatCode>
                <c:ptCount val="1651"/>
                <c:pt idx="0">
                  <c:v>36.46</c:v>
                </c:pt>
                <c:pt idx="1">
                  <c:v>36.200000000000003</c:v>
                </c:pt>
                <c:pt idx="2">
                  <c:v>36.92</c:v>
                </c:pt>
                <c:pt idx="3">
                  <c:v>37.31</c:v>
                </c:pt>
                <c:pt idx="4">
                  <c:v>37</c:v>
                </c:pt>
                <c:pt idx="5">
                  <c:v>36.89</c:v>
                </c:pt>
                <c:pt idx="6">
                  <c:v>36.54</c:v>
                </c:pt>
                <c:pt idx="7">
                  <c:v>35.96</c:v>
                </c:pt>
                <c:pt idx="8">
                  <c:v>35.35</c:v>
                </c:pt>
                <c:pt idx="9">
                  <c:v>34.85</c:v>
                </c:pt>
                <c:pt idx="10">
                  <c:v>34.74</c:v>
                </c:pt>
                <c:pt idx="11">
                  <c:v>34.97</c:v>
                </c:pt>
                <c:pt idx="12">
                  <c:v>35.39</c:v>
                </c:pt>
                <c:pt idx="13">
                  <c:v>35.81</c:v>
                </c:pt>
                <c:pt idx="14">
                  <c:v>36.81</c:v>
                </c:pt>
                <c:pt idx="15">
                  <c:v>37.700000000000003</c:v>
                </c:pt>
                <c:pt idx="16">
                  <c:v>37.619999999999997</c:v>
                </c:pt>
                <c:pt idx="17">
                  <c:v>37.200000000000003</c:v>
                </c:pt>
                <c:pt idx="18">
                  <c:v>37.619999999999997</c:v>
                </c:pt>
                <c:pt idx="19">
                  <c:v>39.47</c:v>
                </c:pt>
                <c:pt idx="20">
                  <c:v>41.79</c:v>
                </c:pt>
                <c:pt idx="21">
                  <c:v>44.49</c:v>
                </c:pt>
                <c:pt idx="22">
                  <c:v>46.99</c:v>
                </c:pt>
                <c:pt idx="23">
                  <c:v>48.38</c:v>
                </c:pt>
                <c:pt idx="24">
                  <c:v>48.54</c:v>
                </c:pt>
                <c:pt idx="25">
                  <c:v>48.22</c:v>
                </c:pt>
                <c:pt idx="26">
                  <c:v>49.31</c:v>
                </c:pt>
                <c:pt idx="27">
                  <c:v>51.83</c:v>
                </c:pt>
                <c:pt idx="28">
                  <c:v>54.27</c:v>
                </c:pt>
                <c:pt idx="29">
                  <c:v>55.95</c:v>
                </c:pt>
                <c:pt idx="30">
                  <c:v>56.42</c:v>
                </c:pt>
                <c:pt idx="31">
                  <c:v>55.53</c:v>
                </c:pt>
                <c:pt idx="32">
                  <c:v>53.85</c:v>
                </c:pt>
                <c:pt idx="33">
                  <c:v>52.36</c:v>
                </c:pt>
                <c:pt idx="34">
                  <c:v>51.54</c:v>
                </c:pt>
                <c:pt idx="35">
                  <c:v>51.34</c:v>
                </c:pt>
                <c:pt idx="36">
                  <c:v>50.36</c:v>
                </c:pt>
                <c:pt idx="37">
                  <c:v>48.54</c:v>
                </c:pt>
                <c:pt idx="38">
                  <c:v>46.7</c:v>
                </c:pt>
                <c:pt idx="39">
                  <c:v>44.92</c:v>
                </c:pt>
                <c:pt idx="40">
                  <c:v>43.43</c:v>
                </c:pt>
                <c:pt idx="41">
                  <c:v>42.22</c:v>
                </c:pt>
                <c:pt idx="42">
                  <c:v>41.64</c:v>
                </c:pt>
                <c:pt idx="43">
                  <c:v>41.79</c:v>
                </c:pt>
                <c:pt idx="44">
                  <c:v>42.3</c:v>
                </c:pt>
                <c:pt idx="45">
                  <c:v>42.81</c:v>
                </c:pt>
                <c:pt idx="46">
                  <c:v>43.67</c:v>
                </c:pt>
                <c:pt idx="47">
                  <c:v>43.55</c:v>
                </c:pt>
                <c:pt idx="48">
                  <c:v>42.45</c:v>
                </c:pt>
                <c:pt idx="49">
                  <c:v>41.33</c:v>
                </c:pt>
                <c:pt idx="50">
                  <c:v>40.590000000000003</c:v>
                </c:pt>
                <c:pt idx="51">
                  <c:v>40.24</c:v>
                </c:pt>
                <c:pt idx="52">
                  <c:v>40.36</c:v>
                </c:pt>
                <c:pt idx="53">
                  <c:v>40.94</c:v>
                </c:pt>
                <c:pt idx="54">
                  <c:v>41.09</c:v>
                </c:pt>
                <c:pt idx="55">
                  <c:v>40.51</c:v>
                </c:pt>
                <c:pt idx="56">
                  <c:v>39.74</c:v>
                </c:pt>
                <c:pt idx="57">
                  <c:v>38.93</c:v>
                </c:pt>
                <c:pt idx="58">
                  <c:v>38.39</c:v>
                </c:pt>
                <c:pt idx="59">
                  <c:v>38.659999999999997</c:v>
                </c:pt>
                <c:pt idx="60">
                  <c:v>39.700000000000003</c:v>
                </c:pt>
                <c:pt idx="61">
                  <c:v>40.71</c:v>
                </c:pt>
                <c:pt idx="62">
                  <c:v>41.52</c:v>
                </c:pt>
                <c:pt idx="63">
                  <c:v>41.44</c:v>
                </c:pt>
                <c:pt idx="64">
                  <c:v>40.590000000000003</c:v>
                </c:pt>
                <c:pt idx="65">
                  <c:v>39.51</c:v>
                </c:pt>
                <c:pt idx="66">
                  <c:v>38.89</c:v>
                </c:pt>
                <c:pt idx="67">
                  <c:v>39.08</c:v>
                </c:pt>
                <c:pt idx="68">
                  <c:v>39.74</c:v>
                </c:pt>
                <c:pt idx="69">
                  <c:v>40.51</c:v>
                </c:pt>
                <c:pt idx="70">
                  <c:v>41.21</c:v>
                </c:pt>
                <c:pt idx="71">
                  <c:v>41.33</c:v>
                </c:pt>
                <c:pt idx="72">
                  <c:v>40.86</c:v>
                </c:pt>
                <c:pt idx="73">
                  <c:v>40.43</c:v>
                </c:pt>
                <c:pt idx="74">
                  <c:v>40.4</c:v>
                </c:pt>
                <c:pt idx="75">
                  <c:v>40.94</c:v>
                </c:pt>
                <c:pt idx="76">
                  <c:v>42.3</c:v>
                </c:pt>
                <c:pt idx="77">
                  <c:v>43.98</c:v>
                </c:pt>
                <c:pt idx="78">
                  <c:v>45</c:v>
                </c:pt>
                <c:pt idx="79">
                  <c:v>45.28</c:v>
                </c:pt>
                <c:pt idx="80">
                  <c:v>45.16</c:v>
                </c:pt>
                <c:pt idx="81">
                  <c:v>44.89</c:v>
                </c:pt>
                <c:pt idx="82">
                  <c:v>44.53</c:v>
                </c:pt>
                <c:pt idx="83">
                  <c:v>44.45</c:v>
                </c:pt>
                <c:pt idx="84">
                  <c:v>44.37</c:v>
                </c:pt>
                <c:pt idx="85">
                  <c:v>44.1</c:v>
                </c:pt>
                <c:pt idx="86">
                  <c:v>43.35</c:v>
                </c:pt>
                <c:pt idx="87">
                  <c:v>42.57</c:v>
                </c:pt>
                <c:pt idx="88">
                  <c:v>41.83</c:v>
                </c:pt>
                <c:pt idx="89">
                  <c:v>41.37</c:v>
                </c:pt>
                <c:pt idx="90">
                  <c:v>41.6</c:v>
                </c:pt>
                <c:pt idx="91">
                  <c:v>42.42</c:v>
                </c:pt>
                <c:pt idx="92">
                  <c:v>43.86</c:v>
                </c:pt>
                <c:pt idx="93">
                  <c:v>45.04</c:v>
                </c:pt>
                <c:pt idx="94">
                  <c:v>45.04</c:v>
                </c:pt>
                <c:pt idx="95">
                  <c:v>44.42</c:v>
                </c:pt>
                <c:pt idx="96">
                  <c:v>43.74</c:v>
                </c:pt>
                <c:pt idx="97">
                  <c:v>42.85</c:v>
                </c:pt>
                <c:pt idx="98">
                  <c:v>41.68</c:v>
                </c:pt>
                <c:pt idx="99">
                  <c:v>40.43</c:v>
                </c:pt>
                <c:pt idx="100">
                  <c:v>39.200000000000003</c:v>
                </c:pt>
                <c:pt idx="101">
                  <c:v>38.04</c:v>
                </c:pt>
                <c:pt idx="102">
                  <c:v>36.92</c:v>
                </c:pt>
                <c:pt idx="103">
                  <c:v>35.96</c:v>
                </c:pt>
                <c:pt idx="104">
                  <c:v>35.31</c:v>
                </c:pt>
                <c:pt idx="105">
                  <c:v>35.200000000000003</c:v>
                </c:pt>
                <c:pt idx="106">
                  <c:v>36.08</c:v>
                </c:pt>
                <c:pt idx="107">
                  <c:v>37.81</c:v>
                </c:pt>
                <c:pt idx="108">
                  <c:v>39.43</c:v>
                </c:pt>
                <c:pt idx="109">
                  <c:v>40.98</c:v>
                </c:pt>
                <c:pt idx="110">
                  <c:v>41.79</c:v>
                </c:pt>
                <c:pt idx="111">
                  <c:v>41.68</c:v>
                </c:pt>
                <c:pt idx="112">
                  <c:v>41.68</c:v>
                </c:pt>
                <c:pt idx="113">
                  <c:v>41.33</c:v>
                </c:pt>
                <c:pt idx="114">
                  <c:v>41.48</c:v>
                </c:pt>
                <c:pt idx="115">
                  <c:v>42.34</c:v>
                </c:pt>
                <c:pt idx="116">
                  <c:v>43.55</c:v>
                </c:pt>
                <c:pt idx="117">
                  <c:v>45.24</c:v>
                </c:pt>
                <c:pt idx="118">
                  <c:v>47.22</c:v>
                </c:pt>
                <c:pt idx="119">
                  <c:v>48.38</c:v>
                </c:pt>
                <c:pt idx="120">
                  <c:v>48.66</c:v>
                </c:pt>
                <c:pt idx="121">
                  <c:v>48.5</c:v>
                </c:pt>
                <c:pt idx="122">
                  <c:v>48.99</c:v>
                </c:pt>
                <c:pt idx="123">
                  <c:v>50.81</c:v>
                </c:pt>
                <c:pt idx="124">
                  <c:v>52.98</c:v>
                </c:pt>
                <c:pt idx="125">
                  <c:v>54.77</c:v>
                </c:pt>
                <c:pt idx="126">
                  <c:v>55.87</c:v>
                </c:pt>
                <c:pt idx="127">
                  <c:v>55.57</c:v>
                </c:pt>
                <c:pt idx="128">
                  <c:v>54.14</c:v>
                </c:pt>
                <c:pt idx="129">
                  <c:v>52.49</c:v>
                </c:pt>
                <c:pt idx="130">
                  <c:v>51.13</c:v>
                </c:pt>
                <c:pt idx="131">
                  <c:v>50.28</c:v>
                </c:pt>
                <c:pt idx="132">
                  <c:v>49.75</c:v>
                </c:pt>
                <c:pt idx="133">
                  <c:v>49.03</c:v>
                </c:pt>
                <c:pt idx="134">
                  <c:v>48.02</c:v>
                </c:pt>
                <c:pt idx="135">
                  <c:v>46.79</c:v>
                </c:pt>
                <c:pt idx="136">
                  <c:v>45.44</c:v>
                </c:pt>
                <c:pt idx="137">
                  <c:v>44.37</c:v>
                </c:pt>
                <c:pt idx="138">
                  <c:v>43.98</c:v>
                </c:pt>
                <c:pt idx="139">
                  <c:v>44.45</c:v>
                </c:pt>
                <c:pt idx="140">
                  <c:v>45.68</c:v>
                </c:pt>
                <c:pt idx="141">
                  <c:v>47.42</c:v>
                </c:pt>
                <c:pt idx="142">
                  <c:v>48.54</c:v>
                </c:pt>
                <c:pt idx="143">
                  <c:v>47.9</c:v>
                </c:pt>
                <c:pt idx="144">
                  <c:v>46.55</c:v>
                </c:pt>
                <c:pt idx="145">
                  <c:v>45.04</c:v>
                </c:pt>
                <c:pt idx="146">
                  <c:v>43.86</c:v>
                </c:pt>
                <c:pt idx="147">
                  <c:v>43.35</c:v>
                </c:pt>
                <c:pt idx="148">
                  <c:v>43.28</c:v>
                </c:pt>
                <c:pt idx="149">
                  <c:v>43.55</c:v>
                </c:pt>
                <c:pt idx="150">
                  <c:v>43.86</c:v>
                </c:pt>
                <c:pt idx="151">
                  <c:v>43.9</c:v>
                </c:pt>
                <c:pt idx="152">
                  <c:v>43.47</c:v>
                </c:pt>
                <c:pt idx="153">
                  <c:v>43.08</c:v>
                </c:pt>
                <c:pt idx="154">
                  <c:v>43.71</c:v>
                </c:pt>
                <c:pt idx="155">
                  <c:v>45.79</c:v>
                </c:pt>
                <c:pt idx="156">
                  <c:v>48.99</c:v>
                </c:pt>
                <c:pt idx="157">
                  <c:v>52.86</c:v>
                </c:pt>
                <c:pt idx="158">
                  <c:v>56.16</c:v>
                </c:pt>
                <c:pt idx="159">
                  <c:v>57.96</c:v>
                </c:pt>
                <c:pt idx="160">
                  <c:v>57.53</c:v>
                </c:pt>
                <c:pt idx="161">
                  <c:v>55.95</c:v>
                </c:pt>
                <c:pt idx="162">
                  <c:v>54.19</c:v>
                </c:pt>
                <c:pt idx="163">
                  <c:v>53.02</c:v>
                </c:pt>
                <c:pt idx="164">
                  <c:v>52.44</c:v>
                </c:pt>
                <c:pt idx="165">
                  <c:v>51.75</c:v>
                </c:pt>
                <c:pt idx="166">
                  <c:v>50.65</c:v>
                </c:pt>
                <c:pt idx="167">
                  <c:v>49.1</c:v>
                </c:pt>
                <c:pt idx="168">
                  <c:v>47.3</c:v>
                </c:pt>
                <c:pt idx="169">
                  <c:v>45.68</c:v>
                </c:pt>
                <c:pt idx="170">
                  <c:v>44.45</c:v>
                </c:pt>
                <c:pt idx="171">
                  <c:v>44.06</c:v>
                </c:pt>
                <c:pt idx="172">
                  <c:v>44.02</c:v>
                </c:pt>
                <c:pt idx="173">
                  <c:v>44.37</c:v>
                </c:pt>
                <c:pt idx="174">
                  <c:v>44.89</c:v>
                </c:pt>
                <c:pt idx="175">
                  <c:v>45.08</c:v>
                </c:pt>
                <c:pt idx="176">
                  <c:v>44.73</c:v>
                </c:pt>
                <c:pt idx="177">
                  <c:v>44.49</c:v>
                </c:pt>
                <c:pt idx="178">
                  <c:v>44.77</c:v>
                </c:pt>
                <c:pt idx="179">
                  <c:v>45.75</c:v>
                </c:pt>
                <c:pt idx="180">
                  <c:v>46.94</c:v>
                </c:pt>
                <c:pt idx="181">
                  <c:v>48.06</c:v>
                </c:pt>
                <c:pt idx="182">
                  <c:v>49.1</c:v>
                </c:pt>
                <c:pt idx="183">
                  <c:v>49.35</c:v>
                </c:pt>
                <c:pt idx="184">
                  <c:v>48.58</c:v>
                </c:pt>
                <c:pt idx="185">
                  <c:v>47.82</c:v>
                </c:pt>
                <c:pt idx="186">
                  <c:v>47.54</c:v>
                </c:pt>
                <c:pt idx="187">
                  <c:v>47.74</c:v>
                </c:pt>
                <c:pt idx="188">
                  <c:v>48.38</c:v>
                </c:pt>
                <c:pt idx="189">
                  <c:v>49.23</c:v>
                </c:pt>
                <c:pt idx="190">
                  <c:v>49.55</c:v>
                </c:pt>
                <c:pt idx="191">
                  <c:v>49.23</c:v>
                </c:pt>
                <c:pt idx="192">
                  <c:v>48.5</c:v>
                </c:pt>
                <c:pt idx="193">
                  <c:v>47.82</c:v>
                </c:pt>
                <c:pt idx="194">
                  <c:v>47.3</c:v>
                </c:pt>
                <c:pt idx="195">
                  <c:v>47.18</c:v>
                </c:pt>
                <c:pt idx="196">
                  <c:v>47.14</c:v>
                </c:pt>
                <c:pt idx="197">
                  <c:v>46.94</c:v>
                </c:pt>
                <c:pt idx="198">
                  <c:v>46.27</c:v>
                </c:pt>
                <c:pt idx="199">
                  <c:v>45.28</c:v>
                </c:pt>
                <c:pt idx="200">
                  <c:v>44.37</c:v>
                </c:pt>
                <c:pt idx="201">
                  <c:v>43.63</c:v>
                </c:pt>
                <c:pt idx="202">
                  <c:v>43.32</c:v>
                </c:pt>
                <c:pt idx="203">
                  <c:v>43.55</c:v>
                </c:pt>
                <c:pt idx="204">
                  <c:v>44.18</c:v>
                </c:pt>
                <c:pt idx="205">
                  <c:v>44.65</c:v>
                </c:pt>
                <c:pt idx="206">
                  <c:v>44.61</c:v>
                </c:pt>
                <c:pt idx="207">
                  <c:v>44.26</c:v>
                </c:pt>
                <c:pt idx="208">
                  <c:v>43.78</c:v>
                </c:pt>
                <c:pt idx="209">
                  <c:v>43.47</c:v>
                </c:pt>
                <c:pt idx="210">
                  <c:v>43.51</c:v>
                </c:pt>
                <c:pt idx="211">
                  <c:v>44.81</c:v>
                </c:pt>
                <c:pt idx="212">
                  <c:v>46.63</c:v>
                </c:pt>
                <c:pt idx="213">
                  <c:v>48.06</c:v>
                </c:pt>
                <c:pt idx="214">
                  <c:v>48.78</c:v>
                </c:pt>
                <c:pt idx="215">
                  <c:v>48.38</c:v>
                </c:pt>
                <c:pt idx="216">
                  <c:v>47.26</c:v>
                </c:pt>
                <c:pt idx="217">
                  <c:v>46.19</c:v>
                </c:pt>
                <c:pt idx="218">
                  <c:v>46.11</c:v>
                </c:pt>
                <c:pt idx="219">
                  <c:v>46.86</c:v>
                </c:pt>
                <c:pt idx="220">
                  <c:v>47.34</c:v>
                </c:pt>
                <c:pt idx="221">
                  <c:v>47.34</c:v>
                </c:pt>
                <c:pt idx="222">
                  <c:v>46.86</c:v>
                </c:pt>
                <c:pt idx="223">
                  <c:v>46.07</c:v>
                </c:pt>
                <c:pt idx="224">
                  <c:v>45.16</c:v>
                </c:pt>
                <c:pt idx="225">
                  <c:v>44.33</c:v>
                </c:pt>
                <c:pt idx="226">
                  <c:v>43.78</c:v>
                </c:pt>
                <c:pt idx="227">
                  <c:v>43.71</c:v>
                </c:pt>
                <c:pt idx="228">
                  <c:v>44.1</c:v>
                </c:pt>
                <c:pt idx="229">
                  <c:v>44.92</c:v>
                </c:pt>
                <c:pt idx="230">
                  <c:v>45.83</c:v>
                </c:pt>
                <c:pt idx="231">
                  <c:v>46.39</c:v>
                </c:pt>
                <c:pt idx="232">
                  <c:v>46.51</c:v>
                </c:pt>
                <c:pt idx="233">
                  <c:v>46.31</c:v>
                </c:pt>
                <c:pt idx="234">
                  <c:v>46.19</c:v>
                </c:pt>
                <c:pt idx="235">
                  <c:v>46.23</c:v>
                </c:pt>
                <c:pt idx="236">
                  <c:v>47.1</c:v>
                </c:pt>
                <c:pt idx="237">
                  <c:v>48.34</c:v>
                </c:pt>
                <c:pt idx="238">
                  <c:v>49.14</c:v>
                </c:pt>
                <c:pt idx="239">
                  <c:v>48.86</c:v>
                </c:pt>
                <c:pt idx="240">
                  <c:v>48.02</c:v>
                </c:pt>
                <c:pt idx="241">
                  <c:v>47.38</c:v>
                </c:pt>
                <c:pt idx="242">
                  <c:v>47.06</c:v>
                </c:pt>
                <c:pt idx="243">
                  <c:v>47.22</c:v>
                </c:pt>
                <c:pt idx="244">
                  <c:v>47.66</c:v>
                </c:pt>
                <c:pt idx="245">
                  <c:v>48.06</c:v>
                </c:pt>
                <c:pt idx="246">
                  <c:v>48.02</c:v>
                </c:pt>
                <c:pt idx="247">
                  <c:v>47.82</c:v>
                </c:pt>
                <c:pt idx="248">
                  <c:v>47.54</c:v>
                </c:pt>
                <c:pt idx="249">
                  <c:v>47.5</c:v>
                </c:pt>
                <c:pt idx="250">
                  <c:v>47.66</c:v>
                </c:pt>
                <c:pt idx="251">
                  <c:v>48.1</c:v>
                </c:pt>
                <c:pt idx="252">
                  <c:v>48.9</c:v>
                </c:pt>
                <c:pt idx="253">
                  <c:v>49.63</c:v>
                </c:pt>
                <c:pt idx="254">
                  <c:v>49.79</c:v>
                </c:pt>
                <c:pt idx="255">
                  <c:v>49.47</c:v>
                </c:pt>
                <c:pt idx="256">
                  <c:v>48.82</c:v>
                </c:pt>
                <c:pt idx="257">
                  <c:v>47.98</c:v>
                </c:pt>
                <c:pt idx="258">
                  <c:v>47.5</c:v>
                </c:pt>
                <c:pt idx="259">
                  <c:v>47.66</c:v>
                </c:pt>
                <c:pt idx="260">
                  <c:v>48.02</c:v>
                </c:pt>
                <c:pt idx="261">
                  <c:v>48.46</c:v>
                </c:pt>
                <c:pt idx="262">
                  <c:v>48.74</c:v>
                </c:pt>
                <c:pt idx="263">
                  <c:v>48.38</c:v>
                </c:pt>
                <c:pt idx="264">
                  <c:v>47.7</c:v>
                </c:pt>
                <c:pt idx="265">
                  <c:v>47.1</c:v>
                </c:pt>
                <c:pt idx="266">
                  <c:v>47.34</c:v>
                </c:pt>
                <c:pt idx="267">
                  <c:v>48.99</c:v>
                </c:pt>
                <c:pt idx="268">
                  <c:v>51.34</c:v>
                </c:pt>
                <c:pt idx="269">
                  <c:v>53.89</c:v>
                </c:pt>
                <c:pt idx="270">
                  <c:v>56.55</c:v>
                </c:pt>
                <c:pt idx="271">
                  <c:v>57.44</c:v>
                </c:pt>
                <c:pt idx="272">
                  <c:v>56.63</c:v>
                </c:pt>
                <c:pt idx="273">
                  <c:v>55.61</c:v>
                </c:pt>
                <c:pt idx="274">
                  <c:v>55.19</c:v>
                </c:pt>
                <c:pt idx="275">
                  <c:v>56.03</c:v>
                </c:pt>
                <c:pt idx="276">
                  <c:v>57.44</c:v>
                </c:pt>
                <c:pt idx="277">
                  <c:v>59.34</c:v>
                </c:pt>
                <c:pt idx="278">
                  <c:v>61.5</c:v>
                </c:pt>
                <c:pt idx="279">
                  <c:v>62.44</c:v>
                </c:pt>
                <c:pt idx="280">
                  <c:v>62.26</c:v>
                </c:pt>
                <c:pt idx="281">
                  <c:v>62.08</c:v>
                </c:pt>
                <c:pt idx="282">
                  <c:v>62.48</c:v>
                </c:pt>
                <c:pt idx="283">
                  <c:v>63.34</c:v>
                </c:pt>
                <c:pt idx="284">
                  <c:v>64.62</c:v>
                </c:pt>
                <c:pt idx="285">
                  <c:v>65.959999999999994</c:v>
                </c:pt>
                <c:pt idx="286">
                  <c:v>67.23</c:v>
                </c:pt>
                <c:pt idx="287">
                  <c:v>67.09</c:v>
                </c:pt>
                <c:pt idx="288">
                  <c:v>65.959999999999994</c:v>
                </c:pt>
                <c:pt idx="289">
                  <c:v>64.94</c:v>
                </c:pt>
                <c:pt idx="290">
                  <c:v>65.31</c:v>
                </c:pt>
                <c:pt idx="291">
                  <c:v>66.81</c:v>
                </c:pt>
                <c:pt idx="292">
                  <c:v>67.66</c:v>
                </c:pt>
                <c:pt idx="293">
                  <c:v>66.34</c:v>
                </c:pt>
                <c:pt idx="294">
                  <c:v>63.71</c:v>
                </c:pt>
                <c:pt idx="295">
                  <c:v>60.61</c:v>
                </c:pt>
                <c:pt idx="296">
                  <c:v>57.61</c:v>
                </c:pt>
                <c:pt idx="297">
                  <c:v>55.11</c:v>
                </c:pt>
                <c:pt idx="298">
                  <c:v>53.48</c:v>
                </c:pt>
                <c:pt idx="299">
                  <c:v>53.39</c:v>
                </c:pt>
                <c:pt idx="300">
                  <c:v>54.14</c:v>
                </c:pt>
                <c:pt idx="301">
                  <c:v>55.11</c:v>
                </c:pt>
                <c:pt idx="302">
                  <c:v>56.38</c:v>
                </c:pt>
                <c:pt idx="303">
                  <c:v>57.1</c:v>
                </c:pt>
                <c:pt idx="304">
                  <c:v>56.71</c:v>
                </c:pt>
                <c:pt idx="305">
                  <c:v>56.08</c:v>
                </c:pt>
                <c:pt idx="306">
                  <c:v>55.4</c:v>
                </c:pt>
                <c:pt idx="307">
                  <c:v>54.73</c:v>
                </c:pt>
                <c:pt idx="308">
                  <c:v>53.52</c:v>
                </c:pt>
                <c:pt idx="309">
                  <c:v>52.53</c:v>
                </c:pt>
                <c:pt idx="310">
                  <c:v>51.95</c:v>
                </c:pt>
                <c:pt idx="311">
                  <c:v>50.65</c:v>
                </c:pt>
                <c:pt idx="312">
                  <c:v>49.06</c:v>
                </c:pt>
                <c:pt idx="313">
                  <c:v>49.06</c:v>
                </c:pt>
                <c:pt idx="314">
                  <c:v>47.66</c:v>
                </c:pt>
                <c:pt idx="315">
                  <c:v>46.47</c:v>
                </c:pt>
                <c:pt idx="316">
                  <c:v>45.28</c:v>
                </c:pt>
                <c:pt idx="317">
                  <c:v>44.26</c:v>
                </c:pt>
                <c:pt idx="318">
                  <c:v>43.32</c:v>
                </c:pt>
                <c:pt idx="319">
                  <c:v>42.61</c:v>
                </c:pt>
                <c:pt idx="320">
                  <c:v>41.64</c:v>
                </c:pt>
                <c:pt idx="321">
                  <c:v>40.75</c:v>
                </c:pt>
                <c:pt idx="322">
                  <c:v>39.93</c:v>
                </c:pt>
                <c:pt idx="323">
                  <c:v>39.93</c:v>
                </c:pt>
                <c:pt idx="324">
                  <c:v>39.24</c:v>
                </c:pt>
                <c:pt idx="325">
                  <c:v>38.619999999999997</c:v>
                </c:pt>
                <c:pt idx="326">
                  <c:v>37.89</c:v>
                </c:pt>
                <c:pt idx="327">
                  <c:v>37.159999999999997</c:v>
                </c:pt>
                <c:pt idx="328">
                  <c:v>36.54</c:v>
                </c:pt>
                <c:pt idx="329">
                  <c:v>35.93</c:v>
                </c:pt>
                <c:pt idx="330">
                  <c:v>35.31</c:v>
                </c:pt>
                <c:pt idx="331">
                  <c:v>34.82</c:v>
                </c:pt>
                <c:pt idx="332">
                  <c:v>34.82</c:v>
                </c:pt>
                <c:pt idx="333">
                  <c:v>35.35</c:v>
                </c:pt>
                <c:pt idx="334">
                  <c:v>36.270000000000003</c:v>
                </c:pt>
                <c:pt idx="335">
                  <c:v>37.119999999999997</c:v>
                </c:pt>
                <c:pt idx="336">
                  <c:v>37.5</c:v>
                </c:pt>
                <c:pt idx="337">
                  <c:v>37.229999999999997</c:v>
                </c:pt>
                <c:pt idx="338">
                  <c:v>36.729999999999997</c:v>
                </c:pt>
                <c:pt idx="339">
                  <c:v>36.270000000000003</c:v>
                </c:pt>
                <c:pt idx="340">
                  <c:v>36.119999999999997</c:v>
                </c:pt>
                <c:pt idx="341">
                  <c:v>36.54</c:v>
                </c:pt>
                <c:pt idx="342">
                  <c:v>37.47</c:v>
                </c:pt>
                <c:pt idx="343">
                  <c:v>37.47</c:v>
                </c:pt>
                <c:pt idx="344">
                  <c:v>38.270000000000003</c:v>
                </c:pt>
                <c:pt idx="345">
                  <c:v>38.5</c:v>
                </c:pt>
                <c:pt idx="346">
                  <c:v>38.229999999999997</c:v>
                </c:pt>
                <c:pt idx="347">
                  <c:v>37.659999999999997</c:v>
                </c:pt>
                <c:pt idx="348">
                  <c:v>37.159999999999997</c:v>
                </c:pt>
                <c:pt idx="349">
                  <c:v>36.96</c:v>
                </c:pt>
                <c:pt idx="350">
                  <c:v>37.89</c:v>
                </c:pt>
                <c:pt idx="351">
                  <c:v>39.47</c:v>
                </c:pt>
                <c:pt idx="352">
                  <c:v>40.47</c:v>
                </c:pt>
                <c:pt idx="353">
                  <c:v>40.549999999999997</c:v>
                </c:pt>
                <c:pt idx="354">
                  <c:v>39.82</c:v>
                </c:pt>
                <c:pt idx="355">
                  <c:v>38.89</c:v>
                </c:pt>
                <c:pt idx="356">
                  <c:v>38.04</c:v>
                </c:pt>
                <c:pt idx="357">
                  <c:v>37.619999999999997</c:v>
                </c:pt>
                <c:pt idx="358">
                  <c:v>37.729999999999997</c:v>
                </c:pt>
                <c:pt idx="359">
                  <c:v>38.08</c:v>
                </c:pt>
                <c:pt idx="360">
                  <c:v>38.270000000000003</c:v>
                </c:pt>
                <c:pt idx="361">
                  <c:v>38.159999999999997</c:v>
                </c:pt>
                <c:pt idx="362">
                  <c:v>36.92</c:v>
                </c:pt>
                <c:pt idx="363">
                  <c:v>36.54</c:v>
                </c:pt>
                <c:pt idx="364">
                  <c:v>36.58</c:v>
                </c:pt>
                <c:pt idx="365">
                  <c:v>37.35</c:v>
                </c:pt>
                <c:pt idx="366">
                  <c:v>38.659999999999997</c:v>
                </c:pt>
                <c:pt idx="367">
                  <c:v>39.93</c:v>
                </c:pt>
                <c:pt idx="368">
                  <c:v>41.21</c:v>
                </c:pt>
                <c:pt idx="369">
                  <c:v>41.6</c:v>
                </c:pt>
                <c:pt idx="370">
                  <c:v>41.02</c:v>
                </c:pt>
                <c:pt idx="371">
                  <c:v>40.43</c:v>
                </c:pt>
                <c:pt idx="372">
                  <c:v>40.01</c:v>
                </c:pt>
                <c:pt idx="373">
                  <c:v>40.01</c:v>
                </c:pt>
                <c:pt idx="374">
                  <c:v>40.36</c:v>
                </c:pt>
                <c:pt idx="375">
                  <c:v>40.71</c:v>
                </c:pt>
                <c:pt idx="376">
                  <c:v>40.98</c:v>
                </c:pt>
                <c:pt idx="377">
                  <c:v>40.78</c:v>
                </c:pt>
                <c:pt idx="378">
                  <c:v>40.43</c:v>
                </c:pt>
                <c:pt idx="379">
                  <c:v>40.32</c:v>
                </c:pt>
                <c:pt idx="380">
                  <c:v>40.9</c:v>
                </c:pt>
                <c:pt idx="381">
                  <c:v>42.96</c:v>
                </c:pt>
                <c:pt idx="382">
                  <c:v>45.36</c:v>
                </c:pt>
                <c:pt idx="383">
                  <c:v>47.58</c:v>
                </c:pt>
                <c:pt idx="384">
                  <c:v>49.39</c:v>
                </c:pt>
                <c:pt idx="385">
                  <c:v>49.99</c:v>
                </c:pt>
                <c:pt idx="386">
                  <c:v>49.59</c:v>
                </c:pt>
                <c:pt idx="387">
                  <c:v>49.31</c:v>
                </c:pt>
                <c:pt idx="388">
                  <c:v>50.56</c:v>
                </c:pt>
                <c:pt idx="389">
                  <c:v>58.43</c:v>
                </c:pt>
                <c:pt idx="390">
                  <c:v>63.8</c:v>
                </c:pt>
                <c:pt idx="391">
                  <c:v>65.55</c:v>
                </c:pt>
                <c:pt idx="392">
                  <c:v>65.5</c:v>
                </c:pt>
                <c:pt idx="393">
                  <c:v>63.8</c:v>
                </c:pt>
                <c:pt idx="394">
                  <c:v>61.81</c:v>
                </c:pt>
                <c:pt idx="395">
                  <c:v>58</c:v>
                </c:pt>
                <c:pt idx="396">
                  <c:v>54.69</c:v>
                </c:pt>
                <c:pt idx="397">
                  <c:v>54.6</c:v>
                </c:pt>
                <c:pt idx="398">
                  <c:v>54.19</c:v>
                </c:pt>
                <c:pt idx="399">
                  <c:v>54.06</c:v>
                </c:pt>
                <c:pt idx="400">
                  <c:v>53.27</c:v>
                </c:pt>
                <c:pt idx="401">
                  <c:v>51.62</c:v>
                </c:pt>
                <c:pt idx="402">
                  <c:v>49.83</c:v>
                </c:pt>
                <c:pt idx="403">
                  <c:v>48.22</c:v>
                </c:pt>
                <c:pt idx="404">
                  <c:v>45.95</c:v>
                </c:pt>
                <c:pt idx="405">
                  <c:v>45.91</c:v>
                </c:pt>
                <c:pt idx="406">
                  <c:v>45.79</c:v>
                </c:pt>
                <c:pt idx="407">
                  <c:v>45.68</c:v>
                </c:pt>
                <c:pt idx="408">
                  <c:v>45.4</c:v>
                </c:pt>
                <c:pt idx="409">
                  <c:v>44.89</c:v>
                </c:pt>
                <c:pt idx="410">
                  <c:v>43.9</c:v>
                </c:pt>
                <c:pt idx="411">
                  <c:v>43.51</c:v>
                </c:pt>
                <c:pt idx="412">
                  <c:v>46.94</c:v>
                </c:pt>
                <c:pt idx="413">
                  <c:v>50.2</c:v>
                </c:pt>
                <c:pt idx="414">
                  <c:v>52.2</c:v>
                </c:pt>
                <c:pt idx="415">
                  <c:v>53.39</c:v>
                </c:pt>
                <c:pt idx="416">
                  <c:v>54.23</c:v>
                </c:pt>
                <c:pt idx="417">
                  <c:v>53.02</c:v>
                </c:pt>
                <c:pt idx="418">
                  <c:v>50.93</c:v>
                </c:pt>
                <c:pt idx="419">
                  <c:v>48.54</c:v>
                </c:pt>
                <c:pt idx="420">
                  <c:v>49.47</c:v>
                </c:pt>
                <c:pt idx="421">
                  <c:v>50.56</c:v>
                </c:pt>
                <c:pt idx="422">
                  <c:v>51.54</c:v>
                </c:pt>
                <c:pt idx="423">
                  <c:v>51.67</c:v>
                </c:pt>
                <c:pt idx="424">
                  <c:v>51.17</c:v>
                </c:pt>
                <c:pt idx="425">
                  <c:v>50.2</c:v>
                </c:pt>
                <c:pt idx="426">
                  <c:v>49.63</c:v>
                </c:pt>
                <c:pt idx="427">
                  <c:v>49.79</c:v>
                </c:pt>
                <c:pt idx="428">
                  <c:v>52.28</c:v>
                </c:pt>
                <c:pt idx="429">
                  <c:v>54.06</c:v>
                </c:pt>
                <c:pt idx="430">
                  <c:v>57.96</c:v>
                </c:pt>
                <c:pt idx="431">
                  <c:v>58.99</c:v>
                </c:pt>
                <c:pt idx="432">
                  <c:v>58.99</c:v>
                </c:pt>
                <c:pt idx="433">
                  <c:v>57.96</c:v>
                </c:pt>
                <c:pt idx="434">
                  <c:v>56.63</c:v>
                </c:pt>
                <c:pt idx="435">
                  <c:v>55.11</c:v>
                </c:pt>
                <c:pt idx="436">
                  <c:v>52.49</c:v>
                </c:pt>
                <c:pt idx="437">
                  <c:v>50.56</c:v>
                </c:pt>
                <c:pt idx="438">
                  <c:v>48.58</c:v>
                </c:pt>
                <c:pt idx="439">
                  <c:v>47.1</c:v>
                </c:pt>
                <c:pt idx="440">
                  <c:v>45.52</c:v>
                </c:pt>
                <c:pt idx="441">
                  <c:v>43.94</c:v>
                </c:pt>
                <c:pt idx="442">
                  <c:v>42.53</c:v>
                </c:pt>
                <c:pt idx="443">
                  <c:v>41.41</c:v>
                </c:pt>
                <c:pt idx="444">
                  <c:v>41.13</c:v>
                </c:pt>
                <c:pt idx="445">
                  <c:v>41.44</c:v>
                </c:pt>
                <c:pt idx="446">
                  <c:v>41.91</c:v>
                </c:pt>
                <c:pt idx="447">
                  <c:v>41.99</c:v>
                </c:pt>
                <c:pt idx="448">
                  <c:v>41.52</c:v>
                </c:pt>
                <c:pt idx="449">
                  <c:v>40.82</c:v>
                </c:pt>
                <c:pt idx="450">
                  <c:v>40.119999999999997</c:v>
                </c:pt>
                <c:pt idx="451">
                  <c:v>39.43</c:v>
                </c:pt>
                <c:pt idx="452">
                  <c:v>39.159999999999997</c:v>
                </c:pt>
                <c:pt idx="453">
                  <c:v>39.659999999999997</c:v>
                </c:pt>
                <c:pt idx="454">
                  <c:v>40.4</c:v>
                </c:pt>
                <c:pt idx="455">
                  <c:v>40.75</c:v>
                </c:pt>
                <c:pt idx="456">
                  <c:v>40.43</c:v>
                </c:pt>
                <c:pt idx="457">
                  <c:v>39.58</c:v>
                </c:pt>
                <c:pt idx="458">
                  <c:v>38.81</c:v>
                </c:pt>
                <c:pt idx="459">
                  <c:v>38.270000000000003</c:v>
                </c:pt>
                <c:pt idx="460">
                  <c:v>38.159999999999997</c:v>
                </c:pt>
                <c:pt idx="461">
                  <c:v>38.81</c:v>
                </c:pt>
                <c:pt idx="462">
                  <c:v>39.74</c:v>
                </c:pt>
                <c:pt idx="463">
                  <c:v>40.67</c:v>
                </c:pt>
                <c:pt idx="464">
                  <c:v>41.29</c:v>
                </c:pt>
                <c:pt idx="465">
                  <c:v>41.37</c:v>
                </c:pt>
                <c:pt idx="466">
                  <c:v>41.29</c:v>
                </c:pt>
                <c:pt idx="467">
                  <c:v>41.56</c:v>
                </c:pt>
                <c:pt idx="468">
                  <c:v>42.57</c:v>
                </c:pt>
                <c:pt idx="469">
                  <c:v>44.26</c:v>
                </c:pt>
                <c:pt idx="470">
                  <c:v>46.15</c:v>
                </c:pt>
                <c:pt idx="471">
                  <c:v>47.94</c:v>
                </c:pt>
                <c:pt idx="472">
                  <c:v>49.31</c:v>
                </c:pt>
                <c:pt idx="473">
                  <c:v>49.31</c:v>
                </c:pt>
                <c:pt idx="474">
                  <c:v>48.42</c:v>
                </c:pt>
                <c:pt idx="475">
                  <c:v>47.74</c:v>
                </c:pt>
                <c:pt idx="476">
                  <c:v>48.06</c:v>
                </c:pt>
                <c:pt idx="477">
                  <c:v>49.31</c:v>
                </c:pt>
                <c:pt idx="478">
                  <c:v>50.77</c:v>
                </c:pt>
                <c:pt idx="479">
                  <c:v>51.95</c:v>
                </c:pt>
                <c:pt idx="480">
                  <c:v>52.2</c:v>
                </c:pt>
                <c:pt idx="481">
                  <c:v>51.58</c:v>
                </c:pt>
                <c:pt idx="482">
                  <c:v>50.56</c:v>
                </c:pt>
                <c:pt idx="483">
                  <c:v>49.83</c:v>
                </c:pt>
                <c:pt idx="484">
                  <c:v>49.91</c:v>
                </c:pt>
                <c:pt idx="485">
                  <c:v>51.21</c:v>
                </c:pt>
                <c:pt idx="486">
                  <c:v>52.44</c:v>
                </c:pt>
                <c:pt idx="487">
                  <c:v>52.73</c:v>
                </c:pt>
                <c:pt idx="488">
                  <c:v>51.99</c:v>
                </c:pt>
                <c:pt idx="489">
                  <c:v>50.69</c:v>
                </c:pt>
                <c:pt idx="490">
                  <c:v>49.27</c:v>
                </c:pt>
                <c:pt idx="491">
                  <c:v>47.86</c:v>
                </c:pt>
                <c:pt idx="492">
                  <c:v>46.66</c:v>
                </c:pt>
                <c:pt idx="493">
                  <c:v>45.79</c:v>
                </c:pt>
                <c:pt idx="494">
                  <c:v>45.16</c:v>
                </c:pt>
                <c:pt idx="495">
                  <c:v>44.73</c:v>
                </c:pt>
                <c:pt idx="496">
                  <c:v>44.3</c:v>
                </c:pt>
                <c:pt idx="497">
                  <c:v>43.74</c:v>
                </c:pt>
                <c:pt idx="498">
                  <c:v>43.2</c:v>
                </c:pt>
                <c:pt idx="499">
                  <c:v>42.77</c:v>
                </c:pt>
                <c:pt idx="500">
                  <c:v>42.73</c:v>
                </c:pt>
                <c:pt idx="501">
                  <c:v>43.04</c:v>
                </c:pt>
                <c:pt idx="502">
                  <c:v>43.67</c:v>
                </c:pt>
                <c:pt idx="503">
                  <c:v>43.94</c:v>
                </c:pt>
                <c:pt idx="504">
                  <c:v>43.63</c:v>
                </c:pt>
                <c:pt idx="505">
                  <c:v>42.96</c:v>
                </c:pt>
                <c:pt idx="506">
                  <c:v>42.26</c:v>
                </c:pt>
                <c:pt idx="507">
                  <c:v>41.64</c:v>
                </c:pt>
                <c:pt idx="508">
                  <c:v>41.52</c:v>
                </c:pt>
                <c:pt idx="509">
                  <c:v>42.06</c:v>
                </c:pt>
                <c:pt idx="510">
                  <c:v>42.57</c:v>
                </c:pt>
                <c:pt idx="511">
                  <c:v>42.57</c:v>
                </c:pt>
                <c:pt idx="512">
                  <c:v>42.15</c:v>
                </c:pt>
                <c:pt idx="513">
                  <c:v>41.56</c:v>
                </c:pt>
                <c:pt idx="514">
                  <c:v>41.06</c:v>
                </c:pt>
                <c:pt idx="515">
                  <c:v>40.630000000000003</c:v>
                </c:pt>
                <c:pt idx="516">
                  <c:v>40.51</c:v>
                </c:pt>
                <c:pt idx="517">
                  <c:v>40.94</c:v>
                </c:pt>
                <c:pt idx="518">
                  <c:v>41.52</c:v>
                </c:pt>
                <c:pt idx="519">
                  <c:v>41.68</c:v>
                </c:pt>
                <c:pt idx="520">
                  <c:v>41.52</c:v>
                </c:pt>
                <c:pt idx="521">
                  <c:v>41.25</c:v>
                </c:pt>
                <c:pt idx="522">
                  <c:v>41.02</c:v>
                </c:pt>
                <c:pt idx="523">
                  <c:v>40.82</c:v>
                </c:pt>
                <c:pt idx="524">
                  <c:v>40.82</c:v>
                </c:pt>
                <c:pt idx="525">
                  <c:v>41.25</c:v>
                </c:pt>
                <c:pt idx="526">
                  <c:v>41.95</c:v>
                </c:pt>
                <c:pt idx="527">
                  <c:v>42.34</c:v>
                </c:pt>
                <c:pt idx="528">
                  <c:v>42.3</c:v>
                </c:pt>
                <c:pt idx="529">
                  <c:v>42.06</c:v>
                </c:pt>
                <c:pt idx="530">
                  <c:v>41.91</c:v>
                </c:pt>
                <c:pt idx="531">
                  <c:v>41.79</c:v>
                </c:pt>
                <c:pt idx="532">
                  <c:v>42.18</c:v>
                </c:pt>
                <c:pt idx="533">
                  <c:v>43.28</c:v>
                </c:pt>
                <c:pt idx="534">
                  <c:v>44.81</c:v>
                </c:pt>
                <c:pt idx="535">
                  <c:v>45.99</c:v>
                </c:pt>
                <c:pt idx="536">
                  <c:v>46.27</c:v>
                </c:pt>
                <c:pt idx="537">
                  <c:v>46.07</c:v>
                </c:pt>
                <c:pt idx="538">
                  <c:v>45.68</c:v>
                </c:pt>
                <c:pt idx="539">
                  <c:v>45.36</c:v>
                </c:pt>
                <c:pt idx="540">
                  <c:v>45.64</c:v>
                </c:pt>
                <c:pt idx="541">
                  <c:v>46.35</c:v>
                </c:pt>
                <c:pt idx="542">
                  <c:v>47.18</c:v>
                </c:pt>
                <c:pt idx="543">
                  <c:v>47.86</c:v>
                </c:pt>
                <c:pt idx="544">
                  <c:v>47.7</c:v>
                </c:pt>
                <c:pt idx="545">
                  <c:v>47.1</c:v>
                </c:pt>
                <c:pt idx="546">
                  <c:v>46.35</c:v>
                </c:pt>
                <c:pt idx="547">
                  <c:v>45.68</c:v>
                </c:pt>
                <c:pt idx="548">
                  <c:v>44.96</c:v>
                </c:pt>
                <c:pt idx="549">
                  <c:v>44.53</c:v>
                </c:pt>
                <c:pt idx="550">
                  <c:v>44.49</c:v>
                </c:pt>
                <c:pt idx="551">
                  <c:v>44.53</c:v>
                </c:pt>
                <c:pt idx="552">
                  <c:v>44.02</c:v>
                </c:pt>
                <c:pt idx="553">
                  <c:v>43.16</c:v>
                </c:pt>
                <c:pt idx="554">
                  <c:v>42.26</c:v>
                </c:pt>
                <c:pt idx="555">
                  <c:v>41.64</c:v>
                </c:pt>
                <c:pt idx="556">
                  <c:v>41.6</c:v>
                </c:pt>
                <c:pt idx="557">
                  <c:v>42.22</c:v>
                </c:pt>
                <c:pt idx="558">
                  <c:v>43.24</c:v>
                </c:pt>
                <c:pt idx="559">
                  <c:v>44.37</c:v>
                </c:pt>
                <c:pt idx="560">
                  <c:v>45.12</c:v>
                </c:pt>
                <c:pt idx="561">
                  <c:v>45.48</c:v>
                </c:pt>
                <c:pt idx="562">
                  <c:v>45.83</c:v>
                </c:pt>
                <c:pt idx="563">
                  <c:v>46.39</c:v>
                </c:pt>
                <c:pt idx="564">
                  <c:v>47.58</c:v>
                </c:pt>
                <c:pt idx="565">
                  <c:v>49.83</c:v>
                </c:pt>
                <c:pt idx="566">
                  <c:v>52.32</c:v>
                </c:pt>
                <c:pt idx="567">
                  <c:v>53.73</c:v>
                </c:pt>
                <c:pt idx="568">
                  <c:v>54.19</c:v>
                </c:pt>
                <c:pt idx="569">
                  <c:v>54.27</c:v>
                </c:pt>
                <c:pt idx="570">
                  <c:v>53.81</c:v>
                </c:pt>
                <c:pt idx="571">
                  <c:v>52.98</c:v>
                </c:pt>
                <c:pt idx="572">
                  <c:v>51.99</c:v>
                </c:pt>
                <c:pt idx="573">
                  <c:v>51.13</c:v>
                </c:pt>
                <c:pt idx="574">
                  <c:v>50.24</c:v>
                </c:pt>
                <c:pt idx="575">
                  <c:v>49.35</c:v>
                </c:pt>
                <c:pt idx="576">
                  <c:v>48.22</c:v>
                </c:pt>
                <c:pt idx="577">
                  <c:v>47.34</c:v>
                </c:pt>
                <c:pt idx="578">
                  <c:v>46.99</c:v>
                </c:pt>
                <c:pt idx="579">
                  <c:v>47.14</c:v>
                </c:pt>
                <c:pt idx="580">
                  <c:v>47.14</c:v>
                </c:pt>
                <c:pt idx="581">
                  <c:v>46.75</c:v>
                </c:pt>
                <c:pt idx="582">
                  <c:v>46.23</c:v>
                </c:pt>
                <c:pt idx="583">
                  <c:v>45.83</c:v>
                </c:pt>
                <c:pt idx="584">
                  <c:v>45.04</c:v>
                </c:pt>
                <c:pt idx="585">
                  <c:v>44.1</c:v>
                </c:pt>
                <c:pt idx="586">
                  <c:v>43.16</c:v>
                </c:pt>
                <c:pt idx="587">
                  <c:v>42.34</c:v>
                </c:pt>
                <c:pt idx="588">
                  <c:v>41.76</c:v>
                </c:pt>
                <c:pt idx="589">
                  <c:v>41.56</c:v>
                </c:pt>
                <c:pt idx="590">
                  <c:v>41.91</c:v>
                </c:pt>
                <c:pt idx="591">
                  <c:v>42.3</c:v>
                </c:pt>
                <c:pt idx="592">
                  <c:v>42.38</c:v>
                </c:pt>
                <c:pt idx="593">
                  <c:v>42.18</c:v>
                </c:pt>
                <c:pt idx="594">
                  <c:v>41.95</c:v>
                </c:pt>
                <c:pt idx="595">
                  <c:v>41.87</c:v>
                </c:pt>
                <c:pt idx="596">
                  <c:v>41.83</c:v>
                </c:pt>
                <c:pt idx="597">
                  <c:v>41.95</c:v>
                </c:pt>
                <c:pt idx="598">
                  <c:v>41.95</c:v>
                </c:pt>
                <c:pt idx="599">
                  <c:v>41.68</c:v>
                </c:pt>
                <c:pt idx="600">
                  <c:v>41.06</c:v>
                </c:pt>
                <c:pt idx="601">
                  <c:v>40.28</c:v>
                </c:pt>
                <c:pt idx="602">
                  <c:v>39.51</c:v>
                </c:pt>
                <c:pt idx="603">
                  <c:v>38.89</c:v>
                </c:pt>
                <c:pt idx="604">
                  <c:v>38.58</c:v>
                </c:pt>
                <c:pt idx="605">
                  <c:v>38.700000000000003</c:v>
                </c:pt>
                <c:pt idx="606">
                  <c:v>39.01</c:v>
                </c:pt>
                <c:pt idx="607">
                  <c:v>39.200000000000003</c:v>
                </c:pt>
                <c:pt idx="608">
                  <c:v>39.270000000000003</c:v>
                </c:pt>
                <c:pt idx="609">
                  <c:v>39.39</c:v>
                </c:pt>
                <c:pt idx="610">
                  <c:v>39.58</c:v>
                </c:pt>
                <c:pt idx="611">
                  <c:v>39.93</c:v>
                </c:pt>
                <c:pt idx="612">
                  <c:v>40.590000000000003</c:v>
                </c:pt>
                <c:pt idx="613">
                  <c:v>41.68</c:v>
                </c:pt>
                <c:pt idx="614">
                  <c:v>43.04</c:v>
                </c:pt>
                <c:pt idx="615">
                  <c:v>44.22</c:v>
                </c:pt>
                <c:pt idx="616">
                  <c:v>44.81</c:v>
                </c:pt>
                <c:pt idx="617">
                  <c:v>44.81</c:v>
                </c:pt>
                <c:pt idx="618">
                  <c:v>44.53</c:v>
                </c:pt>
                <c:pt idx="619">
                  <c:v>44.3</c:v>
                </c:pt>
                <c:pt idx="620">
                  <c:v>44.81</c:v>
                </c:pt>
                <c:pt idx="621">
                  <c:v>48.26</c:v>
                </c:pt>
                <c:pt idx="622">
                  <c:v>49.35</c:v>
                </c:pt>
                <c:pt idx="623">
                  <c:v>49.83</c:v>
                </c:pt>
                <c:pt idx="624">
                  <c:v>49.19</c:v>
                </c:pt>
                <c:pt idx="625">
                  <c:v>48.38</c:v>
                </c:pt>
                <c:pt idx="626">
                  <c:v>47.26</c:v>
                </c:pt>
                <c:pt idx="627">
                  <c:v>44.85</c:v>
                </c:pt>
                <c:pt idx="628">
                  <c:v>45.12</c:v>
                </c:pt>
                <c:pt idx="629">
                  <c:v>45.44</c:v>
                </c:pt>
                <c:pt idx="630">
                  <c:v>45.95</c:v>
                </c:pt>
                <c:pt idx="631">
                  <c:v>46.19</c:v>
                </c:pt>
                <c:pt idx="632">
                  <c:v>46.07</c:v>
                </c:pt>
                <c:pt idx="633">
                  <c:v>45.64</c:v>
                </c:pt>
                <c:pt idx="634">
                  <c:v>45.04</c:v>
                </c:pt>
                <c:pt idx="635">
                  <c:v>44.69</c:v>
                </c:pt>
                <c:pt idx="636">
                  <c:v>45.12</c:v>
                </c:pt>
                <c:pt idx="637">
                  <c:v>47.38</c:v>
                </c:pt>
                <c:pt idx="638">
                  <c:v>49.31</c:v>
                </c:pt>
                <c:pt idx="639">
                  <c:v>50.44</c:v>
                </c:pt>
                <c:pt idx="640">
                  <c:v>50.56</c:v>
                </c:pt>
                <c:pt idx="641">
                  <c:v>49.67</c:v>
                </c:pt>
                <c:pt idx="642">
                  <c:v>48.3</c:v>
                </c:pt>
                <c:pt idx="643">
                  <c:v>46.99</c:v>
                </c:pt>
                <c:pt idx="644">
                  <c:v>47.1</c:v>
                </c:pt>
                <c:pt idx="645">
                  <c:v>48.9</c:v>
                </c:pt>
                <c:pt idx="646">
                  <c:v>50.08</c:v>
                </c:pt>
                <c:pt idx="647">
                  <c:v>50.4</c:v>
                </c:pt>
                <c:pt idx="648">
                  <c:v>49.67</c:v>
                </c:pt>
                <c:pt idx="649">
                  <c:v>48.54</c:v>
                </c:pt>
                <c:pt idx="650">
                  <c:v>47.3</c:v>
                </c:pt>
                <c:pt idx="651">
                  <c:v>46.03</c:v>
                </c:pt>
                <c:pt idx="652">
                  <c:v>44.85</c:v>
                </c:pt>
                <c:pt idx="653">
                  <c:v>44.14</c:v>
                </c:pt>
                <c:pt idx="654">
                  <c:v>43.59</c:v>
                </c:pt>
                <c:pt idx="655">
                  <c:v>42.69</c:v>
                </c:pt>
                <c:pt idx="656">
                  <c:v>41.56</c:v>
                </c:pt>
                <c:pt idx="657">
                  <c:v>40.549999999999997</c:v>
                </c:pt>
                <c:pt idx="658">
                  <c:v>39.74</c:v>
                </c:pt>
                <c:pt idx="659">
                  <c:v>39.549999999999997</c:v>
                </c:pt>
                <c:pt idx="660">
                  <c:v>40.119999999999997</c:v>
                </c:pt>
                <c:pt idx="661">
                  <c:v>41.48</c:v>
                </c:pt>
                <c:pt idx="662">
                  <c:v>42.53</c:v>
                </c:pt>
                <c:pt idx="663">
                  <c:v>43.04</c:v>
                </c:pt>
                <c:pt idx="664">
                  <c:v>42.92</c:v>
                </c:pt>
                <c:pt idx="665">
                  <c:v>42.65</c:v>
                </c:pt>
                <c:pt idx="666">
                  <c:v>42.57</c:v>
                </c:pt>
                <c:pt idx="667">
                  <c:v>42.65</c:v>
                </c:pt>
                <c:pt idx="668">
                  <c:v>42.81</c:v>
                </c:pt>
                <c:pt idx="669">
                  <c:v>43.12</c:v>
                </c:pt>
                <c:pt idx="670">
                  <c:v>43.35</c:v>
                </c:pt>
                <c:pt idx="671">
                  <c:v>43.28</c:v>
                </c:pt>
                <c:pt idx="672">
                  <c:v>42.89</c:v>
                </c:pt>
                <c:pt idx="673">
                  <c:v>42.38</c:v>
                </c:pt>
                <c:pt idx="674">
                  <c:v>41.83</c:v>
                </c:pt>
                <c:pt idx="675">
                  <c:v>41.52</c:v>
                </c:pt>
                <c:pt idx="676">
                  <c:v>41.33</c:v>
                </c:pt>
                <c:pt idx="677">
                  <c:v>41.48</c:v>
                </c:pt>
                <c:pt idx="678">
                  <c:v>41.76</c:v>
                </c:pt>
                <c:pt idx="679">
                  <c:v>41.91</c:v>
                </c:pt>
                <c:pt idx="680">
                  <c:v>41.52</c:v>
                </c:pt>
                <c:pt idx="681">
                  <c:v>40.75</c:v>
                </c:pt>
                <c:pt idx="682">
                  <c:v>40.090000000000003</c:v>
                </c:pt>
                <c:pt idx="683">
                  <c:v>39.51</c:v>
                </c:pt>
                <c:pt idx="684">
                  <c:v>39.200000000000003</c:v>
                </c:pt>
                <c:pt idx="685">
                  <c:v>39.43</c:v>
                </c:pt>
                <c:pt idx="686">
                  <c:v>39.619999999999997</c:v>
                </c:pt>
                <c:pt idx="687">
                  <c:v>39.51</c:v>
                </c:pt>
                <c:pt idx="688">
                  <c:v>39.08</c:v>
                </c:pt>
                <c:pt idx="689">
                  <c:v>38.659999999999997</c:v>
                </c:pt>
                <c:pt idx="690">
                  <c:v>38.200000000000003</c:v>
                </c:pt>
                <c:pt idx="691">
                  <c:v>37.92</c:v>
                </c:pt>
                <c:pt idx="692">
                  <c:v>38.81</c:v>
                </c:pt>
                <c:pt idx="693">
                  <c:v>40.090000000000003</c:v>
                </c:pt>
                <c:pt idx="694">
                  <c:v>40.51</c:v>
                </c:pt>
                <c:pt idx="695">
                  <c:v>40.549999999999997</c:v>
                </c:pt>
                <c:pt idx="696">
                  <c:v>40.32</c:v>
                </c:pt>
                <c:pt idx="697">
                  <c:v>40.01</c:v>
                </c:pt>
                <c:pt idx="698">
                  <c:v>39.700000000000003</c:v>
                </c:pt>
                <c:pt idx="699">
                  <c:v>39.35</c:v>
                </c:pt>
                <c:pt idx="700">
                  <c:v>39.119999999999997</c:v>
                </c:pt>
                <c:pt idx="701">
                  <c:v>39.270000000000003</c:v>
                </c:pt>
                <c:pt idx="702">
                  <c:v>39.58</c:v>
                </c:pt>
                <c:pt idx="703">
                  <c:v>39.659999999999997</c:v>
                </c:pt>
                <c:pt idx="704">
                  <c:v>39.47</c:v>
                </c:pt>
                <c:pt idx="705">
                  <c:v>39.200000000000003</c:v>
                </c:pt>
                <c:pt idx="706">
                  <c:v>38.81</c:v>
                </c:pt>
                <c:pt idx="707">
                  <c:v>38.47</c:v>
                </c:pt>
                <c:pt idx="708">
                  <c:v>38.159999999999997</c:v>
                </c:pt>
                <c:pt idx="709">
                  <c:v>37.97</c:v>
                </c:pt>
                <c:pt idx="710">
                  <c:v>37.85</c:v>
                </c:pt>
                <c:pt idx="711">
                  <c:v>37.58</c:v>
                </c:pt>
                <c:pt idx="712">
                  <c:v>37.04</c:v>
                </c:pt>
                <c:pt idx="713">
                  <c:v>36.39</c:v>
                </c:pt>
                <c:pt idx="714">
                  <c:v>35.619999999999997</c:v>
                </c:pt>
                <c:pt idx="715">
                  <c:v>34.78</c:v>
                </c:pt>
                <c:pt idx="716">
                  <c:v>34.24</c:v>
                </c:pt>
                <c:pt idx="717">
                  <c:v>34.24</c:v>
                </c:pt>
                <c:pt idx="718">
                  <c:v>34.51</c:v>
                </c:pt>
                <c:pt idx="719">
                  <c:v>34.51</c:v>
                </c:pt>
                <c:pt idx="720">
                  <c:v>34.24</c:v>
                </c:pt>
                <c:pt idx="721">
                  <c:v>33.89</c:v>
                </c:pt>
                <c:pt idx="722">
                  <c:v>33.549999999999997</c:v>
                </c:pt>
                <c:pt idx="723">
                  <c:v>33.4</c:v>
                </c:pt>
                <c:pt idx="724">
                  <c:v>33.4</c:v>
                </c:pt>
                <c:pt idx="725">
                  <c:v>33.700000000000003</c:v>
                </c:pt>
                <c:pt idx="726">
                  <c:v>34.200000000000003</c:v>
                </c:pt>
                <c:pt idx="727">
                  <c:v>34.51</c:v>
                </c:pt>
                <c:pt idx="728">
                  <c:v>34.43</c:v>
                </c:pt>
                <c:pt idx="729">
                  <c:v>34.130000000000003</c:v>
                </c:pt>
                <c:pt idx="730">
                  <c:v>33.78</c:v>
                </c:pt>
                <c:pt idx="731">
                  <c:v>33.590000000000003</c:v>
                </c:pt>
                <c:pt idx="732">
                  <c:v>33.86</c:v>
                </c:pt>
                <c:pt idx="733">
                  <c:v>34.74</c:v>
                </c:pt>
                <c:pt idx="734">
                  <c:v>35.96</c:v>
                </c:pt>
                <c:pt idx="735">
                  <c:v>36.89</c:v>
                </c:pt>
                <c:pt idx="736">
                  <c:v>37.119999999999997</c:v>
                </c:pt>
                <c:pt idx="737">
                  <c:v>36.770000000000003</c:v>
                </c:pt>
                <c:pt idx="738">
                  <c:v>36.58</c:v>
                </c:pt>
                <c:pt idx="739">
                  <c:v>36.96</c:v>
                </c:pt>
                <c:pt idx="740">
                  <c:v>38</c:v>
                </c:pt>
                <c:pt idx="741">
                  <c:v>38.619999999999997</c:v>
                </c:pt>
                <c:pt idx="742">
                  <c:v>38.89</c:v>
                </c:pt>
                <c:pt idx="743">
                  <c:v>38.89</c:v>
                </c:pt>
                <c:pt idx="744">
                  <c:v>38.81</c:v>
                </c:pt>
                <c:pt idx="745">
                  <c:v>38.700000000000003</c:v>
                </c:pt>
                <c:pt idx="746">
                  <c:v>38.54</c:v>
                </c:pt>
                <c:pt idx="747">
                  <c:v>38.39</c:v>
                </c:pt>
                <c:pt idx="748">
                  <c:v>38.270000000000003</c:v>
                </c:pt>
                <c:pt idx="749">
                  <c:v>37.97</c:v>
                </c:pt>
                <c:pt idx="750">
                  <c:v>37.659999999999997</c:v>
                </c:pt>
                <c:pt idx="751">
                  <c:v>37.270000000000003</c:v>
                </c:pt>
                <c:pt idx="752">
                  <c:v>36.700000000000003</c:v>
                </c:pt>
                <c:pt idx="753">
                  <c:v>36.08</c:v>
                </c:pt>
                <c:pt idx="754">
                  <c:v>35.47</c:v>
                </c:pt>
                <c:pt idx="755">
                  <c:v>34.97</c:v>
                </c:pt>
                <c:pt idx="756">
                  <c:v>34.89</c:v>
                </c:pt>
                <c:pt idx="757">
                  <c:v>35.31</c:v>
                </c:pt>
                <c:pt idx="758">
                  <c:v>35.619999999999997</c:v>
                </c:pt>
                <c:pt idx="759">
                  <c:v>35.619999999999997</c:v>
                </c:pt>
                <c:pt idx="760">
                  <c:v>35.28</c:v>
                </c:pt>
                <c:pt idx="761">
                  <c:v>34.659999999999997</c:v>
                </c:pt>
                <c:pt idx="762">
                  <c:v>34.090000000000003</c:v>
                </c:pt>
                <c:pt idx="763">
                  <c:v>33.67</c:v>
                </c:pt>
                <c:pt idx="764">
                  <c:v>33.549999999999997</c:v>
                </c:pt>
                <c:pt idx="765">
                  <c:v>33.700000000000003</c:v>
                </c:pt>
                <c:pt idx="766">
                  <c:v>33.74</c:v>
                </c:pt>
                <c:pt idx="767">
                  <c:v>33.479999999999997</c:v>
                </c:pt>
                <c:pt idx="768">
                  <c:v>33.130000000000003</c:v>
                </c:pt>
                <c:pt idx="769">
                  <c:v>32.83</c:v>
                </c:pt>
                <c:pt idx="770">
                  <c:v>32.630000000000003</c:v>
                </c:pt>
                <c:pt idx="771">
                  <c:v>32.56</c:v>
                </c:pt>
                <c:pt idx="772">
                  <c:v>32.71</c:v>
                </c:pt>
                <c:pt idx="773">
                  <c:v>33.21</c:v>
                </c:pt>
                <c:pt idx="774">
                  <c:v>33.67</c:v>
                </c:pt>
                <c:pt idx="775">
                  <c:v>33.67</c:v>
                </c:pt>
                <c:pt idx="776">
                  <c:v>33.51</c:v>
                </c:pt>
                <c:pt idx="777">
                  <c:v>33.28</c:v>
                </c:pt>
                <c:pt idx="778">
                  <c:v>32.94</c:v>
                </c:pt>
                <c:pt idx="779">
                  <c:v>32.67</c:v>
                </c:pt>
                <c:pt idx="780">
                  <c:v>32.56</c:v>
                </c:pt>
                <c:pt idx="781">
                  <c:v>32.86</c:v>
                </c:pt>
                <c:pt idx="782">
                  <c:v>33.36</c:v>
                </c:pt>
                <c:pt idx="783">
                  <c:v>33.549999999999997</c:v>
                </c:pt>
                <c:pt idx="784">
                  <c:v>33.21</c:v>
                </c:pt>
                <c:pt idx="785">
                  <c:v>32.4</c:v>
                </c:pt>
                <c:pt idx="786">
                  <c:v>31.56</c:v>
                </c:pt>
                <c:pt idx="787">
                  <c:v>30.91</c:v>
                </c:pt>
                <c:pt idx="788">
                  <c:v>30.83</c:v>
                </c:pt>
                <c:pt idx="789">
                  <c:v>31.29</c:v>
                </c:pt>
                <c:pt idx="790">
                  <c:v>32.020000000000003</c:v>
                </c:pt>
                <c:pt idx="791">
                  <c:v>32.4</c:v>
                </c:pt>
                <c:pt idx="792">
                  <c:v>32.06</c:v>
                </c:pt>
                <c:pt idx="793">
                  <c:v>31.56</c:v>
                </c:pt>
                <c:pt idx="794">
                  <c:v>31.25</c:v>
                </c:pt>
                <c:pt idx="795">
                  <c:v>30.83</c:v>
                </c:pt>
                <c:pt idx="796">
                  <c:v>30.72</c:v>
                </c:pt>
                <c:pt idx="797">
                  <c:v>31.56</c:v>
                </c:pt>
                <c:pt idx="798">
                  <c:v>32.67</c:v>
                </c:pt>
                <c:pt idx="799">
                  <c:v>33.049999999999997</c:v>
                </c:pt>
                <c:pt idx="800">
                  <c:v>32.520000000000003</c:v>
                </c:pt>
                <c:pt idx="801">
                  <c:v>32.71</c:v>
                </c:pt>
                <c:pt idx="802">
                  <c:v>33.049999999999997</c:v>
                </c:pt>
                <c:pt idx="803">
                  <c:v>33.89</c:v>
                </c:pt>
                <c:pt idx="804">
                  <c:v>35.549999999999997</c:v>
                </c:pt>
                <c:pt idx="805">
                  <c:v>37.270000000000003</c:v>
                </c:pt>
                <c:pt idx="806">
                  <c:v>38.229999999999997</c:v>
                </c:pt>
                <c:pt idx="807">
                  <c:v>38.42</c:v>
                </c:pt>
                <c:pt idx="808">
                  <c:v>37.97</c:v>
                </c:pt>
                <c:pt idx="809">
                  <c:v>37.08</c:v>
                </c:pt>
                <c:pt idx="810">
                  <c:v>36.200000000000003</c:v>
                </c:pt>
                <c:pt idx="811">
                  <c:v>35.770000000000003</c:v>
                </c:pt>
                <c:pt idx="812">
                  <c:v>35.85</c:v>
                </c:pt>
                <c:pt idx="813">
                  <c:v>35.96</c:v>
                </c:pt>
                <c:pt idx="814">
                  <c:v>35.85</c:v>
                </c:pt>
                <c:pt idx="815">
                  <c:v>35.549999999999997</c:v>
                </c:pt>
                <c:pt idx="816">
                  <c:v>35.28</c:v>
                </c:pt>
                <c:pt idx="817">
                  <c:v>35.049999999999997</c:v>
                </c:pt>
                <c:pt idx="818">
                  <c:v>34.89</c:v>
                </c:pt>
                <c:pt idx="819">
                  <c:v>35.119999999999997</c:v>
                </c:pt>
                <c:pt idx="820">
                  <c:v>35.700000000000003</c:v>
                </c:pt>
                <c:pt idx="821">
                  <c:v>36.35</c:v>
                </c:pt>
                <c:pt idx="822">
                  <c:v>36.729999999999997</c:v>
                </c:pt>
                <c:pt idx="823">
                  <c:v>36.46</c:v>
                </c:pt>
                <c:pt idx="824">
                  <c:v>35.96</c:v>
                </c:pt>
                <c:pt idx="825">
                  <c:v>35.619999999999997</c:v>
                </c:pt>
                <c:pt idx="826">
                  <c:v>35.47</c:v>
                </c:pt>
                <c:pt idx="827">
                  <c:v>36.08</c:v>
                </c:pt>
                <c:pt idx="828">
                  <c:v>38.270000000000003</c:v>
                </c:pt>
                <c:pt idx="829">
                  <c:v>40.75</c:v>
                </c:pt>
                <c:pt idx="830">
                  <c:v>42.18</c:v>
                </c:pt>
                <c:pt idx="831">
                  <c:v>43.04</c:v>
                </c:pt>
                <c:pt idx="832">
                  <c:v>43.28</c:v>
                </c:pt>
                <c:pt idx="833">
                  <c:v>42.81</c:v>
                </c:pt>
                <c:pt idx="834">
                  <c:v>41.91</c:v>
                </c:pt>
                <c:pt idx="835">
                  <c:v>41.21</c:v>
                </c:pt>
                <c:pt idx="836">
                  <c:v>42.06</c:v>
                </c:pt>
                <c:pt idx="837">
                  <c:v>43.74</c:v>
                </c:pt>
                <c:pt idx="838">
                  <c:v>44.96</c:v>
                </c:pt>
                <c:pt idx="839">
                  <c:v>45.04</c:v>
                </c:pt>
                <c:pt idx="840">
                  <c:v>44.33</c:v>
                </c:pt>
                <c:pt idx="841">
                  <c:v>43.08</c:v>
                </c:pt>
                <c:pt idx="842">
                  <c:v>41.76</c:v>
                </c:pt>
                <c:pt idx="843">
                  <c:v>40.86</c:v>
                </c:pt>
                <c:pt idx="844">
                  <c:v>40.590000000000003</c:v>
                </c:pt>
                <c:pt idx="845">
                  <c:v>40.590000000000003</c:v>
                </c:pt>
                <c:pt idx="846">
                  <c:v>40.36</c:v>
                </c:pt>
                <c:pt idx="847">
                  <c:v>39.97</c:v>
                </c:pt>
                <c:pt idx="848">
                  <c:v>39.39</c:v>
                </c:pt>
                <c:pt idx="849">
                  <c:v>38.85</c:v>
                </c:pt>
                <c:pt idx="850">
                  <c:v>38.39</c:v>
                </c:pt>
                <c:pt idx="851">
                  <c:v>38.47</c:v>
                </c:pt>
                <c:pt idx="852">
                  <c:v>38.97</c:v>
                </c:pt>
                <c:pt idx="853">
                  <c:v>39.270000000000003</c:v>
                </c:pt>
                <c:pt idx="854">
                  <c:v>39.01</c:v>
                </c:pt>
                <c:pt idx="855">
                  <c:v>38.47</c:v>
                </c:pt>
                <c:pt idx="856">
                  <c:v>37.81</c:v>
                </c:pt>
                <c:pt idx="857">
                  <c:v>37.119999999999997</c:v>
                </c:pt>
                <c:pt idx="858">
                  <c:v>36.54</c:v>
                </c:pt>
                <c:pt idx="859">
                  <c:v>36.43</c:v>
                </c:pt>
                <c:pt idx="860">
                  <c:v>36.85</c:v>
                </c:pt>
                <c:pt idx="861">
                  <c:v>37.54</c:v>
                </c:pt>
                <c:pt idx="862">
                  <c:v>37.700000000000003</c:v>
                </c:pt>
                <c:pt idx="863">
                  <c:v>37.04</c:v>
                </c:pt>
                <c:pt idx="864">
                  <c:v>36.229999999999997</c:v>
                </c:pt>
                <c:pt idx="865">
                  <c:v>35.58</c:v>
                </c:pt>
                <c:pt idx="866">
                  <c:v>35.01</c:v>
                </c:pt>
                <c:pt idx="867">
                  <c:v>34.659999999999997</c:v>
                </c:pt>
                <c:pt idx="868">
                  <c:v>34.74</c:v>
                </c:pt>
                <c:pt idx="869">
                  <c:v>34.78</c:v>
                </c:pt>
                <c:pt idx="870">
                  <c:v>34.549999999999997</c:v>
                </c:pt>
                <c:pt idx="871">
                  <c:v>34.24</c:v>
                </c:pt>
                <c:pt idx="872">
                  <c:v>33.94</c:v>
                </c:pt>
                <c:pt idx="873">
                  <c:v>33.590000000000003</c:v>
                </c:pt>
                <c:pt idx="874">
                  <c:v>33.21</c:v>
                </c:pt>
                <c:pt idx="875">
                  <c:v>32.9</c:v>
                </c:pt>
                <c:pt idx="876">
                  <c:v>33.17</c:v>
                </c:pt>
                <c:pt idx="877">
                  <c:v>33.479999999999997</c:v>
                </c:pt>
                <c:pt idx="878">
                  <c:v>33.44</c:v>
                </c:pt>
                <c:pt idx="879">
                  <c:v>33.28</c:v>
                </c:pt>
                <c:pt idx="880">
                  <c:v>33.049999999999997</c:v>
                </c:pt>
                <c:pt idx="881">
                  <c:v>32.67</c:v>
                </c:pt>
                <c:pt idx="882">
                  <c:v>32.21</c:v>
                </c:pt>
                <c:pt idx="883">
                  <c:v>32.369999999999997</c:v>
                </c:pt>
                <c:pt idx="884">
                  <c:v>33.590000000000003</c:v>
                </c:pt>
                <c:pt idx="885">
                  <c:v>34.43</c:v>
                </c:pt>
                <c:pt idx="886">
                  <c:v>34.43</c:v>
                </c:pt>
                <c:pt idx="887">
                  <c:v>33.51</c:v>
                </c:pt>
                <c:pt idx="888">
                  <c:v>31.71</c:v>
                </c:pt>
                <c:pt idx="889">
                  <c:v>29.8</c:v>
                </c:pt>
                <c:pt idx="890">
                  <c:v>28.49</c:v>
                </c:pt>
                <c:pt idx="891">
                  <c:v>28.18</c:v>
                </c:pt>
                <c:pt idx="892">
                  <c:v>29.03</c:v>
                </c:pt>
                <c:pt idx="893">
                  <c:v>29.91</c:v>
                </c:pt>
                <c:pt idx="894">
                  <c:v>30.45</c:v>
                </c:pt>
                <c:pt idx="895">
                  <c:v>30.95</c:v>
                </c:pt>
                <c:pt idx="896">
                  <c:v>31.64</c:v>
                </c:pt>
                <c:pt idx="897">
                  <c:v>32.29</c:v>
                </c:pt>
                <c:pt idx="898">
                  <c:v>32.78</c:v>
                </c:pt>
                <c:pt idx="899">
                  <c:v>33.630000000000003</c:v>
                </c:pt>
                <c:pt idx="900">
                  <c:v>34.549999999999997</c:v>
                </c:pt>
                <c:pt idx="901">
                  <c:v>35.39</c:v>
                </c:pt>
                <c:pt idx="902">
                  <c:v>35.74</c:v>
                </c:pt>
                <c:pt idx="903">
                  <c:v>35.47</c:v>
                </c:pt>
                <c:pt idx="904">
                  <c:v>34.97</c:v>
                </c:pt>
                <c:pt idx="905">
                  <c:v>34.89</c:v>
                </c:pt>
                <c:pt idx="906">
                  <c:v>35.159999999999997</c:v>
                </c:pt>
                <c:pt idx="907">
                  <c:v>35.74</c:v>
                </c:pt>
                <c:pt idx="908">
                  <c:v>36.270000000000003</c:v>
                </c:pt>
                <c:pt idx="909">
                  <c:v>36.659999999999997</c:v>
                </c:pt>
                <c:pt idx="910">
                  <c:v>36.729999999999997</c:v>
                </c:pt>
                <c:pt idx="911">
                  <c:v>36.58</c:v>
                </c:pt>
                <c:pt idx="912">
                  <c:v>35.96</c:v>
                </c:pt>
                <c:pt idx="913">
                  <c:v>35.01</c:v>
                </c:pt>
                <c:pt idx="914">
                  <c:v>34.32</c:v>
                </c:pt>
                <c:pt idx="915">
                  <c:v>34.47</c:v>
                </c:pt>
                <c:pt idx="916">
                  <c:v>35.35</c:v>
                </c:pt>
                <c:pt idx="917">
                  <c:v>36.01</c:v>
                </c:pt>
                <c:pt idx="918">
                  <c:v>35.96</c:v>
                </c:pt>
                <c:pt idx="919">
                  <c:v>35.549999999999997</c:v>
                </c:pt>
                <c:pt idx="920">
                  <c:v>35.049999999999997</c:v>
                </c:pt>
                <c:pt idx="921">
                  <c:v>34.549999999999997</c:v>
                </c:pt>
                <c:pt idx="922">
                  <c:v>34.24</c:v>
                </c:pt>
                <c:pt idx="923">
                  <c:v>34.93</c:v>
                </c:pt>
                <c:pt idx="924">
                  <c:v>36.39</c:v>
                </c:pt>
                <c:pt idx="925">
                  <c:v>37.159999999999997</c:v>
                </c:pt>
                <c:pt idx="926">
                  <c:v>37.119999999999997</c:v>
                </c:pt>
                <c:pt idx="927">
                  <c:v>36.54</c:v>
                </c:pt>
                <c:pt idx="928">
                  <c:v>35.770000000000003</c:v>
                </c:pt>
                <c:pt idx="929">
                  <c:v>34.85</c:v>
                </c:pt>
                <c:pt idx="930">
                  <c:v>34.130000000000003</c:v>
                </c:pt>
                <c:pt idx="931">
                  <c:v>33.97</c:v>
                </c:pt>
                <c:pt idx="932">
                  <c:v>34.659999999999997</c:v>
                </c:pt>
                <c:pt idx="933">
                  <c:v>35.47</c:v>
                </c:pt>
                <c:pt idx="934">
                  <c:v>35.549999999999997</c:v>
                </c:pt>
                <c:pt idx="935">
                  <c:v>35.200000000000003</c:v>
                </c:pt>
                <c:pt idx="936">
                  <c:v>34.700000000000003</c:v>
                </c:pt>
                <c:pt idx="937">
                  <c:v>34.130000000000003</c:v>
                </c:pt>
                <c:pt idx="938">
                  <c:v>32.94</c:v>
                </c:pt>
                <c:pt idx="939">
                  <c:v>32.17</c:v>
                </c:pt>
                <c:pt idx="940">
                  <c:v>32.479999999999997</c:v>
                </c:pt>
                <c:pt idx="941">
                  <c:v>32.94</c:v>
                </c:pt>
                <c:pt idx="942">
                  <c:v>32.83</c:v>
                </c:pt>
                <c:pt idx="943">
                  <c:v>32.67</c:v>
                </c:pt>
                <c:pt idx="944">
                  <c:v>32.75</c:v>
                </c:pt>
                <c:pt idx="945">
                  <c:v>32.979999999999997</c:v>
                </c:pt>
                <c:pt idx="946">
                  <c:v>33.28</c:v>
                </c:pt>
                <c:pt idx="947">
                  <c:v>33.700000000000003</c:v>
                </c:pt>
                <c:pt idx="948">
                  <c:v>34.28</c:v>
                </c:pt>
                <c:pt idx="949">
                  <c:v>34.659999999999997</c:v>
                </c:pt>
                <c:pt idx="950">
                  <c:v>34.619999999999997</c:v>
                </c:pt>
                <c:pt idx="951">
                  <c:v>34.35</c:v>
                </c:pt>
                <c:pt idx="952">
                  <c:v>33.97</c:v>
                </c:pt>
                <c:pt idx="953">
                  <c:v>33.44</c:v>
                </c:pt>
                <c:pt idx="954">
                  <c:v>32.94</c:v>
                </c:pt>
                <c:pt idx="955">
                  <c:v>32.630000000000003</c:v>
                </c:pt>
                <c:pt idx="956">
                  <c:v>32.86</c:v>
                </c:pt>
                <c:pt idx="957">
                  <c:v>33.090000000000003</c:v>
                </c:pt>
                <c:pt idx="958">
                  <c:v>32.9</c:v>
                </c:pt>
                <c:pt idx="959">
                  <c:v>32.67</c:v>
                </c:pt>
                <c:pt idx="960">
                  <c:v>32.32</c:v>
                </c:pt>
                <c:pt idx="961">
                  <c:v>31.98</c:v>
                </c:pt>
                <c:pt idx="962">
                  <c:v>31.75</c:v>
                </c:pt>
                <c:pt idx="963">
                  <c:v>32.06</c:v>
                </c:pt>
                <c:pt idx="964">
                  <c:v>32.479999999999997</c:v>
                </c:pt>
                <c:pt idx="965">
                  <c:v>32.71</c:v>
                </c:pt>
                <c:pt idx="966">
                  <c:v>32.630000000000003</c:v>
                </c:pt>
                <c:pt idx="967">
                  <c:v>32.590000000000003</c:v>
                </c:pt>
                <c:pt idx="968">
                  <c:v>32.67</c:v>
                </c:pt>
                <c:pt idx="969">
                  <c:v>32.75</c:v>
                </c:pt>
                <c:pt idx="970">
                  <c:v>32.78</c:v>
                </c:pt>
                <c:pt idx="971">
                  <c:v>33.130000000000003</c:v>
                </c:pt>
                <c:pt idx="972">
                  <c:v>33.17</c:v>
                </c:pt>
                <c:pt idx="973">
                  <c:v>33.21</c:v>
                </c:pt>
                <c:pt idx="974">
                  <c:v>33.020000000000003</c:v>
                </c:pt>
                <c:pt idx="975">
                  <c:v>32.9</c:v>
                </c:pt>
                <c:pt idx="976">
                  <c:v>32.83</c:v>
                </c:pt>
                <c:pt idx="977">
                  <c:v>32.83</c:v>
                </c:pt>
                <c:pt idx="978">
                  <c:v>32.75</c:v>
                </c:pt>
                <c:pt idx="979">
                  <c:v>32.83</c:v>
                </c:pt>
                <c:pt idx="980">
                  <c:v>33.24</c:v>
                </c:pt>
                <c:pt idx="981">
                  <c:v>33.36</c:v>
                </c:pt>
                <c:pt idx="982">
                  <c:v>33.24</c:v>
                </c:pt>
                <c:pt idx="983">
                  <c:v>33.090000000000003</c:v>
                </c:pt>
                <c:pt idx="984">
                  <c:v>32.9</c:v>
                </c:pt>
                <c:pt idx="985">
                  <c:v>32.520000000000003</c:v>
                </c:pt>
                <c:pt idx="986">
                  <c:v>31.87</c:v>
                </c:pt>
                <c:pt idx="987">
                  <c:v>31.37</c:v>
                </c:pt>
                <c:pt idx="988">
                  <c:v>31.6</c:v>
                </c:pt>
                <c:pt idx="989">
                  <c:v>31.83</c:v>
                </c:pt>
                <c:pt idx="990">
                  <c:v>31.52</c:v>
                </c:pt>
                <c:pt idx="991">
                  <c:v>31.1</c:v>
                </c:pt>
                <c:pt idx="992">
                  <c:v>30.87</c:v>
                </c:pt>
                <c:pt idx="993">
                  <c:v>30.79</c:v>
                </c:pt>
                <c:pt idx="994">
                  <c:v>30.76</c:v>
                </c:pt>
                <c:pt idx="995">
                  <c:v>30.83</c:v>
                </c:pt>
                <c:pt idx="996">
                  <c:v>31.06</c:v>
                </c:pt>
                <c:pt idx="997">
                  <c:v>31.45</c:v>
                </c:pt>
                <c:pt idx="998">
                  <c:v>31.41</c:v>
                </c:pt>
                <c:pt idx="999">
                  <c:v>31.25</c:v>
                </c:pt>
                <c:pt idx="1000">
                  <c:v>31.14</c:v>
                </c:pt>
                <c:pt idx="1001">
                  <c:v>30.99</c:v>
                </c:pt>
                <c:pt idx="1002">
                  <c:v>30.83</c:v>
                </c:pt>
                <c:pt idx="1003">
                  <c:v>31.21</c:v>
                </c:pt>
                <c:pt idx="1004">
                  <c:v>31.91</c:v>
                </c:pt>
                <c:pt idx="1005">
                  <c:v>32.29</c:v>
                </c:pt>
                <c:pt idx="1006">
                  <c:v>31.91</c:v>
                </c:pt>
                <c:pt idx="1007">
                  <c:v>31.41</c:v>
                </c:pt>
                <c:pt idx="1008">
                  <c:v>30.87</c:v>
                </c:pt>
                <c:pt idx="1009">
                  <c:v>30.41</c:v>
                </c:pt>
                <c:pt idx="1010">
                  <c:v>30.06</c:v>
                </c:pt>
                <c:pt idx="1011">
                  <c:v>29.84</c:v>
                </c:pt>
                <c:pt idx="1012">
                  <c:v>29.76</c:v>
                </c:pt>
                <c:pt idx="1013">
                  <c:v>29.57</c:v>
                </c:pt>
                <c:pt idx="1014">
                  <c:v>29.1</c:v>
                </c:pt>
                <c:pt idx="1015">
                  <c:v>28.64</c:v>
                </c:pt>
                <c:pt idx="1016">
                  <c:v>28.22</c:v>
                </c:pt>
                <c:pt idx="1017">
                  <c:v>27.8</c:v>
                </c:pt>
                <c:pt idx="1018">
                  <c:v>27.38</c:v>
                </c:pt>
                <c:pt idx="1019">
                  <c:v>27.14</c:v>
                </c:pt>
                <c:pt idx="1020">
                  <c:v>26.99</c:v>
                </c:pt>
                <c:pt idx="1021">
                  <c:v>26.91</c:v>
                </c:pt>
                <c:pt idx="1022">
                  <c:v>26.72</c:v>
                </c:pt>
                <c:pt idx="1023">
                  <c:v>26.53</c:v>
                </c:pt>
                <c:pt idx="1024">
                  <c:v>26.37</c:v>
                </c:pt>
                <c:pt idx="1025">
                  <c:v>26.14</c:v>
                </c:pt>
                <c:pt idx="1026">
                  <c:v>25.83</c:v>
                </c:pt>
                <c:pt idx="1027">
                  <c:v>25.75</c:v>
                </c:pt>
                <c:pt idx="1028">
                  <c:v>25.87</c:v>
                </c:pt>
                <c:pt idx="1029">
                  <c:v>26.02</c:v>
                </c:pt>
                <c:pt idx="1030">
                  <c:v>26.02</c:v>
                </c:pt>
                <c:pt idx="1031">
                  <c:v>26.02</c:v>
                </c:pt>
                <c:pt idx="1032">
                  <c:v>26.06</c:v>
                </c:pt>
                <c:pt idx="1033">
                  <c:v>25.99</c:v>
                </c:pt>
                <c:pt idx="1034">
                  <c:v>25.83</c:v>
                </c:pt>
                <c:pt idx="1035">
                  <c:v>25.75</c:v>
                </c:pt>
                <c:pt idx="1036">
                  <c:v>25.91</c:v>
                </c:pt>
                <c:pt idx="1037">
                  <c:v>26.25</c:v>
                </c:pt>
                <c:pt idx="1038">
                  <c:v>26.25</c:v>
                </c:pt>
                <c:pt idx="1039">
                  <c:v>26.25</c:v>
                </c:pt>
                <c:pt idx="1040">
                  <c:v>26.1</c:v>
                </c:pt>
                <c:pt idx="1041">
                  <c:v>25.83</c:v>
                </c:pt>
                <c:pt idx="1042">
                  <c:v>25.44</c:v>
                </c:pt>
                <c:pt idx="1043">
                  <c:v>24.59</c:v>
                </c:pt>
                <c:pt idx="1044">
                  <c:v>22.91</c:v>
                </c:pt>
                <c:pt idx="1045">
                  <c:v>21.78</c:v>
                </c:pt>
                <c:pt idx="1046">
                  <c:v>21.03</c:v>
                </c:pt>
                <c:pt idx="1047">
                  <c:v>20.48</c:v>
                </c:pt>
                <c:pt idx="1048">
                  <c:v>20.239999999999998</c:v>
                </c:pt>
                <c:pt idx="1049">
                  <c:v>20.239999999999998</c:v>
                </c:pt>
                <c:pt idx="1050">
                  <c:v>20.52</c:v>
                </c:pt>
                <c:pt idx="1051">
                  <c:v>21.07</c:v>
                </c:pt>
                <c:pt idx="1052">
                  <c:v>21.7</c:v>
                </c:pt>
                <c:pt idx="1053">
                  <c:v>22.6</c:v>
                </c:pt>
                <c:pt idx="1054">
                  <c:v>23.15</c:v>
                </c:pt>
                <c:pt idx="1055">
                  <c:v>23.07</c:v>
                </c:pt>
                <c:pt idx="1056">
                  <c:v>22.68</c:v>
                </c:pt>
                <c:pt idx="1057">
                  <c:v>22.02</c:v>
                </c:pt>
                <c:pt idx="1058">
                  <c:v>20.6</c:v>
                </c:pt>
                <c:pt idx="1059">
                  <c:v>18.37</c:v>
                </c:pt>
                <c:pt idx="1060">
                  <c:v>16.52</c:v>
                </c:pt>
                <c:pt idx="1061">
                  <c:v>16.12</c:v>
                </c:pt>
                <c:pt idx="1062">
                  <c:v>16.559999999999999</c:v>
                </c:pt>
                <c:pt idx="1063">
                  <c:v>16.07</c:v>
                </c:pt>
                <c:pt idx="1064">
                  <c:v>14.73</c:v>
                </c:pt>
                <c:pt idx="1065">
                  <c:v>13.08</c:v>
                </c:pt>
                <c:pt idx="1066">
                  <c:v>11.74</c:v>
                </c:pt>
                <c:pt idx="1067">
                  <c:v>11.53</c:v>
                </c:pt>
                <c:pt idx="1068">
                  <c:v>12.04</c:v>
                </c:pt>
                <c:pt idx="1069">
                  <c:v>16.03</c:v>
                </c:pt>
                <c:pt idx="1070">
                  <c:v>17.41</c:v>
                </c:pt>
                <c:pt idx="1071">
                  <c:v>18.489999999999998</c:v>
                </c:pt>
                <c:pt idx="1072">
                  <c:v>19.45</c:v>
                </c:pt>
                <c:pt idx="1073">
                  <c:v>20.399999999999999</c:v>
                </c:pt>
                <c:pt idx="1074">
                  <c:v>21.39</c:v>
                </c:pt>
                <c:pt idx="1075">
                  <c:v>22.33</c:v>
                </c:pt>
                <c:pt idx="1076">
                  <c:v>22.99</c:v>
                </c:pt>
                <c:pt idx="1077">
                  <c:v>22.99</c:v>
                </c:pt>
                <c:pt idx="1078">
                  <c:v>22.56</c:v>
                </c:pt>
                <c:pt idx="1079">
                  <c:v>22.52</c:v>
                </c:pt>
                <c:pt idx="1080">
                  <c:v>22.72</c:v>
                </c:pt>
                <c:pt idx="1081">
                  <c:v>23.11</c:v>
                </c:pt>
                <c:pt idx="1082">
                  <c:v>23.73</c:v>
                </c:pt>
                <c:pt idx="1083">
                  <c:v>24.71</c:v>
                </c:pt>
                <c:pt idx="1084">
                  <c:v>25.4</c:v>
                </c:pt>
                <c:pt idx="1085">
                  <c:v>25.75</c:v>
                </c:pt>
                <c:pt idx="1086">
                  <c:v>25.94</c:v>
                </c:pt>
                <c:pt idx="1087">
                  <c:v>25.83</c:v>
                </c:pt>
                <c:pt idx="1088">
                  <c:v>25.56</c:v>
                </c:pt>
                <c:pt idx="1089">
                  <c:v>24.94</c:v>
                </c:pt>
                <c:pt idx="1090">
                  <c:v>24.71</c:v>
                </c:pt>
                <c:pt idx="1091">
                  <c:v>24.86</c:v>
                </c:pt>
                <c:pt idx="1092">
                  <c:v>25.02</c:v>
                </c:pt>
                <c:pt idx="1093">
                  <c:v>24.2</c:v>
                </c:pt>
                <c:pt idx="1094">
                  <c:v>23.15</c:v>
                </c:pt>
                <c:pt idx="1095">
                  <c:v>21.74</c:v>
                </c:pt>
                <c:pt idx="1096">
                  <c:v>20.16</c:v>
                </c:pt>
                <c:pt idx="1097">
                  <c:v>18.690000000000001</c:v>
                </c:pt>
                <c:pt idx="1098">
                  <c:v>17.77</c:v>
                </c:pt>
                <c:pt idx="1099">
                  <c:v>18.010000000000002</c:v>
                </c:pt>
                <c:pt idx="1100">
                  <c:v>18.53</c:v>
                </c:pt>
                <c:pt idx="1101">
                  <c:v>18.170000000000002</c:v>
                </c:pt>
                <c:pt idx="1102">
                  <c:v>17.73</c:v>
                </c:pt>
                <c:pt idx="1103">
                  <c:v>17.61</c:v>
                </c:pt>
                <c:pt idx="1104">
                  <c:v>17.809999999999999</c:v>
                </c:pt>
                <c:pt idx="1105">
                  <c:v>18.09</c:v>
                </c:pt>
                <c:pt idx="1106">
                  <c:v>18.45</c:v>
                </c:pt>
                <c:pt idx="1107">
                  <c:v>19.45</c:v>
                </c:pt>
                <c:pt idx="1108">
                  <c:v>20.71</c:v>
                </c:pt>
                <c:pt idx="1109">
                  <c:v>20.95</c:v>
                </c:pt>
                <c:pt idx="1110">
                  <c:v>20.8</c:v>
                </c:pt>
                <c:pt idx="1111">
                  <c:v>20.6</c:v>
                </c:pt>
                <c:pt idx="1112">
                  <c:v>20.440000000000001</c:v>
                </c:pt>
                <c:pt idx="1113">
                  <c:v>20.399999999999999</c:v>
                </c:pt>
                <c:pt idx="1114">
                  <c:v>20.32</c:v>
                </c:pt>
                <c:pt idx="1115">
                  <c:v>20.95</c:v>
                </c:pt>
                <c:pt idx="1116">
                  <c:v>22.05</c:v>
                </c:pt>
                <c:pt idx="1117">
                  <c:v>22.41</c:v>
                </c:pt>
                <c:pt idx="1118">
                  <c:v>21.98</c:v>
                </c:pt>
                <c:pt idx="1119">
                  <c:v>21.27</c:v>
                </c:pt>
                <c:pt idx="1120">
                  <c:v>20.440000000000001</c:v>
                </c:pt>
                <c:pt idx="1121">
                  <c:v>19.8</c:v>
                </c:pt>
                <c:pt idx="1122">
                  <c:v>20.12</c:v>
                </c:pt>
                <c:pt idx="1123">
                  <c:v>20.99</c:v>
                </c:pt>
                <c:pt idx="1124">
                  <c:v>21.78</c:v>
                </c:pt>
                <c:pt idx="1125">
                  <c:v>22.17</c:v>
                </c:pt>
                <c:pt idx="1126">
                  <c:v>22.33</c:v>
                </c:pt>
                <c:pt idx="1127">
                  <c:v>22.17</c:v>
                </c:pt>
                <c:pt idx="1128">
                  <c:v>22.02</c:v>
                </c:pt>
                <c:pt idx="1129">
                  <c:v>21.82</c:v>
                </c:pt>
                <c:pt idx="1130">
                  <c:v>21.39</c:v>
                </c:pt>
                <c:pt idx="1131">
                  <c:v>20.91</c:v>
                </c:pt>
                <c:pt idx="1132">
                  <c:v>20.399999999999999</c:v>
                </c:pt>
                <c:pt idx="1133">
                  <c:v>18.93</c:v>
                </c:pt>
                <c:pt idx="1134">
                  <c:v>17.29</c:v>
                </c:pt>
                <c:pt idx="1135">
                  <c:v>16.28</c:v>
                </c:pt>
                <c:pt idx="1136">
                  <c:v>15.87</c:v>
                </c:pt>
                <c:pt idx="1137">
                  <c:v>16.28</c:v>
                </c:pt>
                <c:pt idx="1138">
                  <c:v>17.61</c:v>
                </c:pt>
                <c:pt idx="1139">
                  <c:v>18.89</c:v>
                </c:pt>
                <c:pt idx="1140">
                  <c:v>20.2</c:v>
                </c:pt>
                <c:pt idx="1141">
                  <c:v>21.39</c:v>
                </c:pt>
                <c:pt idx="1142">
                  <c:v>22.33</c:v>
                </c:pt>
                <c:pt idx="1143">
                  <c:v>22.91</c:v>
                </c:pt>
                <c:pt idx="1144">
                  <c:v>23.26</c:v>
                </c:pt>
                <c:pt idx="1145">
                  <c:v>23.7</c:v>
                </c:pt>
                <c:pt idx="1146">
                  <c:v>24.2</c:v>
                </c:pt>
                <c:pt idx="1147">
                  <c:v>24.79</c:v>
                </c:pt>
                <c:pt idx="1148">
                  <c:v>25.29</c:v>
                </c:pt>
                <c:pt idx="1149">
                  <c:v>25.56</c:v>
                </c:pt>
                <c:pt idx="1150">
                  <c:v>25.83</c:v>
                </c:pt>
                <c:pt idx="1151">
                  <c:v>26.14</c:v>
                </c:pt>
                <c:pt idx="1152">
                  <c:v>26.37</c:v>
                </c:pt>
                <c:pt idx="1153">
                  <c:v>26.56</c:v>
                </c:pt>
                <c:pt idx="1154">
                  <c:v>26.76</c:v>
                </c:pt>
                <c:pt idx="1155">
                  <c:v>27.3</c:v>
                </c:pt>
                <c:pt idx="1156">
                  <c:v>27.88</c:v>
                </c:pt>
                <c:pt idx="1157">
                  <c:v>27.45</c:v>
                </c:pt>
                <c:pt idx="1158">
                  <c:v>26.25</c:v>
                </c:pt>
                <c:pt idx="1159">
                  <c:v>24.82</c:v>
                </c:pt>
                <c:pt idx="1160">
                  <c:v>23.38</c:v>
                </c:pt>
                <c:pt idx="1161">
                  <c:v>21.93</c:v>
                </c:pt>
                <c:pt idx="1162">
                  <c:v>21.07</c:v>
                </c:pt>
                <c:pt idx="1163">
                  <c:v>21.07</c:v>
                </c:pt>
                <c:pt idx="1164">
                  <c:v>21.11</c:v>
                </c:pt>
                <c:pt idx="1165">
                  <c:v>20.36</c:v>
                </c:pt>
                <c:pt idx="1166">
                  <c:v>19.77</c:v>
                </c:pt>
                <c:pt idx="1167">
                  <c:v>19.61</c:v>
                </c:pt>
                <c:pt idx="1168">
                  <c:v>19.649999999999999</c:v>
                </c:pt>
                <c:pt idx="1169">
                  <c:v>19.690000000000001</c:v>
                </c:pt>
                <c:pt idx="1170">
                  <c:v>20.079999999999998</c:v>
                </c:pt>
                <c:pt idx="1171">
                  <c:v>20.95</c:v>
                </c:pt>
                <c:pt idx="1172">
                  <c:v>21.74</c:v>
                </c:pt>
                <c:pt idx="1173">
                  <c:v>22.33</c:v>
                </c:pt>
                <c:pt idx="1174">
                  <c:v>22.68</c:v>
                </c:pt>
                <c:pt idx="1175">
                  <c:v>22.72</c:v>
                </c:pt>
                <c:pt idx="1176">
                  <c:v>22.45</c:v>
                </c:pt>
                <c:pt idx="1177">
                  <c:v>21.93</c:v>
                </c:pt>
                <c:pt idx="1178">
                  <c:v>21.43</c:v>
                </c:pt>
                <c:pt idx="1179">
                  <c:v>20.95</c:v>
                </c:pt>
                <c:pt idx="1180">
                  <c:v>20.440000000000001</c:v>
                </c:pt>
                <c:pt idx="1181">
                  <c:v>19.93</c:v>
                </c:pt>
                <c:pt idx="1182">
                  <c:v>19.41</c:v>
                </c:pt>
                <c:pt idx="1183">
                  <c:v>18.97</c:v>
                </c:pt>
                <c:pt idx="1184">
                  <c:v>18.649999999999999</c:v>
                </c:pt>
                <c:pt idx="1185">
                  <c:v>18.29</c:v>
                </c:pt>
                <c:pt idx="1186">
                  <c:v>18.09</c:v>
                </c:pt>
                <c:pt idx="1187">
                  <c:v>17.89</c:v>
                </c:pt>
                <c:pt idx="1188">
                  <c:v>17.53</c:v>
                </c:pt>
                <c:pt idx="1189">
                  <c:v>17.13</c:v>
                </c:pt>
                <c:pt idx="1190">
                  <c:v>16.73</c:v>
                </c:pt>
                <c:pt idx="1191">
                  <c:v>16.440000000000001</c:v>
                </c:pt>
                <c:pt idx="1192">
                  <c:v>16.28</c:v>
                </c:pt>
                <c:pt idx="1193">
                  <c:v>16.03</c:v>
                </c:pt>
                <c:pt idx="1194">
                  <c:v>15.67</c:v>
                </c:pt>
                <c:pt idx="1195">
                  <c:v>15.1</c:v>
                </c:pt>
                <c:pt idx="1196">
                  <c:v>14.69</c:v>
                </c:pt>
                <c:pt idx="1197">
                  <c:v>14.48</c:v>
                </c:pt>
                <c:pt idx="1198">
                  <c:v>14.4</c:v>
                </c:pt>
                <c:pt idx="1199">
                  <c:v>14.53</c:v>
                </c:pt>
                <c:pt idx="1200">
                  <c:v>14.73</c:v>
                </c:pt>
                <c:pt idx="1201">
                  <c:v>14.94</c:v>
                </c:pt>
                <c:pt idx="1202">
                  <c:v>15.26</c:v>
                </c:pt>
                <c:pt idx="1203">
                  <c:v>15.71</c:v>
                </c:pt>
                <c:pt idx="1204">
                  <c:v>16.03</c:v>
                </c:pt>
                <c:pt idx="1205">
                  <c:v>16.32</c:v>
                </c:pt>
                <c:pt idx="1206">
                  <c:v>16.64</c:v>
                </c:pt>
                <c:pt idx="1207">
                  <c:v>16.97</c:v>
                </c:pt>
                <c:pt idx="1208">
                  <c:v>17.29</c:v>
                </c:pt>
                <c:pt idx="1209">
                  <c:v>17.489999999999998</c:v>
                </c:pt>
                <c:pt idx="1210">
                  <c:v>17.41</c:v>
                </c:pt>
                <c:pt idx="1211">
                  <c:v>17.09</c:v>
                </c:pt>
                <c:pt idx="1212">
                  <c:v>16.600000000000001</c:v>
                </c:pt>
                <c:pt idx="1213">
                  <c:v>16.399999999999999</c:v>
                </c:pt>
                <c:pt idx="1214">
                  <c:v>16.84</c:v>
                </c:pt>
                <c:pt idx="1215">
                  <c:v>17.37</c:v>
                </c:pt>
                <c:pt idx="1216">
                  <c:v>17.89</c:v>
                </c:pt>
                <c:pt idx="1217">
                  <c:v>18.170000000000002</c:v>
                </c:pt>
                <c:pt idx="1218">
                  <c:v>18.37</c:v>
                </c:pt>
                <c:pt idx="1219">
                  <c:v>18.489999999999998</c:v>
                </c:pt>
                <c:pt idx="1220">
                  <c:v>18.53</c:v>
                </c:pt>
                <c:pt idx="1221">
                  <c:v>18.690000000000001</c:v>
                </c:pt>
                <c:pt idx="1222">
                  <c:v>18.89</c:v>
                </c:pt>
                <c:pt idx="1223">
                  <c:v>19.13</c:v>
                </c:pt>
                <c:pt idx="1224">
                  <c:v>19.41</c:v>
                </c:pt>
                <c:pt idx="1225">
                  <c:v>19.690000000000001</c:v>
                </c:pt>
                <c:pt idx="1226">
                  <c:v>19.77</c:v>
                </c:pt>
                <c:pt idx="1227">
                  <c:v>19.96</c:v>
                </c:pt>
                <c:pt idx="1228">
                  <c:v>20.04</c:v>
                </c:pt>
                <c:pt idx="1229">
                  <c:v>20.04</c:v>
                </c:pt>
                <c:pt idx="1230">
                  <c:v>19.93</c:v>
                </c:pt>
                <c:pt idx="1231">
                  <c:v>19.73</c:v>
                </c:pt>
                <c:pt idx="1232">
                  <c:v>19.489999999999998</c:v>
                </c:pt>
                <c:pt idx="1233">
                  <c:v>19.29</c:v>
                </c:pt>
                <c:pt idx="1234">
                  <c:v>19.29</c:v>
                </c:pt>
                <c:pt idx="1235">
                  <c:v>19.29</c:v>
                </c:pt>
                <c:pt idx="1236">
                  <c:v>19.61</c:v>
                </c:pt>
                <c:pt idx="1237">
                  <c:v>19.84</c:v>
                </c:pt>
                <c:pt idx="1238">
                  <c:v>20.32</c:v>
                </c:pt>
                <c:pt idx="1239">
                  <c:v>20.87</c:v>
                </c:pt>
                <c:pt idx="1240">
                  <c:v>21.31</c:v>
                </c:pt>
                <c:pt idx="1241">
                  <c:v>21.62</c:v>
                </c:pt>
                <c:pt idx="1242">
                  <c:v>22.02</c:v>
                </c:pt>
                <c:pt idx="1243">
                  <c:v>22.45</c:v>
                </c:pt>
                <c:pt idx="1244">
                  <c:v>22.87</c:v>
                </c:pt>
                <c:pt idx="1245">
                  <c:v>23.19</c:v>
                </c:pt>
                <c:pt idx="1246">
                  <c:v>23.26</c:v>
                </c:pt>
                <c:pt idx="1247">
                  <c:v>23.07</c:v>
                </c:pt>
                <c:pt idx="1248">
                  <c:v>22.72</c:v>
                </c:pt>
                <c:pt idx="1249">
                  <c:v>22.25</c:v>
                </c:pt>
                <c:pt idx="1250">
                  <c:v>21.86</c:v>
                </c:pt>
                <c:pt idx="1251">
                  <c:v>21.54</c:v>
                </c:pt>
                <c:pt idx="1252">
                  <c:v>21.31</c:v>
                </c:pt>
                <c:pt idx="1253">
                  <c:v>21.11</c:v>
                </c:pt>
                <c:pt idx="1254">
                  <c:v>21.07</c:v>
                </c:pt>
                <c:pt idx="1255">
                  <c:v>21.15</c:v>
                </c:pt>
                <c:pt idx="1256">
                  <c:v>21.19</c:v>
                </c:pt>
                <c:pt idx="1257">
                  <c:v>21.23</c:v>
                </c:pt>
                <c:pt idx="1258">
                  <c:v>21.11</c:v>
                </c:pt>
                <c:pt idx="1259">
                  <c:v>20.87</c:v>
                </c:pt>
                <c:pt idx="1260">
                  <c:v>20.6</c:v>
                </c:pt>
                <c:pt idx="1261">
                  <c:v>20.36</c:v>
                </c:pt>
                <c:pt idx="1262">
                  <c:v>20.56</c:v>
                </c:pt>
                <c:pt idx="1263">
                  <c:v>21.03</c:v>
                </c:pt>
                <c:pt idx="1264">
                  <c:v>21.46</c:v>
                </c:pt>
                <c:pt idx="1265">
                  <c:v>21.78</c:v>
                </c:pt>
                <c:pt idx="1266">
                  <c:v>21.98</c:v>
                </c:pt>
                <c:pt idx="1267">
                  <c:v>22.02</c:v>
                </c:pt>
                <c:pt idx="1268">
                  <c:v>22.09</c:v>
                </c:pt>
                <c:pt idx="1269">
                  <c:v>21.9</c:v>
                </c:pt>
                <c:pt idx="1270">
                  <c:v>21.58</c:v>
                </c:pt>
                <c:pt idx="1271">
                  <c:v>21.23</c:v>
                </c:pt>
                <c:pt idx="1272">
                  <c:v>20.76</c:v>
                </c:pt>
                <c:pt idx="1273">
                  <c:v>20.079999999999998</c:v>
                </c:pt>
                <c:pt idx="1274">
                  <c:v>19.21</c:v>
                </c:pt>
                <c:pt idx="1275">
                  <c:v>18.53</c:v>
                </c:pt>
                <c:pt idx="1276">
                  <c:v>18.170000000000002</c:v>
                </c:pt>
                <c:pt idx="1277">
                  <c:v>17.37</c:v>
                </c:pt>
                <c:pt idx="1278">
                  <c:v>15.83</c:v>
                </c:pt>
                <c:pt idx="1279">
                  <c:v>14.57</c:v>
                </c:pt>
                <c:pt idx="1280">
                  <c:v>13.66</c:v>
                </c:pt>
                <c:pt idx="1281">
                  <c:v>12.5</c:v>
                </c:pt>
                <c:pt idx="1282">
                  <c:v>11.7</c:v>
                </c:pt>
                <c:pt idx="1283">
                  <c:v>11.45</c:v>
                </c:pt>
                <c:pt idx="1284">
                  <c:v>11.62</c:v>
                </c:pt>
                <c:pt idx="1285">
                  <c:v>12.16</c:v>
                </c:pt>
                <c:pt idx="1286">
                  <c:v>13.16</c:v>
                </c:pt>
                <c:pt idx="1287">
                  <c:v>13.95</c:v>
                </c:pt>
                <c:pt idx="1288">
                  <c:v>14.81</c:v>
                </c:pt>
                <c:pt idx="1289">
                  <c:v>15.59</c:v>
                </c:pt>
                <c:pt idx="1290">
                  <c:v>16.16</c:v>
                </c:pt>
                <c:pt idx="1291">
                  <c:v>16.600000000000001</c:v>
                </c:pt>
                <c:pt idx="1292">
                  <c:v>16.920000000000002</c:v>
                </c:pt>
                <c:pt idx="1293">
                  <c:v>17.09</c:v>
                </c:pt>
                <c:pt idx="1294">
                  <c:v>17.170000000000002</c:v>
                </c:pt>
                <c:pt idx="1295">
                  <c:v>17.25</c:v>
                </c:pt>
                <c:pt idx="1296">
                  <c:v>17.41</c:v>
                </c:pt>
                <c:pt idx="1297">
                  <c:v>17.57</c:v>
                </c:pt>
                <c:pt idx="1298">
                  <c:v>17.77</c:v>
                </c:pt>
                <c:pt idx="1299">
                  <c:v>17.97</c:v>
                </c:pt>
                <c:pt idx="1300">
                  <c:v>18.09</c:v>
                </c:pt>
                <c:pt idx="1301">
                  <c:v>17.850000000000001</c:v>
                </c:pt>
                <c:pt idx="1302">
                  <c:v>17.13</c:v>
                </c:pt>
                <c:pt idx="1303">
                  <c:v>16.12</c:v>
                </c:pt>
                <c:pt idx="1304">
                  <c:v>14.73</c:v>
                </c:pt>
                <c:pt idx="1305">
                  <c:v>13.33</c:v>
                </c:pt>
                <c:pt idx="1306">
                  <c:v>12</c:v>
                </c:pt>
                <c:pt idx="1307">
                  <c:v>10.73</c:v>
                </c:pt>
                <c:pt idx="1308">
                  <c:v>9.36</c:v>
                </c:pt>
                <c:pt idx="1309">
                  <c:v>8.41</c:v>
                </c:pt>
                <c:pt idx="1310">
                  <c:v>8.07</c:v>
                </c:pt>
                <c:pt idx="1311">
                  <c:v>7.718</c:v>
                </c:pt>
                <c:pt idx="1312">
                  <c:v>7.2380000000000004</c:v>
                </c:pt>
                <c:pt idx="1313">
                  <c:v>6.4850000000000003</c:v>
                </c:pt>
                <c:pt idx="1314">
                  <c:v>5.4649999999999999</c:v>
                </c:pt>
                <c:pt idx="1315">
                  <c:v>4.5170000000000003</c:v>
                </c:pt>
                <c:pt idx="1316">
                  <c:v>3.6059999999999999</c:v>
                </c:pt>
                <c:pt idx="1317">
                  <c:v>2.7320000000000002</c:v>
                </c:pt>
                <c:pt idx="1318">
                  <c:v>2.2200000000000002</c:v>
                </c:pt>
                <c:pt idx="1319">
                  <c:v>2.87</c:v>
                </c:pt>
                <c:pt idx="1320">
                  <c:v>3.883</c:v>
                </c:pt>
                <c:pt idx="1321">
                  <c:v>5.1029999999999998</c:v>
                </c:pt>
                <c:pt idx="1322">
                  <c:v>6.4850000000000003</c:v>
                </c:pt>
                <c:pt idx="1323">
                  <c:v>7.8479999999999999</c:v>
                </c:pt>
                <c:pt idx="1324">
                  <c:v>9.1</c:v>
                </c:pt>
                <c:pt idx="1325">
                  <c:v>10.130000000000001</c:v>
                </c:pt>
                <c:pt idx="1326">
                  <c:v>10.98</c:v>
                </c:pt>
                <c:pt idx="1327">
                  <c:v>11.62</c:v>
                </c:pt>
                <c:pt idx="1328">
                  <c:v>12.29</c:v>
                </c:pt>
                <c:pt idx="1329">
                  <c:v>13.04</c:v>
                </c:pt>
                <c:pt idx="1330">
                  <c:v>13.66</c:v>
                </c:pt>
                <c:pt idx="1331">
                  <c:v>14.07</c:v>
                </c:pt>
                <c:pt idx="1332">
                  <c:v>14.28</c:v>
                </c:pt>
                <c:pt idx="1333">
                  <c:v>14.2</c:v>
                </c:pt>
                <c:pt idx="1334">
                  <c:v>13.99</c:v>
                </c:pt>
                <c:pt idx="1335">
                  <c:v>13.74</c:v>
                </c:pt>
                <c:pt idx="1336">
                  <c:v>13.41</c:v>
                </c:pt>
                <c:pt idx="1337">
                  <c:v>12.91</c:v>
                </c:pt>
                <c:pt idx="1338">
                  <c:v>12.29</c:v>
                </c:pt>
                <c:pt idx="1339">
                  <c:v>11.66</c:v>
                </c:pt>
                <c:pt idx="1340">
                  <c:v>11.11</c:v>
                </c:pt>
                <c:pt idx="1341">
                  <c:v>10.35</c:v>
                </c:pt>
                <c:pt idx="1342">
                  <c:v>9.49</c:v>
                </c:pt>
                <c:pt idx="1343">
                  <c:v>8.85</c:v>
                </c:pt>
                <c:pt idx="1344">
                  <c:v>8.5</c:v>
                </c:pt>
                <c:pt idx="1345">
                  <c:v>8.24</c:v>
                </c:pt>
                <c:pt idx="1346">
                  <c:v>8.11</c:v>
                </c:pt>
                <c:pt idx="1347">
                  <c:v>7.9820000000000002</c:v>
                </c:pt>
                <c:pt idx="1348">
                  <c:v>7.9820000000000002</c:v>
                </c:pt>
                <c:pt idx="1349">
                  <c:v>7.9370000000000003</c:v>
                </c:pt>
                <c:pt idx="1350">
                  <c:v>7.9370000000000003</c:v>
                </c:pt>
                <c:pt idx="1351">
                  <c:v>7.8920000000000003</c:v>
                </c:pt>
                <c:pt idx="1352">
                  <c:v>7.8479999999999999</c:v>
                </c:pt>
                <c:pt idx="1353">
                  <c:v>7.718</c:v>
                </c:pt>
                <c:pt idx="1354">
                  <c:v>7.6319999999999997</c:v>
                </c:pt>
                <c:pt idx="1355">
                  <c:v>7.5430000000000001</c:v>
                </c:pt>
                <c:pt idx="1356">
                  <c:v>7.3680000000000003</c:v>
                </c:pt>
                <c:pt idx="1357">
                  <c:v>7.0179999999999998</c:v>
                </c:pt>
                <c:pt idx="1358">
                  <c:v>6.7089999999999996</c:v>
                </c:pt>
                <c:pt idx="1359">
                  <c:v>6.62</c:v>
                </c:pt>
                <c:pt idx="1360">
                  <c:v>6.4</c:v>
                </c:pt>
                <c:pt idx="1361">
                  <c:v>6.1760000000000002</c:v>
                </c:pt>
                <c:pt idx="1362">
                  <c:v>5.8179999999999996</c:v>
                </c:pt>
                <c:pt idx="1363">
                  <c:v>5.8179999999999996</c:v>
                </c:pt>
                <c:pt idx="1364">
                  <c:v>5.7329999999999997</c:v>
                </c:pt>
                <c:pt idx="1365">
                  <c:v>5.5990000000000002</c:v>
                </c:pt>
                <c:pt idx="1366">
                  <c:v>5.282</c:v>
                </c:pt>
                <c:pt idx="1367">
                  <c:v>4.9240000000000004</c:v>
                </c:pt>
                <c:pt idx="1368">
                  <c:v>4.5620000000000003</c:v>
                </c:pt>
                <c:pt idx="1369">
                  <c:v>4.2450000000000001</c:v>
                </c:pt>
                <c:pt idx="1370">
                  <c:v>3.9279999999999999</c:v>
                </c:pt>
                <c:pt idx="1371">
                  <c:v>3.423</c:v>
                </c:pt>
                <c:pt idx="1372">
                  <c:v>2.407</c:v>
                </c:pt>
                <c:pt idx="1373">
                  <c:v>1.1910000000000001</c:v>
                </c:pt>
                <c:pt idx="1374">
                  <c:v>-0.192</c:v>
                </c:pt>
                <c:pt idx="1375">
                  <c:v>-1.018</c:v>
                </c:pt>
                <c:pt idx="1376">
                  <c:v>-1.2090000000000001</c:v>
                </c:pt>
                <c:pt idx="1377">
                  <c:v>-1.798</c:v>
                </c:pt>
                <c:pt idx="1378">
                  <c:v>-2.6890000000000001</c:v>
                </c:pt>
                <c:pt idx="1379">
                  <c:v>-3.8479999999999999</c:v>
                </c:pt>
                <c:pt idx="1380">
                  <c:v>-5.1820000000000004</c:v>
                </c:pt>
                <c:pt idx="1381">
                  <c:v>-5.3360000000000003</c:v>
                </c:pt>
                <c:pt idx="1382">
                  <c:v>-4.7670000000000003</c:v>
                </c:pt>
                <c:pt idx="1383">
                  <c:v>-4.2549999999999999</c:v>
                </c:pt>
                <c:pt idx="1384">
                  <c:v>-3.8479999999999999</c:v>
                </c:pt>
                <c:pt idx="1385">
                  <c:v>-3.4409999999999998</c:v>
                </c:pt>
                <c:pt idx="1386">
                  <c:v>-3.242</c:v>
                </c:pt>
                <c:pt idx="1387">
                  <c:v>-3.3919999999999999</c:v>
                </c:pt>
                <c:pt idx="1388">
                  <c:v>-3.746</c:v>
                </c:pt>
                <c:pt idx="1389">
                  <c:v>-4.4580000000000002</c:v>
                </c:pt>
                <c:pt idx="1390">
                  <c:v>-5.2350000000000003</c:v>
                </c:pt>
                <c:pt idx="1391">
                  <c:v>-6.2270000000000003</c:v>
                </c:pt>
                <c:pt idx="1392">
                  <c:v>-7.3979999999999997</c:v>
                </c:pt>
                <c:pt idx="1393">
                  <c:v>-8.59</c:v>
                </c:pt>
                <c:pt idx="1394">
                  <c:v>-9.6999999999999993</c:v>
                </c:pt>
                <c:pt idx="1395">
                  <c:v>-10.32</c:v>
                </c:pt>
                <c:pt idx="1396">
                  <c:v>-10.6</c:v>
                </c:pt>
                <c:pt idx="1397">
                  <c:v>-10.71</c:v>
                </c:pt>
                <c:pt idx="1398">
                  <c:v>-10.77</c:v>
                </c:pt>
                <c:pt idx="1399">
                  <c:v>-10.94</c:v>
                </c:pt>
                <c:pt idx="1400">
                  <c:v>-11.23</c:v>
                </c:pt>
                <c:pt idx="1401">
                  <c:v>-11.46</c:v>
                </c:pt>
                <c:pt idx="1402">
                  <c:v>-11.69</c:v>
                </c:pt>
                <c:pt idx="1403">
                  <c:v>-11.92</c:v>
                </c:pt>
                <c:pt idx="1404">
                  <c:v>-11.92</c:v>
                </c:pt>
                <c:pt idx="1405">
                  <c:v>-11.23</c:v>
                </c:pt>
                <c:pt idx="1406">
                  <c:v>-9.1999999999999993</c:v>
                </c:pt>
                <c:pt idx="1407">
                  <c:v>-7.02</c:v>
                </c:pt>
                <c:pt idx="1408">
                  <c:v>-5.5439999999999996</c:v>
                </c:pt>
                <c:pt idx="1409">
                  <c:v>-3.9980000000000002</c:v>
                </c:pt>
                <c:pt idx="1410">
                  <c:v>-2.9409999999999998</c:v>
                </c:pt>
                <c:pt idx="1411">
                  <c:v>-2.0459999999999998</c:v>
                </c:pt>
                <c:pt idx="1412">
                  <c:v>-1.1599999999999999</c:v>
                </c:pt>
                <c:pt idx="1413">
                  <c:v>-0.28999999999999998</c:v>
                </c:pt>
                <c:pt idx="1414">
                  <c:v>0.47899999999999998</c:v>
                </c:pt>
                <c:pt idx="1415">
                  <c:v>1.2350000000000001</c:v>
                </c:pt>
                <c:pt idx="1416">
                  <c:v>1.756</c:v>
                </c:pt>
                <c:pt idx="1417">
                  <c:v>2.0369999999999999</c:v>
                </c:pt>
                <c:pt idx="1418">
                  <c:v>2.1749999999999998</c:v>
                </c:pt>
                <c:pt idx="1419">
                  <c:v>2.3130000000000002</c:v>
                </c:pt>
                <c:pt idx="1420">
                  <c:v>2.4550000000000001</c:v>
                </c:pt>
                <c:pt idx="1421">
                  <c:v>2.4550000000000001</c:v>
                </c:pt>
                <c:pt idx="1422">
                  <c:v>2.407</c:v>
                </c:pt>
                <c:pt idx="1423">
                  <c:v>2.3620000000000001</c:v>
                </c:pt>
                <c:pt idx="1424">
                  <c:v>1.988</c:v>
                </c:pt>
                <c:pt idx="1425">
                  <c:v>1.1419999999999999</c:v>
                </c:pt>
                <c:pt idx="1426">
                  <c:v>0.19</c:v>
                </c:pt>
                <c:pt idx="1427">
                  <c:v>-1.2090000000000001</c:v>
                </c:pt>
                <c:pt idx="1428">
                  <c:v>-3.0920000000000001</c:v>
                </c:pt>
                <c:pt idx="1429">
                  <c:v>-5.0759999999999996</c:v>
                </c:pt>
                <c:pt idx="1430">
                  <c:v>-6.8609999999999998</c:v>
                </c:pt>
                <c:pt idx="1431">
                  <c:v>-8.26</c:v>
                </c:pt>
                <c:pt idx="1432">
                  <c:v>-8.76</c:v>
                </c:pt>
                <c:pt idx="1433">
                  <c:v>-8.65</c:v>
                </c:pt>
                <c:pt idx="1434">
                  <c:v>-8.3699999999999992</c:v>
                </c:pt>
                <c:pt idx="1435">
                  <c:v>-8.0399999999999991</c:v>
                </c:pt>
                <c:pt idx="1436">
                  <c:v>-7.3410000000000002</c:v>
                </c:pt>
                <c:pt idx="1437">
                  <c:v>-6.5970000000000004</c:v>
                </c:pt>
                <c:pt idx="1438">
                  <c:v>-6.2270000000000003</c:v>
                </c:pt>
                <c:pt idx="1439">
                  <c:v>-5.9630000000000001</c:v>
                </c:pt>
                <c:pt idx="1440">
                  <c:v>-5.5970000000000004</c:v>
                </c:pt>
                <c:pt idx="1441">
                  <c:v>-5.2350000000000003</c:v>
                </c:pt>
                <c:pt idx="1442">
                  <c:v>-4.82</c:v>
                </c:pt>
                <c:pt idx="1443">
                  <c:v>-4.4580000000000002</c:v>
                </c:pt>
                <c:pt idx="1444">
                  <c:v>-4.2060000000000004</c:v>
                </c:pt>
                <c:pt idx="1445">
                  <c:v>-3.95</c:v>
                </c:pt>
                <c:pt idx="1446">
                  <c:v>-3.6970000000000001</c:v>
                </c:pt>
                <c:pt idx="1447">
                  <c:v>-3.3439999999999999</c:v>
                </c:pt>
                <c:pt idx="1448">
                  <c:v>-3.0430000000000001</c:v>
                </c:pt>
                <c:pt idx="1449">
                  <c:v>-2.64</c:v>
                </c:pt>
                <c:pt idx="1450">
                  <c:v>-2.5910000000000002</c:v>
                </c:pt>
                <c:pt idx="1451">
                  <c:v>-3.0430000000000001</c:v>
                </c:pt>
                <c:pt idx="1452">
                  <c:v>-3.0430000000000001</c:v>
                </c:pt>
                <c:pt idx="1453">
                  <c:v>-4.0510000000000002</c:v>
                </c:pt>
                <c:pt idx="1454">
                  <c:v>-5.4909999999999997</c:v>
                </c:pt>
                <c:pt idx="1455">
                  <c:v>-6.9139999999999997</c:v>
                </c:pt>
                <c:pt idx="1456">
                  <c:v>-8.15</c:v>
                </c:pt>
                <c:pt idx="1457">
                  <c:v>-9.0299999999999994</c:v>
                </c:pt>
                <c:pt idx="1458">
                  <c:v>-9.92</c:v>
                </c:pt>
                <c:pt idx="1459">
                  <c:v>-10.71</c:v>
                </c:pt>
                <c:pt idx="1460">
                  <c:v>-11.23</c:v>
                </c:pt>
                <c:pt idx="1461">
                  <c:v>-11.69</c:v>
                </c:pt>
                <c:pt idx="1462">
                  <c:v>-11.98</c:v>
                </c:pt>
                <c:pt idx="1463">
                  <c:v>-12.21</c:v>
                </c:pt>
                <c:pt idx="1464">
                  <c:v>-12.45</c:v>
                </c:pt>
                <c:pt idx="1465">
                  <c:v>-12.92</c:v>
                </c:pt>
                <c:pt idx="1466">
                  <c:v>-13.4</c:v>
                </c:pt>
                <c:pt idx="1467">
                  <c:v>-13.58</c:v>
                </c:pt>
                <c:pt idx="1468">
                  <c:v>-13.46</c:v>
                </c:pt>
                <c:pt idx="1469">
                  <c:v>-12.92</c:v>
                </c:pt>
                <c:pt idx="1470">
                  <c:v>-12.27</c:v>
                </c:pt>
                <c:pt idx="1471">
                  <c:v>-11.29</c:v>
                </c:pt>
                <c:pt idx="1472">
                  <c:v>-9.6999999999999993</c:v>
                </c:pt>
                <c:pt idx="1473">
                  <c:v>-7.2880000000000003</c:v>
                </c:pt>
                <c:pt idx="1474">
                  <c:v>-4.5110000000000001</c:v>
                </c:pt>
                <c:pt idx="1475">
                  <c:v>-2.1930000000000001</c:v>
                </c:pt>
                <c:pt idx="1476">
                  <c:v>-0.14299999999999999</c:v>
                </c:pt>
                <c:pt idx="1477">
                  <c:v>1.329</c:v>
                </c:pt>
                <c:pt idx="1478">
                  <c:v>1.988</c:v>
                </c:pt>
                <c:pt idx="1479">
                  <c:v>2.4550000000000001</c:v>
                </c:pt>
                <c:pt idx="1480">
                  <c:v>3.1469999999999998</c:v>
                </c:pt>
                <c:pt idx="1481">
                  <c:v>3.8340000000000001</c:v>
                </c:pt>
                <c:pt idx="1482">
                  <c:v>4.383</c:v>
                </c:pt>
                <c:pt idx="1483">
                  <c:v>4.6070000000000002</c:v>
                </c:pt>
                <c:pt idx="1484">
                  <c:v>4.383</c:v>
                </c:pt>
                <c:pt idx="1485">
                  <c:v>3.7</c:v>
                </c:pt>
                <c:pt idx="1486">
                  <c:v>2.5939999999999999</c:v>
                </c:pt>
                <c:pt idx="1487">
                  <c:v>1.284</c:v>
                </c:pt>
                <c:pt idx="1488">
                  <c:v>0.23899999999999999</c:v>
                </c:pt>
                <c:pt idx="1489">
                  <c:v>-0.28999999999999998</c:v>
                </c:pt>
                <c:pt idx="1490">
                  <c:v>-0.57799999999999996</c:v>
                </c:pt>
                <c:pt idx="1491">
                  <c:v>-0.82199999999999995</c:v>
                </c:pt>
                <c:pt idx="1492">
                  <c:v>-0.96899999999999997</c:v>
                </c:pt>
                <c:pt idx="1493">
                  <c:v>-1.111</c:v>
                </c:pt>
                <c:pt idx="1494">
                  <c:v>-0.82199999999999995</c:v>
                </c:pt>
                <c:pt idx="1495">
                  <c:v>9.7000000000000003E-2</c:v>
                </c:pt>
                <c:pt idx="1496">
                  <c:v>1.4710000000000001</c:v>
                </c:pt>
                <c:pt idx="1497">
                  <c:v>3.379</c:v>
                </c:pt>
                <c:pt idx="1498">
                  <c:v>5.1029999999999998</c:v>
                </c:pt>
                <c:pt idx="1499">
                  <c:v>6.53</c:v>
                </c:pt>
                <c:pt idx="1500">
                  <c:v>7.4980000000000002</c:v>
                </c:pt>
                <c:pt idx="1501">
                  <c:v>8.11</c:v>
                </c:pt>
                <c:pt idx="1502">
                  <c:v>8.5</c:v>
                </c:pt>
                <c:pt idx="1503">
                  <c:v>8.76</c:v>
                </c:pt>
                <c:pt idx="1504">
                  <c:v>8.89</c:v>
                </c:pt>
                <c:pt idx="1505">
                  <c:v>8.76</c:v>
                </c:pt>
                <c:pt idx="1506">
                  <c:v>8.07</c:v>
                </c:pt>
                <c:pt idx="1507">
                  <c:v>6.4850000000000003</c:v>
                </c:pt>
                <c:pt idx="1508">
                  <c:v>4.2889999999999997</c:v>
                </c:pt>
                <c:pt idx="1509">
                  <c:v>2.0369999999999999</c:v>
                </c:pt>
                <c:pt idx="1510">
                  <c:v>0.14099999999999999</c:v>
                </c:pt>
                <c:pt idx="1511">
                  <c:v>-1.4570000000000001</c:v>
                </c:pt>
                <c:pt idx="1512">
                  <c:v>-2.5910000000000002</c:v>
                </c:pt>
                <c:pt idx="1513">
                  <c:v>-3.3919999999999999</c:v>
                </c:pt>
                <c:pt idx="1514">
                  <c:v>-3.7949999999999999</c:v>
                </c:pt>
                <c:pt idx="1515">
                  <c:v>-3.7949999999999999</c:v>
                </c:pt>
                <c:pt idx="1516">
                  <c:v>-3.3439999999999999</c:v>
                </c:pt>
                <c:pt idx="1517">
                  <c:v>-2.6890000000000001</c:v>
                </c:pt>
                <c:pt idx="1518">
                  <c:v>-1.8959999999999999</c:v>
                </c:pt>
                <c:pt idx="1519">
                  <c:v>-0.82199999999999995</c:v>
                </c:pt>
                <c:pt idx="1520">
                  <c:v>0.23899999999999999</c:v>
                </c:pt>
                <c:pt idx="1521">
                  <c:v>0.81200000000000006</c:v>
                </c:pt>
                <c:pt idx="1522">
                  <c:v>1</c:v>
                </c:pt>
                <c:pt idx="1523">
                  <c:v>1.284</c:v>
                </c:pt>
                <c:pt idx="1524">
                  <c:v>1.756</c:v>
                </c:pt>
                <c:pt idx="1525">
                  <c:v>2.407</c:v>
                </c:pt>
                <c:pt idx="1526">
                  <c:v>3.1469999999999998</c:v>
                </c:pt>
                <c:pt idx="1527">
                  <c:v>3.7450000000000001</c:v>
                </c:pt>
                <c:pt idx="1528">
                  <c:v>4.383</c:v>
                </c:pt>
                <c:pt idx="1529">
                  <c:v>5.1470000000000002</c:v>
                </c:pt>
                <c:pt idx="1530">
                  <c:v>5.8179999999999996</c:v>
                </c:pt>
                <c:pt idx="1531">
                  <c:v>6.53</c:v>
                </c:pt>
                <c:pt idx="1532">
                  <c:v>7.1929999999999996</c:v>
                </c:pt>
                <c:pt idx="1533">
                  <c:v>7.9370000000000003</c:v>
                </c:pt>
                <c:pt idx="1534">
                  <c:v>8.33</c:v>
                </c:pt>
                <c:pt idx="1535">
                  <c:v>8.5</c:v>
                </c:pt>
                <c:pt idx="1536">
                  <c:v>8.59</c:v>
                </c:pt>
                <c:pt idx="1537">
                  <c:v>8.5</c:v>
                </c:pt>
                <c:pt idx="1538">
                  <c:v>8.2799999999999994</c:v>
                </c:pt>
                <c:pt idx="1539">
                  <c:v>7.8920000000000003</c:v>
                </c:pt>
                <c:pt idx="1540">
                  <c:v>7.4569999999999999</c:v>
                </c:pt>
                <c:pt idx="1541">
                  <c:v>6.7539999999999996</c:v>
                </c:pt>
                <c:pt idx="1542">
                  <c:v>5.8179999999999996</c:v>
                </c:pt>
                <c:pt idx="1543">
                  <c:v>5.1029999999999998</c:v>
                </c:pt>
                <c:pt idx="1544">
                  <c:v>4.0170000000000003</c:v>
                </c:pt>
                <c:pt idx="1545">
                  <c:v>3.0569999999999999</c:v>
                </c:pt>
                <c:pt idx="1546">
                  <c:v>2.87</c:v>
                </c:pt>
                <c:pt idx="1547">
                  <c:v>3.1960000000000002</c:v>
                </c:pt>
                <c:pt idx="1548">
                  <c:v>3.1960000000000002</c:v>
                </c:pt>
                <c:pt idx="1549">
                  <c:v>3.0569999999999999</c:v>
                </c:pt>
                <c:pt idx="1550">
                  <c:v>3.1960000000000002</c:v>
                </c:pt>
                <c:pt idx="1551">
                  <c:v>3.1960000000000002</c:v>
                </c:pt>
                <c:pt idx="1552">
                  <c:v>3.423</c:v>
                </c:pt>
                <c:pt idx="1553">
                  <c:v>3.7450000000000001</c:v>
                </c:pt>
                <c:pt idx="1554">
                  <c:v>4.1550000000000002</c:v>
                </c:pt>
                <c:pt idx="1555">
                  <c:v>4.383</c:v>
                </c:pt>
                <c:pt idx="1556">
                  <c:v>4.1109999999999998</c:v>
                </c:pt>
                <c:pt idx="1557">
                  <c:v>3.2850000000000001</c:v>
                </c:pt>
                <c:pt idx="1558">
                  <c:v>2.2679999999999998</c:v>
                </c:pt>
                <c:pt idx="1559">
                  <c:v>1.329</c:v>
                </c:pt>
                <c:pt idx="1560">
                  <c:v>0.52400000000000002</c:v>
                </c:pt>
                <c:pt idx="1561">
                  <c:v>0.23899999999999999</c:v>
                </c:pt>
                <c:pt idx="1562">
                  <c:v>0.81200000000000006</c:v>
                </c:pt>
                <c:pt idx="1563">
                  <c:v>1.8009999999999999</c:v>
                </c:pt>
                <c:pt idx="1564">
                  <c:v>2.8250000000000002</c:v>
                </c:pt>
                <c:pt idx="1565">
                  <c:v>3.6059999999999999</c:v>
                </c:pt>
                <c:pt idx="1566">
                  <c:v>3.6059999999999999</c:v>
                </c:pt>
                <c:pt idx="1567">
                  <c:v>4.0620000000000003</c:v>
                </c:pt>
                <c:pt idx="1568">
                  <c:v>4.3339999999999996</c:v>
                </c:pt>
                <c:pt idx="1569">
                  <c:v>4.383</c:v>
                </c:pt>
                <c:pt idx="1570">
                  <c:v>4.2</c:v>
                </c:pt>
                <c:pt idx="1571">
                  <c:v>3.8340000000000001</c:v>
                </c:pt>
                <c:pt idx="1572">
                  <c:v>3.1960000000000002</c:v>
                </c:pt>
                <c:pt idx="1573">
                  <c:v>2.0369999999999999</c:v>
                </c:pt>
                <c:pt idx="1574">
                  <c:v>0.85699999999999998</c:v>
                </c:pt>
                <c:pt idx="1575">
                  <c:v>-0.33800000000000002</c:v>
                </c:pt>
                <c:pt idx="1576">
                  <c:v>-1.6519999999999999</c:v>
                </c:pt>
                <c:pt idx="1577">
                  <c:v>-2.8919999999999999</c:v>
                </c:pt>
                <c:pt idx="1578">
                  <c:v>-3.95</c:v>
                </c:pt>
                <c:pt idx="1579">
                  <c:v>-4.665</c:v>
                </c:pt>
                <c:pt idx="1580">
                  <c:v>-5.1289999999999996</c:v>
                </c:pt>
                <c:pt idx="1581">
                  <c:v>-5.1289999999999996</c:v>
                </c:pt>
                <c:pt idx="1582">
                  <c:v>-4.8730000000000002</c:v>
                </c:pt>
                <c:pt idx="1583">
                  <c:v>-4.4580000000000002</c:v>
                </c:pt>
                <c:pt idx="1584">
                  <c:v>-3.7949999999999999</c:v>
                </c:pt>
                <c:pt idx="1585">
                  <c:v>-2.839</c:v>
                </c:pt>
                <c:pt idx="1586">
                  <c:v>-1.506</c:v>
                </c:pt>
                <c:pt idx="1587">
                  <c:v>0.14099999999999999</c:v>
                </c:pt>
                <c:pt idx="1588">
                  <c:v>1.5649999999999999</c:v>
                </c:pt>
                <c:pt idx="1589">
                  <c:v>2.7770000000000001</c:v>
                </c:pt>
                <c:pt idx="1590">
                  <c:v>3.379</c:v>
                </c:pt>
                <c:pt idx="1591">
                  <c:v>3.33</c:v>
                </c:pt>
                <c:pt idx="1592">
                  <c:v>2.7770000000000001</c:v>
                </c:pt>
                <c:pt idx="1593">
                  <c:v>2.1259999999999999</c:v>
                </c:pt>
                <c:pt idx="1594">
                  <c:v>1.7070000000000001</c:v>
                </c:pt>
                <c:pt idx="1595">
                  <c:v>1.093</c:v>
                </c:pt>
                <c:pt idx="1596">
                  <c:v>0.14099999999999999</c:v>
                </c:pt>
                <c:pt idx="1597">
                  <c:v>-1.018</c:v>
                </c:pt>
                <c:pt idx="1598">
                  <c:v>-2.294</c:v>
                </c:pt>
                <c:pt idx="1599">
                  <c:v>-3.4940000000000002</c:v>
                </c:pt>
                <c:pt idx="1600">
                  <c:v>-4.7670000000000003</c:v>
                </c:pt>
                <c:pt idx="1601">
                  <c:v>-6.0679999999999996</c:v>
                </c:pt>
                <c:pt idx="1602">
                  <c:v>-7.2350000000000003</c:v>
                </c:pt>
                <c:pt idx="1603">
                  <c:v>-7.7720000000000002</c:v>
                </c:pt>
                <c:pt idx="1604">
                  <c:v>-7.7190000000000003</c:v>
                </c:pt>
                <c:pt idx="1605">
                  <c:v>-7.1829999999999998</c:v>
                </c:pt>
                <c:pt idx="1606">
                  <c:v>-6.5439999999999996</c:v>
                </c:pt>
                <c:pt idx="1607">
                  <c:v>-6.5970000000000004</c:v>
                </c:pt>
                <c:pt idx="1608">
                  <c:v>-7.13</c:v>
                </c:pt>
                <c:pt idx="1609">
                  <c:v>-8.1</c:v>
                </c:pt>
                <c:pt idx="1610">
                  <c:v>-9.42</c:v>
                </c:pt>
                <c:pt idx="1611">
                  <c:v>-10.77</c:v>
                </c:pt>
                <c:pt idx="1612">
                  <c:v>-12.04</c:v>
                </c:pt>
                <c:pt idx="1613">
                  <c:v>-13.22</c:v>
                </c:pt>
                <c:pt idx="1614">
                  <c:v>-14.24</c:v>
                </c:pt>
                <c:pt idx="1615">
                  <c:v>-15.16</c:v>
                </c:pt>
                <c:pt idx="1616">
                  <c:v>-15.91</c:v>
                </c:pt>
                <c:pt idx="1617">
                  <c:v>-16.61</c:v>
                </c:pt>
                <c:pt idx="1618">
                  <c:v>-17.18</c:v>
                </c:pt>
                <c:pt idx="1619">
                  <c:v>-17.64</c:v>
                </c:pt>
                <c:pt idx="1620">
                  <c:v>-18.16</c:v>
                </c:pt>
                <c:pt idx="1621">
                  <c:v>-18.82</c:v>
                </c:pt>
                <c:pt idx="1622">
                  <c:v>-19.559999999999999</c:v>
                </c:pt>
                <c:pt idx="1623">
                  <c:v>-20.309999999999999</c:v>
                </c:pt>
                <c:pt idx="1624">
                  <c:v>-20.87</c:v>
                </c:pt>
                <c:pt idx="1625">
                  <c:v>-20.8</c:v>
                </c:pt>
                <c:pt idx="1626">
                  <c:v>-19.899999999999999</c:v>
                </c:pt>
                <c:pt idx="1627">
                  <c:v>-18.489999999999998</c:v>
                </c:pt>
                <c:pt idx="1628">
                  <c:v>-16.86</c:v>
                </c:pt>
                <c:pt idx="1629">
                  <c:v>-15.6</c:v>
                </c:pt>
                <c:pt idx="1630">
                  <c:v>-14.61</c:v>
                </c:pt>
                <c:pt idx="1631">
                  <c:v>-14.12</c:v>
                </c:pt>
                <c:pt idx="1632">
                  <c:v>-13.64</c:v>
                </c:pt>
                <c:pt idx="1633">
                  <c:v>-13.04</c:v>
                </c:pt>
                <c:pt idx="1634">
                  <c:v>-12.21</c:v>
                </c:pt>
                <c:pt idx="1635">
                  <c:v>-11.06</c:v>
                </c:pt>
                <c:pt idx="1636">
                  <c:v>-9.64</c:v>
                </c:pt>
                <c:pt idx="1637">
                  <c:v>-8.0399999999999991</c:v>
                </c:pt>
                <c:pt idx="1638">
                  <c:v>-5.649</c:v>
                </c:pt>
                <c:pt idx="1639">
                  <c:v>-2.242</c:v>
                </c:pt>
                <c:pt idx="1640">
                  <c:v>1</c:v>
                </c:pt>
                <c:pt idx="1641">
                  <c:v>4.2</c:v>
                </c:pt>
                <c:pt idx="1642">
                  <c:v>7.2380000000000004</c:v>
                </c:pt>
                <c:pt idx="1643">
                  <c:v>9.36</c:v>
                </c:pt>
                <c:pt idx="1644">
                  <c:v>10.47</c:v>
                </c:pt>
                <c:pt idx="1645">
                  <c:v>11.32</c:v>
                </c:pt>
                <c:pt idx="1646">
                  <c:v>12.29</c:v>
                </c:pt>
                <c:pt idx="1647">
                  <c:v>12.79</c:v>
                </c:pt>
                <c:pt idx="1648">
                  <c:v>12.87</c:v>
                </c:pt>
                <c:pt idx="1649">
                  <c:v>12.66</c:v>
                </c:pt>
                <c:pt idx="1650">
                  <c:v>12.33</c:v>
                </c:pt>
              </c:numCache>
            </c:numRef>
          </c:yVal>
          <c:smooth val="0"/>
          <c:extLst>
            <c:ext xmlns:c16="http://schemas.microsoft.com/office/drawing/2014/chart" uri="{C3380CC4-5D6E-409C-BE32-E72D297353CC}">
              <c16:uniqueId val="{00000001-E13C-4F2D-ACEC-BF0BD90DEB24}"/>
            </c:ext>
          </c:extLst>
        </c:ser>
        <c:dLbls>
          <c:showLegendKey val="0"/>
          <c:showVal val="0"/>
          <c:showCatName val="0"/>
          <c:showSerName val="0"/>
          <c:showPercent val="0"/>
          <c:showBubbleSize val="0"/>
        </c:dLbls>
        <c:axId val="100155392"/>
        <c:axId val="100156928"/>
      </c:scatterChart>
      <c:scatterChart>
        <c:scatterStyle val="lineMarker"/>
        <c:varyColors val="0"/>
        <c:ser>
          <c:idx val="6"/>
          <c:order val="2"/>
          <c:tx>
            <c:strRef>
              <c:f>Kaktovik_Hr3!$U$7</c:f>
              <c:strCache>
                <c:ptCount val="1"/>
                <c:pt idx="0">
                  <c:v>BatVolts</c:v>
                </c:pt>
              </c:strCache>
            </c:strRef>
          </c:tx>
          <c:spPr>
            <a:ln>
              <a:solidFill>
                <a:srgbClr val="FF3300"/>
              </a:solidFill>
            </a:ln>
          </c:spPr>
          <c:marker>
            <c:symbol val="none"/>
          </c:marker>
          <c:xVal>
            <c:numRef>
              <c:f>Kaktovik_Hr3!$A$10:$A$1660</c:f>
              <c:numCache>
                <c:formatCode>mm/dd/yy\ hh:mm</c:formatCode>
                <c:ptCount val="1651"/>
                <c:pt idx="0">
                  <c:v>42530.334027777775</c:v>
                </c:pt>
                <c:pt idx="1">
                  <c:v>42530.375</c:v>
                </c:pt>
                <c:pt idx="2">
                  <c:v>42530.5</c:v>
                </c:pt>
                <c:pt idx="3">
                  <c:v>42530.625</c:v>
                </c:pt>
                <c:pt idx="4">
                  <c:v>42530.75</c:v>
                </c:pt>
                <c:pt idx="5">
                  <c:v>42530.875</c:v>
                </c:pt>
                <c:pt idx="6">
                  <c:v>42531</c:v>
                </c:pt>
                <c:pt idx="7">
                  <c:v>42531.125</c:v>
                </c:pt>
                <c:pt idx="8">
                  <c:v>42531.25</c:v>
                </c:pt>
                <c:pt idx="9">
                  <c:v>42531.375</c:v>
                </c:pt>
                <c:pt idx="10">
                  <c:v>42531.5</c:v>
                </c:pt>
                <c:pt idx="11">
                  <c:v>42531.625</c:v>
                </c:pt>
                <c:pt idx="12">
                  <c:v>42531.75</c:v>
                </c:pt>
                <c:pt idx="13">
                  <c:v>42531.875</c:v>
                </c:pt>
                <c:pt idx="14">
                  <c:v>42532</c:v>
                </c:pt>
                <c:pt idx="15">
                  <c:v>42532.125</c:v>
                </c:pt>
                <c:pt idx="16">
                  <c:v>42532.25</c:v>
                </c:pt>
                <c:pt idx="17">
                  <c:v>42532.375</c:v>
                </c:pt>
                <c:pt idx="18">
                  <c:v>42532.5</c:v>
                </c:pt>
                <c:pt idx="19">
                  <c:v>42532.625</c:v>
                </c:pt>
                <c:pt idx="20">
                  <c:v>42532.75</c:v>
                </c:pt>
                <c:pt idx="21">
                  <c:v>42532.875</c:v>
                </c:pt>
                <c:pt idx="22">
                  <c:v>42533</c:v>
                </c:pt>
                <c:pt idx="23">
                  <c:v>42533.125</c:v>
                </c:pt>
                <c:pt idx="24">
                  <c:v>42533.25</c:v>
                </c:pt>
                <c:pt idx="25">
                  <c:v>42533.375</c:v>
                </c:pt>
                <c:pt idx="26">
                  <c:v>42533.5</c:v>
                </c:pt>
                <c:pt idx="27">
                  <c:v>42533.625</c:v>
                </c:pt>
                <c:pt idx="28">
                  <c:v>42533.75</c:v>
                </c:pt>
                <c:pt idx="29">
                  <c:v>42533.875</c:v>
                </c:pt>
                <c:pt idx="30">
                  <c:v>42534</c:v>
                </c:pt>
                <c:pt idx="31">
                  <c:v>42534.125</c:v>
                </c:pt>
                <c:pt idx="32">
                  <c:v>42534.25</c:v>
                </c:pt>
                <c:pt idx="33">
                  <c:v>42534.375</c:v>
                </c:pt>
                <c:pt idx="34">
                  <c:v>42534.5</c:v>
                </c:pt>
                <c:pt idx="35">
                  <c:v>42534.625</c:v>
                </c:pt>
                <c:pt idx="36">
                  <c:v>42534.75</c:v>
                </c:pt>
                <c:pt idx="37">
                  <c:v>42534.875</c:v>
                </c:pt>
                <c:pt idx="38">
                  <c:v>42535</c:v>
                </c:pt>
                <c:pt idx="39">
                  <c:v>42535.125</c:v>
                </c:pt>
                <c:pt idx="40">
                  <c:v>42535.25</c:v>
                </c:pt>
                <c:pt idx="41">
                  <c:v>42535.375</c:v>
                </c:pt>
                <c:pt idx="42">
                  <c:v>42535.5</c:v>
                </c:pt>
                <c:pt idx="43">
                  <c:v>42535.625</c:v>
                </c:pt>
                <c:pt idx="44">
                  <c:v>42535.75</c:v>
                </c:pt>
                <c:pt idx="45">
                  <c:v>42535.875</c:v>
                </c:pt>
                <c:pt idx="46">
                  <c:v>42536</c:v>
                </c:pt>
                <c:pt idx="47">
                  <c:v>42536.125</c:v>
                </c:pt>
                <c:pt idx="48">
                  <c:v>42536.25</c:v>
                </c:pt>
                <c:pt idx="49">
                  <c:v>42536.375</c:v>
                </c:pt>
                <c:pt idx="50">
                  <c:v>42536.5</c:v>
                </c:pt>
                <c:pt idx="51">
                  <c:v>42536.625</c:v>
                </c:pt>
                <c:pt idx="52">
                  <c:v>42536.75</c:v>
                </c:pt>
                <c:pt idx="53">
                  <c:v>42536.875</c:v>
                </c:pt>
                <c:pt idx="54">
                  <c:v>42537</c:v>
                </c:pt>
                <c:pt idx="55">
                  <c:v>42537.125</c:v>
                </c:pt>
                <c:pt idx="56">
                  <c:v>42537.25</c:v>
                </c:pt>
                <c:pt idx="57">
                  <c:v>42537.375</c:v>
                </c:pt>
                <c:pt idx="58">
                  <c:v>42537.5</c:v>
                </c:pt>
                <c:pt idx="59">
                  <c:v>42537.625</c:v>
                </c:pt>
                <c:pt idx="60">
                  <c:v>42537.75</c:v>
                </c:pt>
                <c:pt idx="61">
                  <c:v>42537.875</c:v>
                </c:pt>
                <c:pt idx="62">
                  <c:v>42538</c:v>
                </c:pt>
                <c:pt idx="63">
                  <c:v>42538.125</c:v>
                </c:pt>
                <c:pt idx="64">
                  <c:v>42538.25</c:v>
                </c:pt>
                <c:pt idx="65">
                  <c:v>42538.375</c:v>
                </c:pt>
                <c:pt idx="66">
                  <c:v>42538.5</c:v>
                </c:pt>
                <c:pt idx="67">
                  <c:v>42538.625</c:v>
                </c:pt>
                <c:pt idx="68">
                  <c:v>42538.75</c:v>
                </c:pt>
                <c:pt idx="69">
                  <c:v>42538.875</c:v>
                </c:pt>
                <c:pt idx="70">
                  <c:v>42539</c:v>
                </c:pt>
                <c:pt idx="71">
                  <c:v>42539.125</c:v>
                </c:pt>
                <c:pt idx="72">
                  <c:v>42539.25</c:v>
                </c:pt>
                <c:pt idx="73">
                  <c:v>42539.375</c:v>
                </c:pt>
                <c:pt idx="74">
                  <c:v>42539.5</c:v>
                </c:pt>
                <c:pt idx="75">
                  <c:v>42539.625</c:v>
                </c:pt>
                <c:pt idx="76">
                  <c:v>42539.75</c:v>
                </c:pt>
                <c:pt idx="77">
                  <c:v>42539.875</c:v>
                </c:pt>
                <c:pt idx="78">
                  <c:v>42540</c:v>
                </c:pt>
                <c:pt idx="79">
                  <c:v>42540.125</c:v>
                </c:pt>
                <c:pt idx="80">
                  <c:v>42540.25</c:v>
                </c:pt>
                <c:pt idx="81">
                  <c:v>42540.375</c:v>
                </c:pt>
                <c:pt idx="82">
                  <c:v>42540.5</c:v>
                </c:pt>
                <c:pt idx="83">
                  <c:v>42540.625</c:v>
                </c:pt>
                <c:pt idx="84">
                  <c:v>42540.75</c:v>
                </c:pt>
                <c:pt idx="85">
                  <c:v>42541</c:v>
                </c:pt>
                <c:pt idx="86">
                  <c:v>42541.125</c:v>
                </c:pt>
                <c:pt idx="87">
                  <c:v>42541.25</c:v>
                </c:pt>
                <c:pt idx="88">
                  <c:v>42541.375</c:v>
                </c:pt>
                <c:pt idx="89">
                  <c:v>42541.5</c:v>
                </c:pt>
                <c:pt idx="90">
                  <c:v>42541.625</c:v>
                </c:pt>
                <c:pt idx="91">
                  <c:v>42541.75</c:v>
                </c:pt>
                <c:pt idx="92">
                  <c:v>42541.875</c:v>
                </c:pt>
                <c:pt idx="93">
                  <c:v>42542</c:v>
                </c:pt>
                <c:pt idx="94">
                  <c:v>42542.125</c:v>
                </c:pt>
                <c:pt idx="95">
                  <c:v>42542.25</c:v>
                </c:pt>
                <c:pt idx="96">
                  <c:v>42542.375</c:v>
                </c:pt>
                <c:pt idx="97">
                  <c:v>42542.5</c:v>
                </c:pt>
                <c:pt idx="98">
                  <c:v>42542.625</c:v>
                </c:pt>
                <c:pt idx="99">
                  <c:v>42542.75</c:v>
                </c:pt>
                <c:pt idx="100">
                  <c:v>42542.875</c:v>
                </c:pt>
                <c:pt idx="101">
                  <c:v>42543</c:v>
                </c:pt>
                <c:pt idx="102">
                  <c:v>42543.125</c:v>
                </c:pt>
                <c:pt idx="103">
                  <c:v>42543.25</c:v>
                </c:pt>
                <c:pt idx="104">
                  <c:v>42543.375</c:v>
                </c:pt>
                <c:pt idx="105">
                  <c:v>42543.5</c:v>
                </c:pt>
                <c:pt idx="106">
                  <c:v>42543.625</c:v>
                </c:pt>
                <c:pt idx="107">
                  <c:v>42543.75</c:v>
                </c:pt>
                <c:pt idx="108">
                  <c:v>42543.875</c:v>
                </c:pt>
                <c:pt idx="109">
                  <c:v>42544</c:v>
                </c:pt>
                <c:pt idx="110">
                  <c:v>42544.125</c:v>
                </c:pt>
                <c:pt idx="111">
                  <c:v>42544.25</c:v>
                </c:pt>
                <c:pt idx="112">
                  <c:v>42544.25</c:v>
                </c:pt>
                <c:pt idx="113">
                  <c:v>42544.375</c:v>
                </c:pt>
                <c:pt idx="114">
                  <c:v>42544.5</c:v>
                </c:pt>
                <c:pt idx="115">
                  <c:v>42544.625</c:v>
                </c:pt>
                <c:pt idx="116">
                  <c:v>42544.75</c:v>
                </c:pt>
                <c:pt idx="117">
                  <c:v>42544.875</c:v>
                </c:pt>
                <c:pt idx="118">
                  <c:v>42545</c:v>
                </c:pt>
                <c:pt idx="119">
                  <c:v>42545.125</c:v>
                </c:pt>
                <c:pt idx="120">
                  <c:v>42545.25</c:v>
                </c:pt>
                <c:pt idx="121">
                  <c:v>42545.375</c:v>
                </c:pt>
                <c:pt idx="122">
                  <c:v>42545.5</c:v>
                </c:pt>
                <c:pt idx="123">
                  <c:v>42545.625</c:v>
                </c:pt>
                <c:pt idx="124">
                  <c:v>42545.75</c:v>
                </c:pt>
                <c:pt idx="125">
                  <c:v>42545.875</c:v>
                </c:pt>
                <c:pt idx="126">
                  <c:v>42546</c:v>
                </c:pt>
                <c:pt idx="127">
                  <c:v>42546.125</c:v>
                </c:pt>
                <c:pt idx="128">
                  <c:v>42546.25</c:v>
                </c:pt>
                <c:pt idx="129">
                  <c:v>42546.375</c:v>
                </c:pt>
                <c:pt idx="130">
                  <c:v>42546.5</c:v>
                </c:pt>
                <c:pt idx="131">
                  <c:v>42546.625</c:v>
                </c:pt>
                <c:pt idx="132">
                  <c:v>42546.75</c:v>
                </c:pt>
                <c:pt idx="133">
                  <c:v>42546.875</c:v>
                </c:pt>
                <c:pt idx="134">
                  <c:v>42547</c:v>
                </c:pt>
                <c:pt idx="135">
                  <c:v>42547.125</c:v>
                </c:pt>
                <c:pt idx="136">
                  <c:v>42547.25</c:v>
                </c:pt>
                <c:pt idx="137">
                  <c:v>42547.375</c:v>
                </c:pt>
                <c:pt idx="138">
                  <c:v>42547.5</c:v>
                </c:pt>
                <c:pt idx="139">
                  <c:v>42547.625</c:v>
                </c:pt>
                <c:pt idx="140">
                  <c:v>42547.75</c:v>
                </c:pt>
                <c:pt idx="141">
                  <c:v>42547.875</c:v>
                </c:pt>
                <c:pt idx="142">
                  <c:v>42548</c:v>
                </c:pt>
                <c:pt idx="143">
                  <c:v>42548.125</c:v>
                </c:pt>
                <c:pt idx="144">
                  <c:v>42548.25</c:v>
                </c:pt>
                <c:pt idx="145">
                  <c:v>42548.375</c:v>
                </c:pt>
                <c:pt idx="146">
                  <c:v>42548.5</c:v>
                </c:pt>
                <c:pt idx="147">
                  <c:v>42548.625</c:v>
                </c:pt>
                <c:pt idx="148">
                  <c:v>42548.75</c:v>
                </c:pt>
                <c:pt idx="149">
                  <c:v>42548.875</c:v>
                </c:pt>
                <c:pt idx="150">
                  <c:v>42549</c:v>
                </c:pt>
                <c:pt idx="151">
                  <c:v>42549.125</c:v>
                </c:pt>
                <c:pt idx="152">
                  <c:v>42549.25</c:v>
                </c:pt>
                <c:pt idx="153">
                  <c:v>42549.375</c:v>
                </c:pt>
                <c:pt idx="154">
                  <c:v>42549.5</c:v>
                </c:pt>
                <c:pt idx="155">
                  <c:v>42549.625</c:v>
                </c:pt>
                <c:pt idx="156">
                  <c:v>42549.75</c:v>
                </c:pt>
                <c:pt idx="157">
                  <c:v>42549.875</c:v>
                </c:pt>
                <c:pt idx="158">
                  <c:v>42550</c:v>
                </c:pt>
                <c:pt idx="159">
                  <c:v>42550.125</c:v>
                </c:pt>
                <c:pt idx="160">
                  <c:v>42550.25</c:v>
                </c:pt>
                <c:pt idx="161">
                  <c:v>42550.375</c:v>
                </c:pt>
                <c:pt idx="162">
                  <c:v>42550.5</c:v>
                </c:pt>
                <c:pt idx="163">
                  <c:v>42550.625</c:v>
                </c:pt>
                <c:pt idx="164">
                  <c:v>42550.75</c:v>
                </c:pt>
                <c:pt idx="165">
                  <c:v>42550.875</c:v>
                </c:pt>
                <c:pt idx="166">
                  <c:v>42551</c:v>
                </c:pt>
                <c:pt idx="167">
                  <c:v>42551.125</c:v>
                </c:pt>
                <c:pt idx="168">
                  <c:v>42551.25</c:v>
                </c:pt>
                <c:pt idx="169">
                  <c:v>42551.375</c:v>
                </c:pt>
                <c:pt idx="170">
                  <c:v>42551.5</c:v>
                </c:pt>
                <c:pt idx="171">
                  <c:v>42551.625</c:v>
                </c:pt>
                <c:pt idx="172">
                  <c:v>42551.75</c:v>
                </c:pt>
                <c:pt idx="173">
                  <c:v>42551.875</c:v>
                </c:pt>
                <c:pt idx="174">
                  <c:v>42552</c:v>
                </c:pt>
                <c:pt idx="175">
                  <c:v>42552.125</c:v>
                </c:pt>
                <c:pt idx="176">
                  <c:v>42552.25</c:v>
                </c:pt>
                <c:pt idx="177">
                  <c:v>42552.375</c:v>
                </c:pt>
                <c:pt idx="178">
                  <c:v>42552.5</c:v>
                </c:pt>
                <c:pt idx="179">
                  <c:v>42552.625</c:v>
                </c:pt>
                <c:pt idx="180">
                  <c:v>42552.75</c:v>
                </c:pt>
                <c:pt idx="181">
                  <c:v>42552.875</c:v>
                </c:pt>
                <c:pt idx="182">
                  <c:v>42553</c:v>
                </c:pt>
                <c:pt idx="183">
                  <c:v>42553.125</c:v>
                </c:pt>
                <c:pt idx="184">
                  <c:v>42553.25</c:v>
                </c:pt>
                <c:pt idx="185">
                  <c:v>42553.375</c:v>
                </c:pt>
                <c:pt idx="186">
                  <c:v>42553.5</c:v>
                </c:pt>
                <c:pt idx="187">
                  <c:v>42553.625</c:v>
                </c:pt>
                <c:pt idx="188">
                  <c:v>42553.75</c:v>
                </c:pt>
                <c:pt idx="189">
                  <c:v>42553.875</c:v>
                </c:pt>
                <c:pt idx="190">
                  <c:v>42554</c:v>
                </c:pt>
                <c:pt idx="191">
                  <c:v>42554.125</c:v>
                </c:pt>
                <c:pt idx="192">
                  <c:v>42554.25</c:v>
                </c:pt>
                <c:pt idx="193">
                  <c:v>42554.375</c:v>
                </c:pt>
                <c:pt idx="194">
                  <c:v>42554.5</c:v>
                </c:pt>
                <c:pt idx="195">
                  <c:v>42554.625</c:v>
                </c:pt>
                <c:pt idx="196">
                  <c:v>42554.75</c:v>
                </c:pt>
                <c:pt idx="197">
                  <c:v>42554.875</c:v>
                </c:pt>
                <c:pt idx="198">
                  <c:v>42555</c:v>
                </c:pt>
                <c:pt idx="199">
                  <c:v>42555.125</c:v>
                </c:pt>
                <c:pt idx="200">
                  <c:v>42555.25</c:v>
                </c:pt>
                <c:pt idx="201">
                  <c:v>42555.375</c:v>
                </c:pt>
                <c:pt idx="202">
                  <c:v>42555.5</c:v>
                </c:pt>
                <c:pt idx="203">
                  <c:v>42555.625</c:v>
                </c:pt>
                <c:pt idx="204">
                  <c:v>42555.75</c:v>
                </c:pt>
                <c:pt idx="205">
                  <c:v>42555.875</c:v>
                </c:pt>
                <c:pt idx="206">
                  <c:v>42556</c:v>
                </c:pt>
                <c:pt idx="207">
                  <c:v>42556.125</c:v>
                </c:pt>
                <c:pt idx="208">
                  <c:v>42556.25</c:v>
                </c:pt>
                <c:pt idx="209">
                  <c:v>42556.375</c:v>
                </c:pt>
                <c:pt idx="210">
                  <c:v>42556.5</c:v>
                </c:pt>
                <c:pt idx="211">
                  <c:v>42556.625</c:v>
                </c:pt>
                <c:pt idx="212">
                  <c:v>42556.75</c:v>
                </c:pt>
                <c:pt idx="213">
                  <c:v>42556.875</c:v>
                </c:pt>
                <c:pt idx="214">
                  <c:v>42557</c:v>
                </c:pt>
                <c:pt idx="215">
                  <c:v>42557.125</c:v>
                </c:pt>
                <c:pt idx="216">
                  <c:v>42557.25</c:v>
                </c:pt>
                <c:pt idx="217">
                  <c:v>42557.375</c:v>
                </c:pt>
                <c:pt idx="218">
                  <c:v>42557.5</c:v>
                </c:pt>
                <c:pt idx="219">
                  <c:v>42557.625</c:v>
                </c:pt>
                <c:pt idx="220">
                  <c:v>42557.75</c:v>
                </c:pt>
                <c:pt idx="221">
                  <c:v>42557.875</c:v>
                </c:pt>
                <c:pt idx="222">
                  <c:v>42558</c:v>
                </c:pt>
                <c:pt idx="223">
                  <c:v>42558.125</c:v>
                </c:pt>
                <c:pt idx="224">
                  <c:v>42558.25</c:v>
                </c:pt>
                <c:pt idx="225">
                  <c:v>42558.375</c:v>
                </c:pt>
                <c:pt idx="226">
                  <c:v>42558.5</c:v>
                </c:pt>
                <c:pt idx="227">
                  <c:v>42558.625</c:v>
                </c:pt>
                <c:pt idx="228">
                  <c:v>42558.75</c:v>
                </c:pt>
                <c:pt idx="229">
                  <c:v>42558.875</c:v>
                </c:pt>
                <c:pt idx="230">
                  <c:v>42559</c:v>
                </c:pt>
                <c:pt idx="231">
                  <c:v>42559.125</c:v>
                </c:pt>
                <c:pt idx="232">
                  <c:v>42559.25</c:v>
                </c:pt>
                <c:pt idx="233">
                  <c:v>42559.375</c:v>
                </c:pt>
                <c:pt idx="234">
                  <c:v>42559.5</c:v>
                </c:pt>
                <c:pt idx="235">
                  <c:v>42559.625</c:v>
                </c:pt>
                <c:pt idx="236">
                  <c:v>42559.75</c:v>
                </c:pt>
                <c:pt idx="237">
                  <c:v>42559.875</c:v>
                </c:pt>
                <c:pt idx="238">
                  <c:v>42560</c:v>
                </c:pt>
                <c:pt idx="239">
                  <c:v>42560.125</c:v>
                </c:pt>
                <c:pt idx="240">
                  <c:v>42560.25</c:v>
                </c:pt>
                <c:pt idx="241">
                  <c:v>42560.375</c:v>
                </c:pt>
                <c:pt idx="242">
                  <c:v>42560.5</c:v>
                </c:pt>
                <c:pt idx="243">
                  <c:v>42560.625</c:v>
                </c:pt>
                <c:pt idx="244">
                  <c:v>42560.75</c:v>
                </c:pt>
                <c:pt idx="245">
                  <c:v>42560.875</c:v>
                </c:pt>
                <c:pt idx="246">
                  <c:v>42561</c:v>
                </c:pt>
                <c:pt idx="247">
                  <c:v>42561.125</c:v>
                </c:pt>
                <c:pt idx="248">
                  <c:v>42561.25</c:v>
                </c:pt>
                <c:pt idx="249">
                  <c:v>42561.375</c:v>
                </c:pt>
                <c:pt idx="250">
                  <c:v>42561.5</c:v>
                </c:pt>
                <c:pt idx="251">
                  <c:v>42561.625</c:v>
                </c:pt>
                <c:pt idx="252">
                  <c:v>42561.75</c:v>
                </c:pt>
                <c:pt idx="253">
                  <c:v>42561.875</c:v>
                </c:pt>
                <c:pt idx="254">
                  <c:v>42562</c:v>
                </c:pt>
                <c:pt idx="255">
                  <c:v>42562.125</c:v>
                </c:pt>
                <c:pt idx="256">
                  <c:v>42562.25</c:v>
                </c:pt>
                <c:pt idx="257">
                  <c:v>42562.375</c:v>
                </c:pt>
                <c:pt idx="258">
                  <c:v>42562.5</c:v>
                </c:pt>
                <c:pt idx="259">
                  <c:v>42562.625</c:v>
                </c:pt>
                <c:pt idx="260">
                  <c:v>42562.75</c:v>
                </c:pt>
                <c:pt idx="261">
                  <c:v>42562.875</c:v>
                </c:pt>
                <c:pt idx="262">
                  <c:v>42563</c:v>
                </c:pt>
                <c:pt idx="263">
                  <c:v>42563.125</c:v>
                </c:pt>
                <c:pt idx="264">
                  <c:v>42563.25</c:v>
                </c:pt>
                <c:pt idx="265">
                  <c:v>42563.375</c:v>
                </c:pt>
                <c:pt idx="266">
                  <c:v>42563.5</c:v>
                </c:pt>
                <c:pt idx="267">
                  <c:v>42563.625</c:v>
                </c:pt>
                <c:pt idx="268">
                  <c:v>42563.75</c:v>
                </c:pt>
                <c:pt idx="269">
                  <c:v>42563.875</c:v>
                </c:pt>
                <c:pt idx="270">
                  <c:v>42564</c:v>
                </c:pt>
                <c:pt idx="271">
                  <c:v>42564.125</c:v>
                </c:pt>
                <c:pt idx="272">
                  <c:v>42564.25</c:v>
                </c:pt>
                <c:pt idx="273">
                  <c:v>42564.375</c:v>
                </c:pt>
                <c:pt idx="274">
                  <c:v>42564.5</c:v>
                </c:pt>
                <c:pt idx="275">
                  <c:v>42564.625</c:v>
                </c:pt>
                <c:pt idx="276">
                  <c:v>42564.75</c:v>
                </c:pt>
                <c:pt idx="277">
                  <c:v>42564.875</c:v>
                </c:pt>
                <c:pt idx="278">
                  <c:v>42565</c:v>
                </c:pt>
                <c:pt idx="279">
                  <c:v>42565.125</c:v>
                </c:pt>
                <c:pt idx="280">
                  <c:v>42565.25</c:v>
                </c:pt>
                <c:pt idx="281">
                  <c:v>42565.375</c:v>
                </c:pt>
                <c:pt idx="282">
                  <c:v>42565.5</c:v>
                </c:pt>
                <c:pt idx="283">
                  <c:v>42565.625</c:v>
                </c:pt>
                <c:pt idx="284">
                  <c:v>42565.75</c:v>
                </c:pt>
                <c:pt idx="285">
                  <c:v>42565.875</c:v>
                </c:pt>
                <c:pt idx="286">
                  <c:v>42566</c:v>
                </c:pt>
                <c:pt idx="287">
                  <c:v>42566.125</c:v>
                </c:pt>
                <c:pt idx="288">
                  <c:v>42566.25</c:v>
                </c:pt>
                <c:pt idx="289">
                  <c:v>42566.375</c:v>
                </c:pt>
                <c:pt idx="290">
                  <c:v>42566.5</c:v>
                </c:pt>
                <c:pt idx="291">
                  <c:v>42566.625</c:v>
                </c:pt>
                <c:pt idx="292">
                  <c:v>42566.75</c:v>
                </c:pt>
                <c:pt idx="293">
                  <c:v>42566.875</c:v>
                </c:pt>
                <c:pt idx="294">
                  <c:v>42567</c:v>
                </c:pt>
                <c:pt idx="295">
                  <c:v>42567.125</c:v>
                </c:pt>
                <c:pt idx="296">
                  <c:v>42567.25</c:v>
                </c:pt>
                <c:pt idx="297">
                  <c:v>42567.375</c:v>
                </c:pt>
                <c:pt idx="298">
                  <c:v>42567.5</c:v>
                </c:pt>
                <c:pt idx="299">
                  <c:v>42567.625</c:v>
                </c:pt>
                <c:pt idx="300">
                  <c:v>42567.75</c:v>
                </c:pt>
                <c:pt idx="301">
                  <c:v>42567.875</c:v>
                </c:pt>
                <c:pt idx="302">
                  <c:v>42568</c:v>
                </c:pt>
                <c:pt idx="303">
                  <c:v>42568.125</c:v>
                </c:pt>
                <c:pt idx="304">
                  <c:v>42568.25</c:v>
                </c:pt>
                <c:pt idx="305">
                  <c:v>42568.375</c:v>
                </c:pt>
                <c:pt idx="306">
                  <c:v>42568.5</c:v>
                </c:pt>
                <c:pt idx="307">
                  <c:v>42568.625</c:v>
                </c:pt>
                <c:pt idx="308">
                  <c:v>42568.75</c:v>
                </c:pt>
                <c:pt idx="309">
                  <c:v>42568.875</c:v>
                </c:pt>
                <c:pt idx="310">
                  <c:v>42569</c:v>
                </c:pt>
                <c:pt idx="311">
                  <c:v>42569.125</c:v>
                </c:pt>
                <c:pt idx="312">
                  <c:v>42569.25</c:v>
                </c:pt>
                <c:pt idx="313">
                  <c:v>42569.25</c:v>
                </c:pt>
                <c:pt idx="314">
                  <c:v>42569.375</c:v>
                </c:pt>
                <c:pt idx="315">
                  <c:v>42569.5</c:v>
                </c:pt>
                <c:pt idx="316">
                  <c:v>42569.625</c:v>
                </c:pt>
                <c:pt idx="317">
                  <c:v>42569.75</c:v>
                </c:pt>
                <c:pt idx="318">
                  <c:v>42569.875</c:v>
                </c:pt>
                <c:pt idx="319">
                  <c:v>42570</c:v>
                </c:pt>
                <c:pt idx="320">
                  <c:v>42570.125</c:v>
                </c:pt>
                <c:pt idx="321">
                  <c:v>42570.25</c:v>
                </c:pt>
                <c:pt idx="322">
                  <c:v>42570.375</c:v>
                </c:pt>
                <c:pt idx="323">
                  <c:v>42570.375</c:v>
                </c:pt>
                <c:pt idx="324">
                  <c:v>42570.5</c:v>
                </c:pt>
                <c:pt idx="325">
                  <c:v>42570.625</c:v>
                </c:pt>
                <c:pt idx="326">
                  <c:v>42570.75</c:v>
                </c:pt>
                <c:pt idx="327">
                  <c:v>42570.875</c:v>
                </c:pt>
                <c:pt idx="328">
                  <c:v>42571</c:v>
                </c:pt>
                <c:pt idx="329">
                  <c:v>42571.125</c:v>
                </c:pt>
                <c:pt idx="330">
                  <c:v>42571.25</c:v>
                </c:pt>
                <c:pt idx="331">
                  <c:v>42571.375</c:v>
                </c:pt>
                <c:pt idx="332">
                  <c:v>42571.5</c:v>
                </c:pt>
                <c:pt idx="333">
                  <c:v>42571.625</c:v>
                </c:pt>
                <c:pt idx="334">
                  <c:v>42571.75</c:v>
                </c:pt>
                <c:pt idx="335">
                  <c:v>42571.875</c:v>
                </c:pt>
                <c:pt idx="336">
                  <c:v>42572</c:v>
                </c:pt>
                <c:pt idx="337">
                  <c:v>42572.125</c:v>
                </c:pt>
                <c:pt idx="338">
                  <c:v>42572.25</c:v>
                </c:pt>
                <c:pt idx="339">
                  <c:v>42572.375</c:v>
                </c:pt>
                <c:pt idx="340">
                  <c:v>42572.5</c:v>
                </c:pt>
                <c:pt idx="341">
                  <c:v>42572.625</c:v>
                </c:pt>
                <c:pt idx="342">
                  <c:v>42572.75</c:v>
                </c:pt>
                <c:pt idx="343">
                  <c:v>42572.75</c:v>
                </c:pt>
                <c:pt idx="344">
                  <c:v>42572.875</c:v>
                </c:pt>
                <c:pt idx="345">
                  <c:v>42573</c:v>
                </c:pt>
                <c:pt idx="346">
                  <c:v>42573.125</c:v>
                </c:pt>
                <c:pt idx="347">
                  <c:v>42573.25</c:v>
                </c:pt>
                <c:pt idx="348">
                  <c:v>42573.375</c:v>
                </c:pt>
                <c:pt idx="349">
                  <c:v>42573.5</c:v>
                </c:pt>
                <c:pt idx="350">
                  <c:v>42573.625</c:v>
                </c:pt>
                <c:pt idx="351">
                  <c:v>42573.75</c:v>
                </c:pt>
                <c:pt idx="352">
                  <c:v>42573.875</c:v>
                </c:pt>
                <c:pt idx="353">
                  <c:v>42574</c:v>
                </c:pt>
                <c:pt idx="354">
                  <c:v>42574.125</c:v>
                </c:pt>
                <c:pt idx="355">
                  <c:v>42574.25</c:v>
                </c:pt>
                <c:pt idx="356">
                  <c:v>42574.375</c:v>
                </c:pt>
                <c:pt idx="357">
                  <c:v>42574.5</c:v>
                </c:pt>
                <c:pt idx="358">
                  <c:v>42574.625</c:v>
                </c:pt>
                <c:pt idx="359">
                  <c:v>42574.75</c:v>
                </c:pt>
                <c:pt idx="360">
                  <c:v>42574.875</c:v>
                </c:pt>
                <c:pt idx="361">
                  <c:v>42575</c:v>
                </c:pt>
                <c:pt idx="362">
                  <c:v>42575.25</c:v>
                </c:pt>
                <c:pt idx="363">
                  <c:v>42575.375</c:v>
                </c:pt>
                <c:pt idx="364">
                  <c:v>42575.5</c:v>
                </c:pt>
                <c:pt idx="365">
                  <c:v>42575.625</c:v>
                </c:pt>
                <c:pt idx="366">
                  <c:v>42575.75</c:v>
                </c:pt>
                <c:pt idx="367">
                  <c:v>42575.875</c:v>
                </c:pt>
                <c:pt idx="368">
                  <c:v>42576</c:v>
                </c:pt>
                <c:pt idx="369">
                  <c:v>42576.125</c:v>
                </c:pt>
                <c:pt idx="370">
                  <c:v>42576.25</c:v>
                </c:pt>
                <c:pt idx="371">
                  <c:v>42576.375</c:v>
                </c:pt>
                <c:pt idx="372">
                  <c:v>42576.5</c:v>
                </c:pt>
                <c:pt idx="373">
                  <c:v>42576.625</c:v>
                </c:pt>
                <c:pt idx="374">
                  <c:v>42576.75</c:v>
                </c:pt>
                <c:pt idx="375">
                  <c:v>42576.875</c:v>
                </c:pt>
                <c:pt idx="376">
                  <c:v>42577</c:v>
                </c:pt>
                <c:pt idx="377">
                  <c:v>42577.125</c:v>
                </c:pt>
                <c:pt idx="378">
                  <c:v>42577.25</c:v>
                </c:pt>
                <c:pt idx="379">
                  <c:v>42577.375</c:v>
                </c:pt>
                <c:pt idx="380">
                  <c:v>42577.5</c:v>
                </c:pt>
                <c:pt idx="381">
                  <c:v>42577.625</c:v>
                </c:pt>
                <c:pt idx="382">
                  <c:v>42577.75</c:v>
                </c:pt>
                <c:pt idx="383">
                  <c:v>42577.875</c:v>
                </c:pt>
                <c:pt idx="384">
                  <c:v>42578</c:v>
                </c:pt>
                <c:pt idx="385">
                  <c:v>42578.125</c:v>
                </c:pt>
                <c:pt idx="386">
                  <c:v>42578.25</c:v>
                </c:pt>
                <c:pt idx="387">
                  <c:v>42578.375</c:v>
                </c:pt>
                <c:pt idx="388">
                  <c:v>42578.5</c:v>
                </c:pt>
                <c:pt idx="389">
                  <c:v>42578.625</c:v>
                </c:pt>
                <c:pt idx="390">
                  <c:v>42578.75</c:v>
                </c:pt>
                <c:pt idx="391">
                  <c:v>42578.875</c:v>
                </c:pt>
                <c:pt idx="392">
                  <c:v>42579</c:v>
                </c:pt>
                <c:pt idx="393">
                  <c:v>42579.125</c:v>
                </c:pt>
                <c:pt idx="394">
                  <c:v>42579.25</c:v>
                </c:pt>
                <c:pt idx="395">
                  <c:v>42579.375</c:v>
                </c:pt>
                <c:pt idx="396">
                  <c:v>42579.5</c:v>
                </c:pt>
                <c:pt idx="397">
                  <c:v>42579.625</c:v>
                </c:pt>
                <c:pt idx="398">
                  <c:v>42579.75</c:v>
                </c:pt>
                <c:pt idx="399">
                  <c:v>42579.875</c:v>
                </c:pt>
                <c:pt idx="400">
                  <c:v>42580</c:v>
                </c:pt>
                <c:pt idx="401">
                  <c:v>42580.125</c:v>
                </c:pt>
                <c:pt idx="402">
                  <c:v>42580.25</c:v>
                </c:pt>
                <c:pt idx="403">
                  <c:v>42580.375</c:v>
                </c:pt>
                <c:pt idx="404">
                  <c:v>42580.5</c:v>
                </c:pt>
                <c:pt idx="405">
                  <c:v>42580.625</c:v>
                </c:pt>
                <c:pt idx="406">
                  <c:v>42580.75</c:v>
                </c:pt>
                <c:pt idx="407">
                  <c:v>42580.875</c:v>
                </c:pt>
                <c:pt idx="408">
                  <c:v>42581</c:v>
                </c:pt>
                <c:pt idx="409">
                  <c:v>42581.125</c:v>
                </c:pt>
                <c:pt idx="410">
                  <c:v>42581.25</c:v>
                </c:pt>
                <c:pt idx="411">
                  <c:v>42581.375</c:v>
                </c:pt>
                <c:pt idx="412">
                  <c:v>42581.5</c:v>
                </c:pt>
                <c:pt idx="413">
                  <c:v>42581.625</c:v>
                </c:pt>
                <c:pt idx="414">
                  <c:v>42581.75</c:v>
                </c:pt>
                <c:pt idx="415">
                  <c:v>42581.875</c:v>
                </c:pt>
                <c:pt idx="416">
                  <c:v>42582</c:v>
                </c:pt>
                <c:pt idx="417">
                  <c:v>42582.125</c:v>
                </c:pt>
                <c:pt idx="418">
                  <c:v>42582.25</c:v>
                </c:pt>
                <c:pt idx="419">
                  <c:v>42582.375</c:v>
                </c:pt>
                <c:pt idx="420">
                  <c:v>42582.5</c:v>
                </c:pt>
                <c:pt idx="421">
                  <c:v>42582.625</c:v>
                </c:pt>
                <c:pt idx="422">
                  <c:v>42582.75</c:v>
                </c:pt>
                <c:pt idx="423">
                  <c:v>42582.875</c:v>
                </c:pt>
                <c:pt idx="424">
                  <c:v>42583</c:v>
                </c:pt>
                <c:pt idx="425">
                  <c:v>42583.125</c:v>
                </c:pt>
                <c:pt idx="426">
                  <c:v>42583.25</c:v>
                </c:pt>
                <c:pt idx="427">
                  <c:v>42583.375</c:v>
                </c:pt>
                <c:pt idx="428">
                  <c:v>42583.5</c:v>
                </c:pt>
                <c:pt idx="429">
                  <c:v>42583.625</c:v>
                </c:pt>
                <c:pt idx="430">
                  <c:v>42583.75</c:v>
                </c:pt>
                <c:pt idx="431">
                  <c:v>42583.875</c:v>
                </c:pt>
                <c:pt idx="432">
                  <c:v>42584</c:v>
                </c:pt>
                <c:pt idx="433">
                  <c:v>42584.125</c:v>
                </c:pt>
                <c:pt idx="434">
                  <c:v>42584.25</c:v>
                </c:pt>
                <c:pt idx="435">
                  <c:v>42584.375</c:v>
                </c:pt>
                <c:pt idx="436">
                  <c:v>42584.5</c:v>
                </c:pt>
                <c:pt idx="437">
                  <c:v>42584.625</c:v>
                </c:pt>
                <c:pt idx="438">
                  <c:v>42584.75</c:v>
                </c:pt>
                <c:pt idx="439">
                  <c:v>42584.875</c:v>
                </c:pt>
                <c:pt idx="440">
                  <c:v>42585</c:v>
                </c:pt>
                <c:pt idx="441">
                  <c:v>42585.125</c:v>
                </c:pt>
                <c:pt idx="442">
                  <c:v>42585.25</c:v>
                </c:pt>
                <c:pt idx="443">
                  <c:v>42585.375</c:v>
                </c:pt>
                <c:pt idx="444">
                  <c:v>42585.5</c:v>
                </c:pt>
                <c:pt idx="445">
                  <c:v>42585.625</c:v>
                </c:pt>
                <c:pt idx="446">
                  <c:v>42585.75</c:v>
                </c:pt>
                <c:pt idx="447">
                  <c:v>42585.875</c:v>
                </c:pt>
                <c:pt idx="448">
                  <c:v>42586</c:v>
                </c:pt>
                <c:pt idx="449">
                  <c:v>42586.125</c:v>
                </c:pt>
                <c:pt idx="450">
                  <c:v>42586.25</c:v>
                </c:pt>
                <c:pt idx="451">
                  <c:v>42586.375</c:v>
                </c:pt>
                <c:pt idx="452">
                  <c:v>42586.5</c:v>
                </c:pt>
                <c:pt idx="453">
                  <c:v>42586.625</c:v>
                </c:pt>
                <c:pt idx="454">
                  <c:v>42586.75</c:v>
                </c:pt>
                <c:pt idx="455">
                  <c:v>42586.875</c:v>
                </c:pt>
                <c:pt idx="456">
                  <c:v>42587</c:v>
                </c:pt>
                <c:pt idx="457">
                  <c:v>42587.125</c:v>
                </c:pt>
                <c:pt idx="458">
                  <c:v>42587.25</c:v>
                </c:pt>
                <c:pt idx="459">
                  <c:v>42587.375</c:v>
                </c:pt>
                <c:pt idx="460">
                  <c:v>42587.5</c:v>
                </c:pt>
                <c:pt idx="461">
                  <c:v>42587.625</c:v>
                </c:pt>
                <c:pt idx="462">
                  <c:v>42587.75</c:v>
                </c:pt>
                <c:pt idx="463">
                  <c:v>42587.875</c:v>
                </c:pt>
                <c:pt idx="464">
                  <c:v>42588</c:v>
                </c:pt>
                <c:pt idx="465">
                  <c:v>42588.125</c:v>
                </c:pt>
                <c:pt idx="466">
                  <c:v>42588.25</c:v>
                </c:pt>
                <c:pt idx="467">
                  <c:v>42588.375</c:v>
                </c:pt>
                <c:pt idx="468">
                  <c:v>42588.5</c:v>
                </c:pt>
                <c:pt idx="469">
                  <c:v>42588.625</c:v>
                </c:pt>
                <c:pt idx="470">
                  <c:v>42588.75</c:v>
                </c:pt>
                <c:pt idx="471">
                  <c:v>42588.875</c:v>
                </c:pt>
                <c:pt idx="472">
                  <c:v>42589</c:v>
                </c:pt>
                <c:pt idx="473">
                  <c:v>42589.125</c:v>
                </c:pt>
                <c:pt idx="474">
                  <c:v>42589.25</c:v>
                </c:pt>
                <c:pt idx="475">
                  <c:v>42589.375</c:v>
                </c:pt>
                <c:pt idx="476">
                  <c:v>42589.5</c:v>
                </c:pt>
                <c:pt idx="477">
                  <c:v>42589.625</c:v>
                </c:pt>
                <c:pt idx="478">
                  <c:v>42589.75</c:v>
                </c:pt>
                <c:pt idx="479">
                  <c:v>42589.875</c:v>
                </c:pt>
                <c:pt idx="480">
                  <c:v>42590</c:v>
                </c:pt>
                <c:pt idx="481">
                  <c:v>42590.125</c:v>
                </c:pt>
                <c:pt idx="482">
                  <c:v>42590.25</c:v>
                </c:pt>
                <c:pt idx="483">
                  <c:v>42590.375</c:v>
                </c:pt>
                <c:pt idx="484">
                  <c:v>42590.5</c:v>
                </c:pt>
                <c:pt idx="485">
                  <c:v>42590.625</c:v>
                </c:pt>
                <c:pt idx="486">
                  <c:v>42590.75</c:v>
                </c:pt>
                <c:pt idx="487">
                  <c:v>42590.875</c:v>
                </c:pt>
                <c:pt idx="488">
                  <c:v>42591</c:v>
                </c:pt>
                <c:pt idx="489">
                  <c:v>42591.125</c:v>
                </c:pt>
                <c:pt idx="490">
                  <c:v>42591.25</c:v>
                </c:pt>
                <c:pt idx="491">
                  <c:v>42591.375</c:v>
                </c:pt>
                <c:pt idx="492">
                  <c:v>42591.5</c:v>
                </c:pt>
                <c:pt idx="493">
                  <c:v>42591.625</c:v>
                </c:pt>
                <c:pt idx="494">
                  <c:v>42591.75</c:v>
                </c:pt>
                <c:pt idx="495">
                  <c:v>42591.875</c:v>
                </c:pt>
                <c:pt idx="496">
                  <c:v>42592</c:v>
                </c:pt>
                <c:pt idx="497">
                  <c:v>42592.125</c:v>
                </c:pt>
                <c:pt idx="498">
                  <c:v>42592.25</c:v>
                </c:pt>
                <c:pt idx="499">
                  <c:v>42592.375</c:v>
                </c:pt>
                <c:pt idx="500">
                  <c:v>42592.5</c:v>
                </c:pt>
                <c:pt idx="501">
                  <c:v>42592.625</c:v>
                </c:pt>
                <c:pt idx="502">
                  <c:v>42592.75</c:v>
                </c:pt>
                <c:pt idx="503">
                  <c:v>42592.875</c:v>
                </c:pt>
                <c:pt idx="504">
                  <c:v>42593</c:v>
                </c:pt>
                <c:pt idx="505">
                  <c:v>42593.125</c:v>
                </c:pt>
                <c:pt idx="506">
                  <c:v>42593.25</c:v>
                </c:pt>
                <c:pt idx="507">
                  <c:v>42593.375</c:v>
                </c:pt>
                <c:pt idx="508">
                  <c:v>42593.5</c:v>
                </c:pt>
                <c:pt idx="509">
                  <c:v>42593.625</c:v>
                </c:pt>
                <c:pt idx="510">
                  <c:v>42593.75</c:v>
                </c:pt>
                <c:pt idx="511">
                  <c:v>42593.875</c:v>
                </c:pt>
                <c:pt idx="512">
                  <c:v>42594</c:v>
                </c:pt>
                <c:pt idx="513">
                  <c:v>42594.125</c:v>
                </c:pt>
                <c:pt idx="514">
                  <c:v>42594.25</c:v>
                </c:pt>
                <c:pt idx="515">
                  <c:v>42594.375</c:v>
                </c:pt>
                <c:pt idx="516">
                  <c:v>42594.5</c:v>
                </c:pt>
                <c:pt idx="517">
                  <c:v>42594.625</c:v>
                </c:pt>
                <c:pt idx="518">
                  <c:v>42594.75</c:v>
                </c:pt>
                <c:pt idx="519">
                  <c:v>42594.875</c:v>
                </c:pt>
                <c:pt idx="520">
                  <c:v>42595</c:v>
                </c:pt>
                <c:pt idx="521">
                  <c:v>42595.125</c:v>
                </c:pt>
                <c:pt idx="522">
                  <c:v>42595.25</c:v>
                </c:pt>
                <c:pt idx="523">
                  <c:v>42595.375</c:v>
                </c:pt>
                <c:pt idx="524">
                  <c:v>42595.5</c:v>
                </c:pt>
                <c:pt idx="525">
                  <c:v>42595.625</c:v>
                </c:pt>
                <c:pt idx="526">
                  <c:v>42595.75</c:v>
                </c:pt>
                <c:pt idx="527">
                  <c:v>42595.875</c:v>
                </c:pt>
                <c:pt idx="528">
                  <c:v>42596</c:v>
                </c:pt>
                <c:pt idx="529">
                  <c:v>42596.125</c:v>
                </c:pt>
                <c:pt idx="530">
                  <c:v>42596.25</c:v>
                </c:pt>
                <c:pt idx="531">
                  <c:v>42596.375</c:v>
                </c:pt>
                <c:pt idx="532">
                  <c:v>42596.5</c:v>
                </c:pt>
                <c:pt idx="533">
                  <c:v>42596.625</c:v>
                </c:pt>
                <c:pt idx="534">
                  <c:v>42596.75</c:v>
                </c:pt>
                <c:pt idx="535">
                  <c:v>42596.875</c:v>
                </c:pt>
                <c:pt idx="536">
                  <c:v>42597</c:v>
                </c:pt>
                <c:pt idx="537">
                  <c:v>42597.125</c:v>
                </c:pt>
                <c:pt idx="538">
                  <c:v>42597.25</c:v>
                </c:pt>
                <c:pt idx="539">
                  <c:v>42597.375</c:v>
                </c:pt>
                <c:pt idx="540">
                  <c:v>42597.5</c:v>
                </c:pt>
                <c:pt idx="541">
                  <c:v>42597.625</c:v>
                </c:pt>
                <c:pt idx="542">
                  <c:v>42597.75</c:v>
                </c:pt>
                <c:pt idx="543">
                  <c:v>42597.875</c:v>
                </c:pt>
                <c:pt idx="544">
                  <c:v>42598</c:v>
                </c:pt>
                <c:pt idx="545">
                  <c:v>42598.125</c:v>
                </c:pt>
                <c:pt idx="546">
                  <c:v>42598.25</c:v>
                </c:pt>
                <c:pt idx="547">
                  <c:v>42598.375</c:v>
                </c:pt>
                <c:pt idx="548">
                  <c:v>42598.5</c:v>
                </c:pt>
                <c:pt idx="549">
                  <c:v>42598.625</c:v>
                </c:pt>
                <c:pt idx="550">
                  <c:v>42598.75</c:v>
                </c:pt>
                <c:pt idx="551">
                  <c:v>42598.875</c:v>
                </c:pt>
                <c:pt idx="552">
                  <c:v>42599</c:v>
                </c:pt>
                <c:pt idx="553">
                  <c:v>42599.125</c:v>
                </c:pt>
                <c:pt idx="554">
                  <c:v>42599.25</c:v>
                </c:pt>
                <c:pt idx="555">
                  <c:v>42599.375</c:v>
                </c:pt>
                <c:pt idx="556">
                  <c:v>42599.5</c:v>
                </c:pt>
                <c:pt idx="557">
                  <c:v>42599.625</c:v>
                </c:pt>
                <c:pt idx="558">
                  <c:v>42599.75</c:v>
                </c:pt>
                <c:pt idx="559">
                  <c:v>42599.875</c:v>
                </c:pt>
                <c:pt idx="560">
                  <c:v>42600</c:v>
                </c:pt>
                <c:pt idx="561">
                  <c:v>42600.125</c:v>
                </c:pt>
                <c:pt idx="562">
                  <c:v>42600.25</c:v>
                </c:pt>
                <c:pt idx="563">
                  <c:v>42600.375</c:v>
                </c:pt>
                <c:pt idx="564">
                  <c:v>42600.5</c:v>
                </c:pt>
                <c:pt idx="565">
                  <c:v>42600.625</c:v>
                </c:pt>
                <c:pt idx="566">
                  <c:v>42600.75</c:v>
                </c:pt>
                <c:pt idx="567">
                  <c:v>42600.875</c:v>
                </c:pt>
                <c:pt idx="568">
                  <c:v>42601</c:v>
                </c:pt>
                <c:pt idx="569">
                  <c:v>42601.125</c:v>
                </c:pt>
                <c:pt idx="570">
                  <c:v>42601.25</c:v>
                </c:pt>
                <c:pt idx="571">
                  <c:v>42601.375</c:v>
                </c:pt>
                <c:pt idx="572">
                  <c:v>42601.5</c:v>
                </c:pt>
                <c:pt idx="573">
                  <c:v>42601.625</c:v>
                </c:pt>
                <c:pt idx="574">
                  <c:v>42601.75</c:v>
                </c:pt>
                <c:pt idx="575">
                  <c:v>42601.875</c:v>
                </c:pt>
                <c:pt idx="576">
                  <c:v>42602</c:v>
                </c:pt>
                <c:pt idx="577">
                  <c:v>42602.125</c:v>
                </c:pt>
                <c:pt idx="578">
                  <c:v>42602.25</c:v>
                </c:pt>
                <c:pt idx="579">
                  <c:v>42602.375</c:v>
                </c:pt>
                <c:pt idx="580">
                  <c:v>42602.5</c:v>
                </c:pt>
                <c:pt idx="581">
                  <c:v>42602.625</c:v>
                </c:pt>
                <c:pt idx="582">
                  <c:v>42602.75</c:v>
                </c:pt>
                <c:pt idx="583">
                  <c:v>42602.875</c:v>
                </c:pt>
                <c:pt idx="584">
                  <c:v>42603</c:v>
                </c:pt>
                <c:pt idx="585">
                  <c:v>42603.125</c:v>
                </c:pt>
                <c:pt idx="586">
                  <c:v>42603.25</c:v>
                </c:pt>
                <c:pt idx="587">
                  <c:v>42603.375</c:v>
                </c:pt>
                <c:pt idx="588">
                  <c:v>42603.5</c:v>
                </c:pt>
                <c:pt idx="589">
                  <c:v>42603.625</c:v>
                </c:pt>
                <c:pt idx="590">
                  <c:v>42603.75</c:v>
                </c:pt>
                <c:pt idx="591">
                  <c:v>42603.875</c:v>
                </c:pt>
                <c:pt idx="592">
                  <c:v>42604</c:v>
                </c:pt>
                <c:pt idx="593">
                  <c:v>42604.125</c:v>
                </c:pt>
                <c:pt idx="594">
                  <c:v>42604.25</c:v>
                </c:pt>
                <c:pt idx="595">
                  <c:v>42604.375</c:v>
                </c:pt>
                <c:pt idx="596">
                  <c:v>42604.5</c:v>
                </c:pt>
                <c:pt idx="597">
                  <c:v>42604.625</c:v>
                </c:pt>
                <c:pt idx="598">
                  <c:v>42604.75</c:v>
                </c:pt>
                <c:pt idx="599">
                  <c:v>42604.875</c:v>
                </c:pt>
                <c:pt idx="600">
                  <c:v>42605</c:v>
                </c:pt>
                <c:pt idx="601">
                  <c:v>42605.125</c:v>
                </c:pt>
                <c:pt idx="602">
                  <c:v>42605.25</c:v>
                </c:pt>
                <c:pt idx="603">
                  <c:v>42605.375</c:v>
                </c:pt>
                <c:pt idx="604">
                  <c:v>42605.5</c:v>
                </c:pt>
                <c:pt idx="605">
                  <c:v>42605.625</c:v>
                </c:pt>
                <c:pt idx="606">
                  <c:v>42605.75</c:v>
                </c:pt>
                <c:pt idx="607">
                  <c:v>42605.875</c:v>
                </c:pt>
                <c:pt idx="608">
                  <c:v>42606</c:v>
                </c:pt>
                <c:pt idx="609">
                  <c:v>42606.125</c:v>
                </c:pt>
                <c:pt idx="610">
                  <c:v>42606.25</c:v>
                </c:pt>
                <c:pt idx="611">
                  <c:v>42606.375</c:v>
                </c:pt>
                <c:pt idx="612">
                  <c:v>42606.5</c:v>
                </c:pt>
                <c:pt idx="613">
                  <c:v>42606.625</c:v>
                </c:pt>
                <c:pt idx="614">
                  <c:v>42606.75</c:v>
                </c:pt>
                <c:pt idx="615">
                  <c:v>42606.875</c:v>
                </c:pt>
                <c:pt idx="616">
                  <c:v>42607</c:v>
                </c:pt>
                <c:pt idx="617">
                  <c:v>42607.125</c:v>
                </c:pt>
                <c:pt idx="618">
                  <c:v>42607.25</c:v>
                </c:pt>
                <c:pt idx="619">
                  <c:v>42607.375</c:v>
                </c:pt>
                <c:pt idx="620">
                  <c:v>42607.5</c:v>
                </c:pt>
                <c:pt idx="621">
                  <c:v>42607.625</c:v>
                </c:pt>
                <c:pt idx="622">
                  <c:v>42607.75</c:v>
                </c:pt>
                <c:pt idx="623">
                  <c:v>42607.875</c:v>
                </c:pt>
                <c:pt idx="624">
                  <c:v>42608</c:v>
                </c:pt>
                <c:pt idx="625">
                  <c:v>42608.125</c:v>
                </c:pt>
                <c:pt idx="626">
                  <c:v>42608.25</c:v>
                </c:pt>
                <c:pt idx="627">
                  <c:v>42608.375</c:v>
                </c:pt>
                <c:pt idx="628">
                  <c:v>42608.5</c:v>
                </c:pt>
                <c:pt idx="629">
                  <c:v>42608.625</c:v>
                </c:pt>
                <c:pt idx="630">
                  <c:v>42608.75</c:v>
                </c:pt>
                <c:pt idx="631">
                  <c:v>42608.875</c:v>
                </c:pt>
                <c:pt idx="632">
                  <c:v>42609</c:v>
                </c:pt>
                <c:pt idx="633">
                  <c:v>42609.125</c:v>
                </c:pt>
                <c:pt idx="634">
                  <c:v>42609.25</c:v>
                </c:pt>
                <c:pt idx="635">
                  <c:v>42609.375</c:v>
                </c:pt>
                <c:pt idx="636">
                  <c:v>42609.5</c:v>
                </c:pt>
                <c:pt idx="637">
                  <c:v>42609.625</c:v>
                </c:pt>
                <c:pt idx="638">
                  <c:v>42609.75</c:v>
                </c:pt>
                <c:pt idx="639">
                  <c:v>42609.875</c:v>
                </c:pt>
                <c:pt idx="640">
                  <c:v>42610</c:v>
                </c:pt>
                <c:pt idx="641">
                  <c:v>42610.125</c:v>
                </c:pt>
                <c:pt idx="642">
                  <c:v>42610.25</c:v>
                </c:pt>
                <c:pt idx="643">
                  <c:v>42610.375</c:v>
                </c:pt>
                <c:pt idx="644">
                  <c:v>42610.5</c:v>
                </c:pt>
                <c:pt idx="645">
                  <c:v>42610.625</c:v>
                </c:pt>
                <c:pt idx="646">
                  <c:v>42610.75</c:v>
                </c:pt>
                <c:pt idx="647">
                  <c:v>42610.875</c:v>
                </c:pt>
                <c:pt idx="648">
                  <c:v>42611</c:v>
                </c:pt>
                <c:pt idx="649">
                  <c:v>42611.125</c:v>
                </c:pt>
                <c:pt idx="650">
                  <c:v>42611.25</c:v>
                </c:pt>
                <c:pt idx="651">
                  <c:v>42611.375</c:v>
                </c:pt>
                <c:pt idx="652">
                  <c:v>42611.5</c:v>
                </c:pt>
                <c:pt idx="653">
                  <c:v>42611.625</c:v>
                </c:pt>
                <c:pt idx="654">
                  <c:v>42611.75</c:v>
                </c:pt>
                <c:pt idx="655">
                  <c:v>42611.875</c:v>
                </c:pt>
                <c:pt idx="656">
                  <c:v>42612</c:v>
                </c:pt>
                <c:pt idx="657">
                  <c:v>42612.125</c:v>
                </c:pt>
                <c:pt idx="658">
                  <c:v>42612.25</c:v>
                </c:pt>
                <c:pt idx="659">
                  <c:v>42612.375</c:v>
                </c:pt>
                <c:pt idx="660">
                  <c:v>42612.5</c:v>
                </c:pt>
                <c:pt idx="661">
                  <c:v>42612.625</c:v>
                </c:pt>
                <c:pt idx="662">
                  <c:v>42612.75</c:v>
                </c:pt>
                <c:pt idx="663">
                  <c:v>42612.875</c:v>
                </c:pt>
                <c:pt idx="664">
                  <c:v>42613</c:v>
                </c:pt>
                <c:pt idx="665">
                  <c:v>42613.125</c:v>
                </c:pt>
                <c:pt idx="666">
                  <c:v>42613.25</c:v>
                </c:pt>
                <c:pt idx="667">
                  <c:v>42613.375</c:v>
                </c:pt>
                <c:pt idx="668">
                  <c:v>42613.5</c:v>
                </c:pt>
                <c:pt idx="669">
                  <c:v>42613.625</c:v>
                </c:pt>
                <c:pt idx="670">
                  <c:v>42613.75</c:v>
                </c:pt>
                <c:pt idx="671">
                  <c:v>42613.875</c:v>
                </c:pt>
                <c:pt idx="672">
                  <c:v>42614</c:v>
                </c:pt>
                <c:pt idx="673">
                  <c:v>42614.125</c:v>
                </c:pt>
                <c:pt idx="674">
                  <c:v>42614.25</c:v>
                </c:pt>
                <c:pt idx="675">
                  <c:v>42614.375</c:v>
                </c:pt>
                <c:pt idx="676">
                  <c:v>42614.5</c:v>
                </c:pt>
                <c:pt idx="677">
                  <c:v>42614.625</c:v>
                </c:pt>
                <c:pt idx="678">
                  <c:v>42614.75</c:v>
                </c:pt>
                <c:pt idx="679">
                  <c:v>42614.875</c:v>
                </c:pt>
                <c:pt idx="680">
                  <c:v>42615</c:v>
                </c:pt>
                <c:pt idx="681">
                  <c:v>42615.125</c:v>
                </c:pt>
                <c:pt idx="682">
                  <c:v>42615.25</c:v>
                </c:pt>
                <c:pt idx="683">
                  <c:v>42615.375</c:v>
                </c:pt>
                <c:pt idx="684">
                  <c:v>42615.5</c:v>
                </c:pt>
                <c:pt idx="685">
                  <c:v>42615.625</c:v>
                </c:pt>
                <c:pt idx="686">
                  <c:v>42615.75</c:v>
                </c:pt>
                <c:pt idx="687">
                  <c:v>42615.875</c:v>
                </c:pt>
                <c:pt idx="688">
                  <c:v>42616</c:v>
                </c:pt>
                <c:pt idx="689">
                  <c:v>42616.125</c:v>
                </c:pt>
                <c:pt idx="690">
                  <c:v>42616.25</c:v>
                </c:pt>
                <c:pt idx="691">
                  <c:v>42616.375</c:v>
                </c:pt>
                <c:pt idx="692">
                  <c:v>42616.5</c:v>
                </c:pt>
                <c:pt idx="693">
                  <c:v>42616.625</c:v>
                </c:pt>
                <c:pt idx="694">
                  <c:v>42616.75</c:v>
                </c:pt>
                <c:pt idx="695">
                  <c:v>42616.875</c:v>
                </c:pt>
                <c:pt idx="696">
                  <c:v>42617</c:v>
                </c:pt>
                <c:pt idx="697">
                  <c:v>42617.125</c:v>
                </c:pt>
                <c:pt idx="698">
                  <c:v>42617.25</c:v>
                </c:pt>
                <c:pt idx="699">
                  <c:v>42617.375</c:v>
                </c:pt>
                <c:pt idx="700">
                  <c:v>42617.5</c:v>
                </c:pt>
                <c:pt idx="701">
                  <c:v>42617.625</c:v>
                </c:pt>
                <c:pt idx="702">
                  <c:v>42617.75</c:v>
                </c:pt>
                <c:pt idx="703">
                  <c:v>42617.875</c:v>
                </c:pt>
                <c:pt idx="704">
                  <c:v>42618</c:v>
                </c:pt>
                <c:pt idx="705">
                  <c:v>42618.125</c:v>
                </c:pt>
                <c:pt idx="706">
                  <c:v>42618.25</c:v>
                </c:pt>
                <c:pt idx="707">
                  <c:v>42618.375</c:v>
                </c:pt>
                <c:pt idx="708">
                  <c:v>42618.5</c:v>
                </c:pt>
                <c:pt idx="709">
                  <c:v>42618.625</c:v>
                </c:pt>
                <c:pt idx="710">
                  <c:v>42618.75</c:v>
                </c:pt>
                <c:pt idx="711">
                  <c:v>42618.875</c:v>
                </c:pt>
                <c:pt idx="712">
                  <c:v>42619</c:v>
                </c:pt>
                <c:pt idx="713">
                  <c:v>42619.125</c:v>
                </c:pt>
                <c:pt idx="714">
                  <c:v>42619.25</c:v>
                </c:pt>
                <c:pt idx="715">
                  <c:v>42619.375</c:v>
                </c:pt>
                <c:pt idx="716">
                  <c:v>42619.5</c:v>
                </c:pt>
                <c:pt idx="717">
                  <c:v>42619.625</c:v>
                </c:pt>
                <c:pt idx="718">
                  <c:v>42619.75</c:v>
                </c:pt>
                <c:pt idx="719">
                  <c:v>42619.875</c:v>
                </c:pt>
                <c:pt idx="720">
                  <c:v>42620</c:v>
                </c:pt>
                <c:pt idx="721">
                  <c:v>42620.125</c:v>
                </c:pt>
                <c:pt idx="722">
                  <c:v>42620.25</c:v>
                </c:pt>
                <c:pt idx="723">
                  <c:v>42620.375</c:v>
                </c:pt>
                <c:pt idx="724">
                  <c:v>42620.5</c:v>
                </c:pt>
                <c:pt idx="725">
                  <c:v>42620.625</c:v>
                </c:pt>
                <c:pt idx="726">
                  <c:v>42620.75</c:v>
                </c:pt>
                <c:pt idx="727">
                  <c:v>42620.875</c:v>
                </c:pt>
                <c:pt idx="728">
                  <c:v>42621</c:v>
                </c:pt>
                <c:pt idx="729">
                  <c:v>42621.125</c:v>
                </c:pt>
                <c:pt idx="730">
                  <c:v>42621.25</c:v>
                </c:pt>
                <c:pt idx="731">
                  <c:v>42621.375</c:v>
                </c:pt>
                <c:pt idx="732">
                  <c:v>42621.5</c:v>
                </c:pt>
                <c:pt idx="733">
                  <c:v>42621.625</c:v>
                </c:pt>
                <c:pt idx="734">
                  <c:v>42621.75</c:v>
                </c:pt>
                <c:pt idx="735">
                  <c:v>42621.875</c:v>
                </c:pt>
                <c:pt idx="736">
                  <c:v>42622</c:v>
                </c:pt>
                <c:pt idx="737">
                  <c:v>42622.125</c:v>
                </c:pt>
                <c:pt idx="738">
                  <c:v>42622.25</c:v>
                </c:pt>
                <c:pt idx="739">
                  <c:v>42622.375</c:v>
                </c:pt>
                <c:pt idx="740">
                  <c:v>42622.5</c:v>
                </c:pt>
                <c:pt idx="741">
                  <c:v>42622.625</c:v>
                </c:pt>
                <c:pt idx="742">
                  <c:v>42622.75</c:v>
                </c:pt>
                <c:pt idx="743">
                  <c:v>42622.875</c:v>
                </c:pt>
                <c:pt idx="744">
                  <c:v>42623</c:v>
                </c:pt>
                <c:pt idx="745">
                  <c:v>42623.125</c:v>
                </c:pt>
                <c:pt idx="746">
                  <c:v>42623.25</c:v>
                </c:pt>
                <c:pt idx="747">
                  <c:v>42623.375</c:v>
                </c:pt>
                <c:pt idx="748">
                  <c:v>42623.5</c:v>
                </c:pt>
                <c:pt idx="749">
                  <c:v>42623.625</c:v>
                </c:pt>
                <c:pt idx="750">
                  <c:v>42623.75</c:v>
                </c:pt>
                <c:pt idx="751">
                  <c:v>42623.875</c:v>
                </c:pt>
                <c:pt idx="752">
                  <c:v>42624</c:v>
                </c:pt>
                <c:pt idx="753">
                  <c:v>42624.125</c:v>
                </c:pt>
                <c:pt idx="754">
                  <c:v>42624.25</c:v>
                </c:pt>
                <c:pt idx="755">
                  <c:v>42624.375</c:v>
                </c:pt>
                <c:pt idx="756">
                  <c:v>42624.5</c:v>
                </c:pt>
                <c:pt idx="757">
                  <c:v>42624.625</c:v>
                </c:pt>
                <c:pt idx="758">
                  <c:v>42624.75</c:v>
                </c:pt>
                <c:pt idx="759">
                  <c:v>42624.875</c:v>
                </c:pt>
                <c:pt idx="760">
                  <c:v>42625</c:v>
                </c:pt>
                <c:pt idx="761">
                  <c:v>42625.125</c:v>
                </c:pt>
                <c:pt idx="762">
                  <c:v>42625.25</c:v>
                </c:pt>
                <c:pt idx="763">
                  <c:v>42625.375</c:v>
                </c:pt>
                <c:pt idx="764">
                  <c:v>42625.5</c:v>
                </c:pt>
                <c:pt idx="765">
                  <c:v>42625.625</c:v>
                </c:pt>
                <c:pt idx="766">
                  <c:v>42625.75</c:v>
                </c:pt>
                <c:pt idx="767">
                  <c:v>42625.875</c:v>
                </c:pt>
                <c:pt idx="768">
                  <c:v>42626</c:v>
                </c:pt>
                <c:pt idx="769">
                  <c:v>42626.125</c:v>
                </c:pt>
                <c:pt idx="770">
                  <c:v>42626.25</c:v>
                </c:pt>
                <c:pt idx="771">
                  <c:v>42626.375</c:v>
                </c:pt>
                <c:pt idx="772">
                  <c:v>42626.5</c:v>
                </c:pt>
                <c:pt idx="773">
                  <c:v>42626.625</c:v>
                </c:pt>
                <c:pt idx="774">
                  <c:v>42626.75</c:v>
                </c:pt>
                <c:pt idx="775">
                  <c:v>42626.875</c:v>
                </c:pt>
                <c:pt idx="776">
                  <c:v>42627</c:v>
                </c:pt>
                <c:pt idx="777">
                  <c:v>42627.125</c:v>
                </c:pt>
                <c:pt idx="778">
                  <c:v>42627.25</c:v>
                </c:pt>
                <c:pt idx="779">
                  <c:v>42627.375</c:v>
                </c:pt>
                <c:pt idx="780">
                  <c:v>42627.5</c:v>
                </c:pt>
                <c:pt idx="781">
                  <c:v>42627.625</c:v>
                </c:pt>
                <c:pt idx="782">
                  <c:v>42627.75</c:v>
                </c:pt>
                <c:pt idx="783">
                  <c:v>42627.875</c:v>
                </c:pt>
                <c:pt idx="784">
                  <c:v>42628</c:v>
                </c:pt>
                <c:pt idx="785">
                  <c:v>42628.125</c:v>
                </c:pt>
                <c:pt idx="786">
                  <c:v>42628.25</c:v>
                </c:pt>
                <c:pt idx="787">
                  <c:v>42628.375</c:v>
                </c:pt>
                <c:pt idx="788">
                  <c:v>42628.5</c:v>
                </c:pt>
                <c:pt idx="789">
                  <c:v>42628.625</c:v>
                </c:pt>
                <c:pt idx="790">
                  <c:v>42628.75</c:v>
                </c:pt>
                <c:pt idx="791">
                  <c:v>42628.875</c:v>
                </c:pt>
                <c:pt idx="792">
                  <c:v>42629</c:v>
                </c:pt>
                <c:pt idx="793">
                  <c:v>42629.125</c:v>
                </c:pt>
                <c:pt idx="794">
                  <c:v>42629.25</c:v>
                </c:pt>
                <c:pt idx="795">
                  <c:v>42629.375</c:v>
                </c:pt>
                <c:pt idx="796">
                  <c:v>42629.5</c:v>
                </c:pt>
                <c:pt idx="797">
                  <c:v>42629.625</c:v>
                </c:pt>
                <c:pt idx="798">
                  <c:v>42629.75</c:v>
                </c:pt>
                <c:pt idx="799">
                  <c:v>42629.875</c:v>
                </c:pt>
                <c:pt idx="800">
                  <c:v>42630.125</c:v>
                </c:pt>
                <c:pt idx="801">
                  <c:v>42630.25</c:v>
                </c:pt>
                <c:pt idx="802">
                  <c:v>42630.375</c:v>
                </c:pt>
                <c:pt idx="803">
                  <c:v>42630.5</c:v>
                </c:pt>
                <c:pt idx="804">
                  <c:v>42630.625</c:v>
                </c:pt>
                <c:pt idx="805">
                  <c:v>42630.75</c:v>
                </c:pt>
                <c:pt idx="806">
                  <c:v>42630.875</c:v>
                </c:pt>
                <c:pt idx="807">
                  <c:v>42631</c:v>
                </c:pt>
                <c:pt idx="808">
                  <c:v>42631.125</c:v>
                </c:pt>
                <c:pt idx="809">
                  <c:v>42631.25</c:v>
                </c:pt>
                <c:pt idx="810">
                  <c:v>42631.375</c:v>
                </c:pt>
                <c:pt idx="811">
                  <c:v>42631.5</c:v>
                </c:pt>
                <c:pt idx="812">
                  <c:v>42631.625</c:v>
                </c:pt>
                <c:pt idx="813">
                  <c:v>42631.75</c:v>
                </c:pt>
                <c:pt idx="814">
                  <c:v>42631.875</c:v>
                </c:pt>
                <c:pt idx="815">
                  <c:v>42632</c:v>
                </c:pt>
                <c:pt idx="816">
                  <c:v>42632.125</c:v>
                </c:pt>
                <c:pt idx="817">
                  <c:v>42632.25</c:v>
                </c:pt>
                <c:pt idx="818">
                  <c:v>42632.375</c:v>
                </c:pt>
                <c:pt idx="819">
                  <c:v>42632.5</c:v>
                </c:pt>
                <c:pt idx="820">
                  <c:v>42632.625</c:v>
                </c:pt>
                <c:pt idx="821">
                  <c:v>42632.75</c:v>
                </c:pt>
                <c:pt idx="822">
                  <c:v>42632.875</c:v>
                </c:pt>
                <c:pt idx="823">
                  <c:v>42633</c:v>
                </c:pt>
                <c:pt idx="824">
                  <c:v>42633.125</c:v>
                </c:pt>
                <c:pt idx="825">
                  <c:v>42633.25</c:v>
                </c:pt>
                <c:pt idx="826">
                  <c:v>42633.375</c:v>
                </c:pt>
                <c:pt idx="827">
                  <c:v>42633.5</c:v>
                </c:pt>
                <c:pt idx="828">
                  <c:v>42633.625</c:v>
                </c:pt>
                <c:pt idx="829">
                  <c:v>42633.75</c:v>
                </c:pt>
                <c:pt idx="830">
                  <c:v>42633.875</c:v>
                </c:pt>
                <c:pt idx="831">
                  <c:v>42634</c:v>
                </c:pt>
                <c:pt idx="832">
                  <c:v>42634.125</c:v>
                </c:pt>
                <c:pt idx="833">
                  <c:v>42634.25</c:v>
                </c:pt>
                <c:pt idx="834">
                  <c:v>42634.375</c:v>
                </c:pt>
                <c:pt idx="835">
                  <c:v>42634.5</c:v>
                </c:pt>
                <c:pt idx="836">
                  <c:v>42634.625</c:v>
                </c:pt>
                <c:pt idx="837">
                  <c:v>42634.75</c:v>
                </c:pt>
                <c:pt idx="838">
                  <c:v>42634.875</c:v>
                </c:pt>
                <c:pt idx="839">
                  <c:v>42635</c:v>
                </c:pt>
                <c:pt idx="840">
                  <c:v>42635.125</c:v>
                </c:pt>
                <c:pt idx="841">
                  <c:v>42635.25</c:v>
                </c:pt>
                <c:pt idx="842">
                  <c:v>42635.375</c:v>
                </c:pt>
                <c:pt idx="843">
                  <c:v>42635.5</c:v>
                </c:pt>
                <c:pt idx="844">
                  <c:v>42635.625</c:v>
                </c:pt>
                <c:pt idx="845">
                  <c:v>42635.75</c:v>
                </c:pt>
                <c:pt idx="846">
                  <c:v>42635.875</c:v>
                </c:pt>
                <c:pt idx="847">
                  <c:v>42636</c:v>
                </c:pt>
                <c:pt idx="848">
                  <c:v>42636.125</c:v>
                </c:pt>
                <c:pt idx="849">
                  <c:v>42636.25</c:v>
                </c:pt>
                <c:pt idx="850">
                  <c:v>42636.375</c:v>
                </c:pt>
                <c:pt idx="851">
                  <c:v>42636.5</c:v>
                </c:pt>
                <c:pt idx="852">
                  <c:v>42636.625</c:v>
                </c:pt>
                <c:pt idx="853">
                  <c:v>42636.75</c:v>
                </c:pt>
                <c:pt idx="854">
                  <c:v>42636.875</c:v>
                </c:pt>
                <c:pt idx="855">
                  <c:v>42637</c:v>
                </c:pt>
                <c:pt idx="856">
                  <c:v>42637.125</c:v>
                </c:pt>
                <c:pt idx="857">
                  <c:v>42637.25</c:v>
                </c:pt>
                <c:pt idx="858">
                  <c:v>42637.375</c:v>
                </c:pt>
                <c:pt idx="859">
                  <c:v>42637.5</c:v>
                </c:pt>
                <c:pt idx="860">
                  <c:v>42637.625</c:v>
                </c:pt>
                <c:pt idx="861">
                  <c:v>42637.75</c:v>
                </c:pt>
                <c:pt idx="862">
                  <c:v>42637.875</c:v>
                </c:pt>
                <c:pt idx="863">
                  <c:v>42638</c:v>
                </c:pt>
                <c:pt idx="864">
                  <c:v>42638.125</c:v>
                </c:pt>
                <c:pt idx="865">
                  <c:v>42638.25</c:v>
                </c:pt>
                <c:pt idx="866">
                  <c:v>42638.375</c:v>
                </c:pt>
                <c:pt idx="867">
                  <c:v>42638.5</c:v>
                </c:pt>
                <c:pt idx="868">
                  <c:v>42638.625</c:v>
                </c:pt>
                <c:pt idx="869">
                  <c:v>42638.75</c:v>
                </c:pt>
                <c:pt idx="870">
                  <c:v>42638.875</c:v>
                </c:pt>
                <c:pt idx="871">
                  <c:v>42639</c:v>
                </c:pt>
                <c:pt idx="872">
                  <c:v>42639.125</c:v>
                </c:pt>
                <c:pt idx="873">
                  <c:v>42639.25</c:v>
                </c:pt>
                <c:pt idx="874">
                  <c:v>42639.375</c:v>
                </c:pt>
                <c:pt idx="875">
                  <c:v>42639.5</c:v>
                </c:pt>
                <c:pt idx="876">
                  <c:v>42639.625</c:v>
                </c:pt>
                <c:pt idx="877">
                  <c:v>42639.75</c:v>
                </c:pt>
                <c:pt idx="878">
                  <c:v>42639.875</c:v>
                </c:pt>
                <c:pt idx="879">
                  <c:v>42640</c:v>
                </c:pt>
                <c:pt idx="880">
                  <c:v>42640.125</c:v>
                </c:pt>
                <c:pt idx="881">
                  <c:v>42640.25</c:v>
                </c:pt>
                <c:pt idx="882">
                  <c:v>42640.375</c:v>
                </c:pt>
                <c:pt idx="883">
                  <c:v>42640.5</c:v>
                </c:pt>
                <c:pt idx="884">
                  <c:v>42640.625</c:v>
                </c:pt>
                <c:pt idx="885">
                  <c:v>42640.75</c:v>
                </c:pt>
                <c:pt idx="886">
                  <c:v>42640.875</c:v>
                </c:pt>
                <c:pt idx="887">
                  <c:v>42641</c:v>
                </c:pt>
                <c:pt idx="888">
                  <c:v>42641.125</c:v>
                </c:pt>
                <c:pt idx="889">
                  <c:v>42641.25</c:v>
                </c:pt>
                <c:pt idx="890">
                  <c:v>42641.375</c:v>
                </c:pt>
                <c:pt idx="891">
                  <c:v>42641.5</c:v>
                </c:pt>
                <c:pt idx="892">
                  <c:v>42641.625</c:v>
                </c:pt>
                <c:pt idx="893">
                  <c:v>42641.75</c:v>
                </c:pt>
                <c:pt idx="894">
                  <c:v>42641.875</c:v>
                </c:pt>
                <c:pt idx="895">
                  <c:v>42642</c:v>
                </c:pt>
                <c:pt idx="896">
                  <c:v>42642.125</c:v>
                </c:pt>
                <c:pt idx="897">
                  <c:v>42642.25</c:v>
                </c:pt>
                <c:pt idx="898">
                  <c:v>42642.375</c:v>
                </c:pt>
                <c:pt idx="899">
                  <c:v>42642.5</c:v>
                </c:pt>
                <c:pt idx="900">
                  <c:v>42642.625</c:v>
                </c:pt>
                <c:pt idx="901">
                  <c:v>42642.75</c:v>
                </c:pt>
                <c:pt idx="902">
                  <c:v>42642.875</c:v>
                </c:pt>
                <c:pt idx="903">
                  <c:v>42643</c:v>
                </c:pt>
                <c:pt idx="904">
                  <c:v>42643.125</c:v>
                </c:pt>
                <c:pt idx="905">
                  <c:v>42643.25</c:v>
                </c:pt>
                <c:pt idx="906">
                  <c:v>42643.375</c:v>
                </c:pt>
                <c:pt idx="907">
                  <c:v>42643.5</c:v>
                </c:pt>
                <c:pt idx="908">
                  <c:v>42643.625</c:v>
                </c:pt>
                <c:pt idx="909">
                  <c:v>42643.75</c:v>
                </c:pt>
                <c:pt idx="910">
                  <c:v>42643.875</c:v>
                </c:pt>
                <c:pt idx="911">
                  <c:v>42644</c:v>
                </c:pt>
                <c:pt idx="912">
                  <c:v>42644.125</c:v>
                </c:pt>
                <c:pt idx="913">
                  <c:v>42644.25</c:v>
                </c:pt>
                <c:pt idx="914">
                  <c:v>42644.375</c:v>
                </c:pt>
                <c:pt idx="915">
                  <c:v>42644.5</c:v>
                </c:pt>
                <c:pt idx="916">
                  <c:v>42644.625</c:v>
                </c:pt>
                <c:pt idx="917">
                  <c:v>42644.75</c:v>
                </c:pt>
                <c:pt idx="918">
                  <c:v>42644.875</c:v>
                </c:pt>
                <c:pt idx="919">
                  <c:v>42645</c:v>
                </c:pt>
                <c:pt idx="920">
                  <c:v>42645.125</c:v>
                </c:pt>
                <c:pt idx="921">
                  <c:v>42645.25</c:v>
                </c:pt>
                <c:pt idx="922">
                  <c:v>42645.375</c:v>
                </c:pt>
                <c:pt idx="923">
                  <c:v>42645.5</c:v>
                </c:pt>
                <c:pt idx="924">
                  <c:v>42645.625</c:v>
                </c:pt>
                <c:pt idx="925">
                  <c:v>42645.75</c:v>
                </c:pt>
                <c:pt idx="926">
                  <c:v>42645.875</c:v>
                </c:pt>
                <c:pt idx="927">
                  <c:v>42646</c:v>
                </c:pt>
                <c:pt idx="928">
                  <c:v>42646.125</c:v>
                </c:pt>
                <c:pt idx="929">
                  <c:v>42646.25</c:v>
                </c:pt>
                <c:pt idx="930">
                  <c:v>42646.375</c:v>
                </c:pt>
                <c:pt idx="931">
                  <c:v>42646.5</c:v>
                </c:pt>
                <c:pt idx="932">
                  <c:v>42646.625</c:v>
                </c:pt>
                <c:pt idx="933">
                  <c:v>42646.75</c:v>
                </c:pt>
                <c:pt idx="934">
                  <c:v>42646.875</c:v>
                </c:pt>
                <c:pt idx="935">
                  <c:v>42647</c:v>
                </c:pt>
                <c:pt idx="936">
                  <c:v>42647.125</c:v>
                </c:pt>
                <c:pt idx="937">
                  <c:v>42647.25</c:v>
                </c:pt>
                <c:pt idx="938">
                  <c:v>42647.375</c:v>
                </c:pt>
                <c:pt idx="939">
                  <c:v>42647.5</c:v>
                </c:pt>
                <c:pt idx="940">
                  <c:v>42647.625</c:v>
                </c:pt>
                <c:pt idx="941">
                  <c:v>42647.75</c:v>
                </c:pt>
                <c:pt idx="942">
                  <c:v>42647.875</c:v>
                </c:pt>
                <c:pt idx="943">
                  <c:v>42648</c:v>
                </c:pt>
                <c:pt idx="944">
                  <c:v>42648.125</c:v>
                </c:pt>
                <c:pt idx="945">
                  <c:v>42648.25</c:v>
                </c:pt>
                <c:pt idx="946">
                  <c:v>42648.375</c:v>
                </c:pt>
                <c:pt idx="947">
                  <c:v>42648.5</c:v>
                </c:pt>
                <c:pt idx="948">
                  <c:v>42648.625</c:v>
                </c:pt>
                <c:pt idx="949">
                  <c:v>42648.75</c:v>
                </c:pt>
                <c:pt idx="950">
                  <c:v>42648.875</c:v>
                </c:pt>
                <c:pt idx="951">
                  <c:v>42649</c:v>
                </c:pt>
                <c:pt idx="952">
                  <c:v>42649.125</c:v>
                </c:pt>
                <c:pt idx="953">
                  <c:v>42649.25</c:v>
                </c:pt>
                <c:pt idx="954">
                  <c:v>42649.375</c:v>
                </c:pt>
                <c:pt idx="955">
                  <c:v>42649.5</c:v>
                </c:pt>
                <c:pt idx="956">
                  <c:v>42649.625</c:v>
                </c:pt>
                <c:pt idx="957">
                  <c:v>42649.75</c:v>
                </c:pt>
                <c:pt idx="958">
                  <c:v>42649.875</c:v>
                </c:pt>
                <c:pt idx="959">
                  <c:v>42650</c:v>
                </c:pt>
                <c:pt idx="960">
                  <c:v>42650.125</c:v>
                </c:pt>
                <c:pt idx="961">
                  <c:v>42650.25</c:v>
                </c:pt>
                <c:pt idx="962">
                  <c:v>42650.375</c:v>
                </c:pt>
                <c:pt idx="963">
                  <c:v>42650.5</c:v>
                </c:pt>
                <c:pt idx="964">
                  <c:v>42650.625</c:v>
                </c:pt>
                <c:pt idx="965">
                  <c:v>42650.75</c:v>
                </c:pt>
                <c:pt idx="966">
                  <c:v>42650.875</c:v>
                </c:pt>
                <c:pt idx="967">
                  <c:v>42651</c:v>
                </c:pt>
                <c:pt idx="968">
                  <c:v>42651.125</c:v>
                </c:pt>
                <c:pt idx="969">
                  <c:v>42651.25</c:v>
                </c:pt>
                <c:pt idx="970">
                  <c:v>42651.375</c:v>
                </c:pt>
                <c:pt idx="971">
                  <c:v>42651.5</c:v>
                </c:pt>
                <c:pt idx="972">
                  <c:v>42651.625</c:v>
                </c:pt>
                <c:pt idx="973">
                  <c:v>42651.75</c:v>
                </c:pt>
                <c:pt idx="974">
                  <c:v>42651.875</c:v>
                </c:pt>
                <c:pt idx="975">
                  <c:v>42652</c:v>
                </c:pt>
                <c:pt idx="976">
                  <c:v>42652.125</c:v>
                </c:pt>
                <c:pt idx="977">
                  <c:v>42652.25</c:v>
                </c:pt>
                <c:pt idx="978">
                  <c:v>42652.375</c:v>
                </c:pt>
                <c:pt idx="979">
                  <c:v>42652.5</c:v>
                </c:pt>
                <c:pt idx="980">
                  <c:v>42652.625</c:v>
                </c:pt>
                <c:pt idx="981">
                  <c:v>42652.75</c:v>
                </c:pt>
                <c:pt idx="982">
                  <c:v>42652.875</c:v>
                </c:pt>
                <c:pt idx="983">
                  <c:v>42653</c:v>
                </c:pt>
                <c:pt idx="984">
                  <c:v>42653.125</c:v>
                </c:pt>
                <c:pt idx="985">
                  <c:v>42653.25</c:v>
                </c:pt>
                <c:pt idx="986">
                  <c:v>42653.375</c:v>
                </c:pt>
                <c:pt idx="987">
                  <c:v>42653.5</c:v>
                </c:pt>
                <c:pt idx="988">
                  <c:v>42653.625</c:v>
                </c:pt>
                <c:pt idx="989">
                  <c:v>42653.75</c:v>
                </c:pt>
                <c:pt idx="990">
                  <c:v>42653.875</c:v>
                </c:pt>
                <c:pt idx="991">
                  <c:v>42654</c:v>
                </c:pt>
                <c:pt idx="992">
                  <c:v>42654.125</c:v>
                </c:pt>
                <c:pt idx="993">
                  <c:v>42654.25</c:v>
                </c:pt>
                <c:pt idx="994">
                  <c:v>42654.375</c:v>
                </c:pt>
                <c:pt idx="995">
                  <c:v>42654.5</c:v>
                </c:pt>
                <c:pt idx="996">
                  <c:v>42654.625</c:v>
                </c:pt>
                <c:pt idx="997">
                  <c:v>42654.75</c:v>
                </c:pt>
                <c:pt idx="998">
                  <c:v>42654.875</c:v>
                </c:pt>
                <c:pt idx="999">
                  <c:v>42655</c:v>
                </c:pt>
                <c:pt idx="1000">
                  <c:v>42655.125</c:v>
                </c:pt>
                <c:pt idx="1001">
                  <c:v>42655.25</c:v>
                </c:pt>
                <c:pt idx="1002">
                  <c:v>42655.375</c:v>
                </c:pt>
                <c:pt idx="1003">
                  <c:v>42655.5</c:v>
                </c:pt>
                <c:pt idx="1004">
                  <c:v>42655.625</c:v>
                </c:pt>
                <c:pt idx="1005">
                  <c:v>42655.75</c:v>
                </c:pt>
                <c:pt idx="1006">
                  <c:v>42655.875</c:v>
                </c:pt>
                <c:pt idx="1007">
                  <c:v>42656</c:v>
                </c:pt>
                <c:pt idx="1008">
                  <c:v>42656.125</c:v>
                </c:pt>
                <c:pt idx="1009">
                  <c:v>42656.25</c:v>
                </c:pt>
                <c:pt idx="1010">
                  <c:v>42656.375</c:v>
                </c:pt>
                <c:pt idx="1011">
                  <c:v>42656.5</c:v>
                </c:pt>
                <c:pt idx="1012">
                  <c:v>42656.625</c:v>
                </c:pt>
                <c:pt idx="1013">
                  <c:v>42656.75</c:v>
                </c:pt>
                <c:pt idx="1014">
                  <c:v>42656.875</c:v>
                </c:pt>
                <c:pt idx="1015">
                  <c:v>42657</c:v>
                </c:pt>
                <c:pt idx="1016">
                  <c:v>42657.125</c:v>
                </c:pt>
                <c:pt idx="1017">
                  <c:v>42657.25</c:v>
                </c:pt>
                <c:pt idx="1018">
                  <c:v>42657.375</c:v>
                </c:pt>
                <c:pt idx="1019">
                  <c:v>42657.5</c:v>
                </c:pt>
                <c:pt idx="1020">
                  <c:v>42657.625</c:v>
                </c:pt>
                <c:pt idx="1021">
                  <c:v>42657.75</c:v>
                </c:pt>
                <c:pt idx="1022">
                  <c:v>42657.875</c:v>
                </c:pt>
                <c:pt idx="1023">
                  <c:v>42658</c:v>
                </c:pt>
                <c:pt idx="1024">
                  <c:v>42658.125</c:v>
                </c:pt>
                <c:pt idx="1025">
                  <c:v>42658.25</c:v>
                </c:pt>
                <c:pt idx="1026">
                  <c:v>42658.375</c:v>
                </c:pt>
                <c:pt idx="1027">
                  <c:v>42658.5</c:v>
                </c:pt>
                <c:pt idx="1028">
                  <c:v>42658.625</c:v>
                </c:pt>
                <c:pt idx="1029">
                  <c:v>42658.75</c:v>
                </c:pt>
                <c:pt idx="1030">
                  <c:v>42658.875</c:v>
                </c:pt>
                <c:pt idx="1031">
                  <c:v>42659</c:v>
                </c:pt>
                <c:pt idx="1032">
                  <c:v>42659.125</c:v>
                </c:pt>
                <c:pt idx="1033">
                  <c:v>42659.25</c:v>
                </c:pt>
                <c:pt idx="1034">
                  <c:v>42659.375</c:v>
                </c:pt>
                <c:pt idx="1035">
                  <c:v>42659.5</c:v>
                </c:pt>
                <c:pt idx="1036">
                  <c:v>42659.625</c:v>
                </c:pt>
                <c:pt idx="1037">
                  <c:v>42659.75</c:v>
                </c:pt>
                <c:pt idx="1038">
                  <c:v>42659.75</c:v>
                </c:pt>
                <c:pt idx="1039">
                  <c:v>42659.875</c:v>
                </c:pt>
                <c:pt idx="1040">
                  <c:v>42660</c:v>
                </c:pt>
                <c:pt idx="1041">
                  <c:v>42660.125</c:v>
                </c:pt>
                <c:pt idx="1042">
                  <c:v>42660.25</c:v>
                </c:pt>
                <c:pt idx="1043">
                  <c:v>42660.375</c:v>
                </c:pt>
                <c:pt idx="1044">
                  <c:v>42660.5</c:v>
                </c:pt>
                <c:pt idx="1045">
                  <c:v>42660.625</c:v>
                </c:pt>
                <c:pt idx="1046">
                  <c:v>42660.75</c:v>
                </c:pt>
                <c:pt idx="1047">
                  <c:v>42660.875</c:v>
                </c:pt>
                <c:pt idx="1048">
                  <c:v>42661</c:v>
                </c:pt>
                <c:pt idx="1049">
                  <c:v>42661.125</c:v>
                </c:pt>
                <c:pt idx="1050">
                  <c:v>42661.25</c:v>
                </c:pt>
                <c:pt idx="1051">
                  <c:v>42661.375</c:v>
                </c:pt>
                <c:pt idx="1052">
                  <c:v>42661.5</c:v>
                </c:pt>
                <c:pt idx="1053">
                  <c:v>42661.625</c:v>
                </c:pt>
                <c:pt idx="1054">
                  <c:v>42661.75</c:v>
                </c:pt>
                <c:pt idx="1055">
                  <c:v>42661.875</c:v>
                </c:pt>
                <c:pt idx="1056">
                  <c:v>42662</c:v>
                </c:pt>
                <c:pt idx="1057">
                  <c:v>42662.125</c:v>
                </c:pt>
                <c:pt idx="1058">
                  <c:v>42662.25</c:v>
                </c:pt>
                <c:pt idx="1059">
                  <c:v>42662.375</c:v>
                </c:pt>
                <c:pt idx="1060">
                  <c:v>42662.5</c:v>
                </c:pt>
                <c:pt idx="1061">
                  <c:v>42662.625</c:v>
                </c:pt>
                <c:pt idx="1062">
                  <c:v>42662.75</c:v>
                </c:pt>
                <c:pt idx="1063">
                  <c:v>42662.875</c:v>
                </c:pt>
                <c:pt idx="1064">
                  <c:v>42663</c:v>
                </c:pt>
                <c:pt idx="1065">
                  <c:v>42663.125</c:v>
                </c:pt>
                <c:pt idx="1066">
                  <c:v>42663.25</c:v>
                </c:pt>
                <c:pt idx="1067">
                  <c:v>42663.375</c:v>
                </c:pt>
                <c:pt idx="1068">
                  <c:v>42663.5</c:v>
                </c:pt>
                <c:pt idx="1069">
                  <c:v>42663.875</c:v>
                </c:pt>
                <c:pt idx="1070">
                  <c:v>42664</c:v>
                </c:pt>
                <c:pt idx="1071">
                  <c:v>42664.125</c:v>
                </c:pt>
                <c:pt idx="1072">
                  <c:v>42664.25</c:v>
                </c:pt>
                <c:pt idx="1073">
                  <c:v>42664.375</c:v>
                </c:pt>
                <c:pt idx="1074">
                  <c:v>42664.5</c:v>
                </c:pt>
                <c:pt idx="1075">
                  <c:v>42664.625</c:v>
                </c:pt>
                <c:pt idx="1076">
                  <c:v>42664.75</c:v>
                </c:pt>
                <c:pt idx="1077">
                  <c:v>42664.875</c:v>
                </c:pt>
                <c:pt idx="1078">
                  <c:v>42665</c:v>
                </c:pt>
                <c:pt idx="1079">
                  <c:v>42665.125</c:v>
                </c:pt>
                <c:pt idx="1080">
                  <c:v>42665.25</c:v>
                </c:pt>
                <c:pt idx="1081">
                  <c:v>42665.375</c:v>
                </c:pt>
                <c:pt idx="1082">
                  <c:v>42665.5</c:v>
                </c:pt>
                <c:pt idx="1083">
                  <c:v>42665.625</c:v>
                </c:pt>
                <c:pt idx="1084">
                  <c:v>42665.75</c:v>
                </c:pt>
                <c:pt idx="1085">
                  <c:v>42665.875</c:v>
                </c:pt>
                <c:pt idx="1086">
                  <c:v>42666</c:v>
                </c:pt>
                <c:pt idx="1087">
                  <c:v>42666.125</c:v>
                </c:pt>
                <c:pt idx="1088">
                  <c:v>42666.25</c:v>
                </c:pt>
                <c:pt idx="1089">
                  <c:v>42666.375</c:v>
                </c:pt>
                <c:pt idx="1090">
                  <c:v>42666.5</c:v>
                </c:pt>
                <c:pt idx="1091">
                  <c:v>42666.625</c:v>
                </c:pt>
                <c:pt idx="1092">
                  <c:v>42666.75</c:v>
                </c:pt>
                <c:pt idx="1093">
                  <c:v>42666.875</c:v>
                </c:pt>
                <c:pt idx="1094">
                  <c:v>42667</c:v>
                </c:pt>
                <c:pt idx="1095">
                  <c:v>42667.125</c:v>
                </c:pt>
                <c:pt idx="1096">
                  <c:v>42667.25</c:v>
                </c:pt>
                <c:pt idx="1097">
                  <c:v>42667.375</c:v>
                </c:pt>
                <c:pt idx="1098">
                  <c:v>42667.5</c:v>
                </c:pt>
                <c:pt idx="1099">
                  <c:v>42667.625</c:v>
                </c:pt>
                <c:pt idx="1100">
                  <c:v>42667.75</c:v>
                </c:pt>
                <c:pt idx="1101">
                  <c:v>42667.875</c:v>
                </c:pt>
                <c:pt idx="1102">
                  <c:v>42668</c:v>
                </c:pt>
                <c:pt idx="1103">
                  <c:v>42668.125</c:v>
                </c:pt>
                <c:pt idx="1104">
                  <c:v>42668.25</c:v>
                </c:pt>
                <c:pt idx="1105">
                  <c:v>42668.375</c:v>
                </c:pt>
                <c:pt idx="1106">
                  <c:v>42668.5</c:v>
                </c:pt>
                <c:pt idx="1107">
                  <c:v>42668.625</c:v>
                </c:pt>
                <c:pt idx="1108">
                  <c:v>42668.75</c:v>
                </c:pt>
                <c:pt idx="1109">
                  <c:v>42668.875</c:v>
                </c:pt>
                <c:pt idx="1110">
                  <c:v>42669</c:v>
                </c:pt>
                <c:pt idx="1111">
                  <c:v>42669.125</c:v>
                </c:pt>
                <c:pt idx="1112">
                  <c:v>42669.25</c:v>
                </c:pt>
                <c:pt idx="1113">
                  <c:v>42669.375</c:v>
                </c:pt>
                <c:pt idx="1114">
                  <c:v>42669.5</c:v>
                </c:pt>
                <c:pt idx="1115">
                  <c:v>42669.625</c:v>
                </c:pt>
                <c:pt idx="1116">
                  <c:v>42669.75</c:v>
                </c:pt>
                <c:pt idx="1117">
                  <c:v>42669.875</c:v>
                </c:pt>
                <c:pt idx="1118">
                  <c:v>42670</c:v>
                </c:pt>
                <c:pt idx="1119">
                  <c:v>42670.125</c:v>
                </c:pt>
                <c:pt idx="1120">
                  <c:v>42670.25</c:v>
                </c:pt>
                <c:pt idx="1121">
                  <c:v>42670.375</c:v>
                </c:pt>
                <c:pt idx="1122">
                  <c:v>42670.5</c:v>
                </c:pt>
                <c:pt idx="1123">
                  <c:v>42670.625</c:v>
                </c:pt>
                <c:pt idx="1124">
                  <c:v>42670.75</c:v>
                </c:pt>
                <c:pt idx="1125">
                  <c:v>42670.875</c:v>
                </c:pt>
                <c:pt idx="1126">
                  <c:v>42671</c:v>
                </c:pt>
                <c:pt idx="1127">
                  <c:v>42671.125</c:v>
                </c:pt>
                <c:pt idx="1128">
                  <c:v>42671.25</c:v>
                </c:pt>
                <c:pt idx="1129">
                  <c:v>42671.375</c:v>
                </c:pt>
                <c:pt idx="1130">
                  <c:v>42671.5</c:v>
                </c:pt>
                <c:pt idx="1131">
                  <c:v>42671.625</c:v>
                </c:pt>
                <c:pt idx="1132">
                  <c:v>42671.75</c:v>
                </c:pt>
                <c:pt idx="1133">
                  <c:v>42671.875</c:v>
                </c:pt>
                <c:pt idx="1134">
                  <c:v>42672</c:v>
                </c:pt>
                <c:pt idx="1135">
                  <c:v>42672.125</c:v>
                </c:pt>
                <c:pt idx="1136">
                  <c:v>42672.25</c:v>
                </c:pt>
                <c:pt idx="1137">
                  <c:v>42672.375</c:v>
                </c:pt>
                <c:pt idx="1138">
                  <c:v>42672.5</c:v>
                </c:pt>
                <c:pt idx="1139">
                  <c:v>42672.625</c:v>
                </c:pt>
                <c:pt idx="1140">
                  <c:v>42672.75</c:v>
                </c:pt>
                <c:pt idx="1141">
                  <c:v>42672.875</c:v>
                </c:pt>
                <c:pt idx="1142">
                  <c:v>42673</c:v>
                </c:pt>
                <c:pt idx="1143">
                  <c:v>42673.125</c:v>
                </c:pt>
                <c:pt idx="1144">
                  <c:v>42673.25</c:v>
                </c:pt>
                <c:pt idx="1145">
                  <c:v>42673.375</c:v>
                </c:pt>
                <c:pt idx="1146">
                  <c:v>42673.5</c:v>
                </c:pt>
                <c:pt idx="1147">
                  <c:v>42673.625</c:v>
                </c:pt>
                <c:pt idx="1148">
                  <c:v>42673.75</c:v>
                </c:pt>
                <c:pt idx="1149">
                  <c:v>42673.875</c:v>
                </c:pt>
                <c:pt idx="1150">
                  <c:v>42674</c:v>
                </c:pt>
                <c:pt idx="1151">
                  <c:v>42674.125</c:v>
                </c:pt>
                <c:pt idx="1152">
                  <c:v>42674.25</c:v>
                </c:pt>
                <c:pt idx="1153">
                  <c:v>42674.375</c:v>
                </c:pt>
                <c:pt idx="1154">
                  <c:v>42674.5</c:v>
                </c:pt>
                <c:pt idx="1155">
                  <c:v>42674.625</c:v>
                </c:pt>
                <c:pt idx="1156">
                  <c:v>42674.75</c:v>
                </c:pt>
                <c:pt idx="1157">
                  <c:v>42674.875</c:v>
                </c:pt>
                <c:pt idx="1158">
                  <c:v>42675</c:v>
                </c:pt>
                <c:pt idx="1159">
                  <c:v>42675.125</c:v>
                </c:pt>
                <c:pt idx="1160">
                  <c:v>42675.25</c:v>
                </c:pt>
                <c:pt idx="1161">
                  <c:v>42675.375</c:v>
                </c:pt>
                <c:pt idx="1162">
                  <c:v>42675.5</c:v>
                </c:pt>
                <c:pt idx="1163">
                  <c:v>42675.625</c:v>
                </c:pt>
                <c:pt idx="1164">
                  <c:v>42675.75</c:v>
                </c:pt>
                <c:pt idx="1165">
                  <c:v>42675.875</c:v>
                </c:pt>
                <c:pt idx="1166">
                  <c:v>42676</c:v>
                </c:pt>
                <c:pt idx="1167">
                  <c:v>42676.125</c:v>
                </c:pt>
                <c:pt idx="1168">
                  <c:v>42676.25</c:v>
                </c:pt>
                <c:pt idx="1169">
                  <c:v>42676.375</c:v>
                </c:pt>
                <c:pt idx="1170">
                  <c:v>42676.5</c:v>
                </c:pt>
                <c:pt idx="1171">
                  <c:v>42676.625</c:v>
                </c:pt>
                <c:pt idx="1172">
                  <c:v>42676.75</c:v>
                </c:pt>
                <c:pt idx="1173">
                  <c:v>42676.875</c:v>
                </c:pt>
                <c:pt idx="1174">
                  <c:v>42677</c:v>
                </c:pt>
                <c:pt idx="1175">
                  <c:v>42677.125</c:v>
                </c:pt>
                <c:pt idx="1176">
                  <c:v>42677.25</c:v>
                </c:pt>
                <c:pt idx="1177">
                  <c:v>42677.375</c:v>
                </c:pt>
                <c:pt idx="1178">
                  <c:v>42677.5</c:v>
                </c:pt>
                <c:pt idx="1179">
                  <c:v>42677.625</c:v>
                </c:pt>
                <c:pt idx="1180">
                  <c:v>42677.75</c:v>
                </c:pt>
                <c:pt idx="1181">
                  <c:v>42677.875</c:v>
                </c:pt>
                <c:pt idx="1182">
                  <c:v>42678</c:v>
                </c:pt>
                <c:pt idx="1183">
                  <c:v>42678.125</c:v>
                </c:pt>
                <c:pt idx="1184">
                  <c:v>42678.25</c:v>
                </c:pt>
                <c:pt idx="1185">
                  <c:v>42678.375</c:v>
                </c:pt>
                <c:pt idx="1186">
                  <c:v>42678.5</c:v>
                </c:pt>
                <c:pt idx="1187">
                  <c:v>42678.625</c:v>
                </c:pt>
                <c:pt idx="1188">
                  <c:v>42678.75</c:v>
                </c:pt>
                <c:pt idx="1189">
                  <c:v>42678.875</c:v>
                </c:pt>
                <c:pt idx="1190">
                  <c:v>42679</c:v>
                </c:pt>
                <c:pt idx="1191">
                  <c:v>42679.125</c:v>
                </c:pt>
                <c:pt idx="1192">
                  <c:v>42679.25</c:v>
                </c:pt>
                <c:pt idx="1193">
                  <c:v>42679.375</c:v>
                </c:pt>
                <c:pt idx="1194">
                  <c:v>42679.5</c:v>
                </c:pt>
                <c:pt idx="1195">
                  <c:v>42679.625</c:v>
                </c:pt>
                <c:pt idx="1196">
                  <c:v>42679.75</c:v>
                </c:pt>
                <c:pt idx="1197">
                  <c:v>42679.875</c:v>
                </c:pt>
                <c:pt idx="1198">
                  <c:v>42680</c:v>
                </c:pt>
                <c:pt idx="1199">
                  <c:v>42680.125</c:v>
                </c:pt>
                <c:pt idx="1200">
                  <c:v>42680.25</c:v>
                </c:pt>
                <c:pt idx="1201">
                  <c:v>42680.375</c:v>
                </c:pt>
                <c:pt idx="1202">
                  <c:v>42680.5</c:v>
                </c:pt>
                <c:pt idx="1203">
                  <c:v>42680.625</c:v>
                </c:pt>
                <c:pt idx="1204">
                  <c:v>42680.75</c:v>
                </c:pt>
                <c:pt idx="1205">
                  <c:v>42680.875</c:v>
                </c:pt>
                <c:pt idx="1206">
                  <c:v>42681</c:v>
                </c:pt>
                <c:pt idx="1207">
                  <c:v>42681.125</c:v>
                </c:pt>
                <c:pt idx="1208">
                  <c:v>42681.25</c:v>
                </c:pt>
                <c:pt idx="1209">
                  <c:v>42681.375</c:v>
                </c:pt>
                <c:pt idx="1210">
                  <c:v>42681.5</c:v>
                </c:pt>
                <c:pt idx="1211">
                  <c:v>42681.625</c:v>
                </c:pt>
                <c:pt idx="1212">
                  <c:v>42681.75</c:v>
                </c:pt>
                <c:pt idx="1213">
                  <c:v>42681.875</c:v>
                </c:pt>
                <c:pt idx="1214">
                  <c:v>42682</c:v>
                </c:pt>
                <c:pt idx="1215">
                  <c:v>42682.125</c:v>
                </c:pt>
                <c:pt idx="1216">
                  <c:v>42682.25</c:v>
                </c:pt>
                <c:pt idx="1217">
                  <c:v>42682.375</c:v>
                </c:pt>
                <c:pt idx="1218">
                  <c:v>42682.5</c:v>
                </c:pt>
                <c:pt idx="1219">
                  <c:v>42682.625</c:v>
                </c:pt>
                <c:pt idx="1220">
                  <c:v>42682.75</c:v>
                </c:pt>
                <c:pt idx="1221">
                  <c:v>42682.875</c:v>
                </c:pt>
                <c:pt idx="1222">
                  <c:v>42683</c:v>
                </c:pt>
                <c:pt idx="1223">
                  <c:v>42683.125</c:v>
                </c:pt>
                <c:pt idx="1224">
                  <c:v>42683.25</c:v>
                </c:pt>
                <c:pt idx="1225">
                  <c:v>42683.375</c:v>
                </c:pt>
                <c:pt idx="1226">
                  <c:v>42683.5</c:v>
                </c:pt>
                <c:pt idx="1227">
                  <c:v>42683.625</c:v>
                </c:pt>
                <c:pt idx="1228">
                  <c:v>42683.75</c:v>
                </c:pt>
                <c:pt idx="1229">
                  <c:v>42683.875</c:v>
                </c:pt>
                <c:pt idx="1230">
                  <c:v>42684</c:v>
                </c:pt>
                <c:pt idx="1231">
                  <c:v>42684.125</c:v>
                </c:pt>
                <c:pt idx="1232">
                  <c:v>42684.25</c:v>
                </c:pt>
                <c:pt idx="1233">
                  <c:v>42684.375</c:v>
                </c:pt>
                <c:pt idx="1234">
                  <c:v>42684.375</c:v>
                </c:pt>
                <c:pt idx="1235">
                  <c:v>42684.5</c:v>
                </c:pt>
                <c:pt idx="1236">
                  <c:v>42684.625</c:v>
                </c:pt>
                <c:pt idx="1237">
                  <c:v>42684.75</c:v>
                </c:pt>
                <c:pt idx="1238">
                  <c:v>42684.875</c:v>
                </c:pt>
                <c:pt idx="1239">
                  <c:v>42685</c:v>
                </c:pt>
                <c:pt idx="1240">
                  <c:v>42685.125</c:v>
                </c:pt>
                <c:pt idx="1241">
                  <c:v>42685.25</c:v>
                </c:pt>
                <c:pt idx="1242">
                  <c:v>42685.375</c:v>
                </c:pt>
                <c:pt idx="1243">
                  <c:v>42685.5</c:v>
                </c:pt>
                <c:pt idx="1244">
                  <c:v>42685.625</c:v>
                </c:pt>
                <c:pt idx="1245">
                  <c:v>42685.75</c:v>
                </c:pt>
                <c:pt idx="1246">
                  <c:v>42685.875</c:v>
                </c:pt>
                <c:pt idx="1247">
                  <c:v>42686</c:v>
                </c:pt>
                <c:pt idx="1248">
                  <c:v>42686.125</c:v>
                </c:pt>
                <c:pt idx="1249">
                  <c:v>42686.25</c:v>
                </c:pt>
                <c:pt idx="1250">
                  <c:v>42686.375</c:v>
                </c:pt>
                <c:pt idx="1251">
                  <c:v>42686.5</c:v>
                </c:pt>
                <c:pt idx="1252">
                  <c:v>42686.625</c:v>
                </c:pt>
                <c:pt idx="1253">
                  <c:v>42686.75</c:v>
                </c:pt>
                <c:pt idx="1254">
                  <c:v>42686.875</c:v>
                </c:pt>
                <c:pt idx="1255">
                  <c:v>42687</c:v>
                </c:pt>
                <c:pt idx="1256">
                  <c:v>42687.125</c:v>
                </c:pt>
                <c:pt idx="1257">
                  <c:v>42687.25</c:v>
                </c:pt>
                <c:pt idx="1258">
                  <c:v>42687.375</c:v>
                </c:pt>
                <c:pt idx="1259">
                  <c:v>42687.5</c:v>
                </c:pt>
                <c:pt idx="1260">
                  <c:v>42687.625</c:v>
                </c:pt>
                <c:pt idx="1261">
                  <c:v>42687.75</c:v>
                </c:pt>
                <c:pt idx="1262">
                  <c:v>42687.875</c:v>
                </c:pt>
                <c:pt idx="1263">
                  <c:v>42688</c:v>
                </c:pt>
                <c:pt idx="1264">
                  <c:v>42688.125</c:v>
                </c:pt>
                <c:pt idx="1265">
                  <c:v>42688.25</c:v>
                </c:pt>
                <c:pt idx="1266">
                  <c:v>42688.375</c:v>
                </c:pt>
                <c:pt idx="1267">
                  <c:v>42688.5</c:v>
                </c:pt>
                <c:pt idx="1268">
                  <c:v>42688.625</c:v>
                </c:pt>
                <c:pt idx="1269">
                  <c:v>42688.75</c:v>
                </c:pt>
                <c:pt idx="1270">
                  <c:v>42688.875</c:v>
                </c:pt>
                <c:pt idx="1271">
                  <c:v>42689</c:v>
                </c:pt>
                <c:pt idx="1272">
                  <c:v>42689.125</c:v>
                </c:pt>
                <c:pt idx="1273">
                  <c:v>42689.25</c:v>
                </c:pt>
                <c:pt idx="1274">
                  <c:v>42689.375</c:v>
                </c:pt>
                <c:pt idx="1275">
                  <c:v>42689.5</c:v>
                </c:pt>
                <c:pt idx="1276">
                  <c:v>42689.625</c:v>
                </c:pt>
                <c:pt idx="1277">
                  <c:v>42689.75</c:v>
                </c:pt>
                <c:pt idx="1278">
                  <c:v>42689.875</c:v>
                </c:pt>
                <c:pt idx="1279">
                  <c:v>42690</c:v>
                </c:pt>
                <c:pt idx="1280">
                  <c:v>42690.125</c:v>
                </c:pt>
                <c:pt idx="1281">
                  <c:v>42690.25</c:v>
                </c:pt>
                <c:pt idx="1282">
                  <c:v>42690.375</c:v>
                </c:pt>
                <c:pt idx="1283">
                  <c:v>42690.5</c:v>
                </c:pt>
                <c:pt idx="1284">
                  <c:v>42690.625</c:v>
                </c:pt>
                <c:pt idx="1285">
                  <c:v>42690.75</c:v>
                </c:pt>
                <c:pt idx="1286">
                  <c:v>42690.875</c:v>
                </c:pt>
                <c:pt idx="1287">
                  <c:v>42691</c:v>
                </c:pt>
                <c:pt idx="1288">
                  <c:v>42691.125</c:v>
                </c:pt>
                <c:pt idx="1289">
                  <c:v>42691.25</c:v>
                </c:pt>
                <c:pt idx="1290">
                  <c:v>42691.375</c:v>
                </c:pt>
                <c:pt idx="1291">
                  <c:v>42691.5</c:v>
                </c:pt>
                <c:pt idx="1292">
                  <c:v>42691.625</c:v>
                </c:pt>
                <c:pt idx="1293">
                  <c:v>42691.75</c:v>
                </c:pt>
                <c:pt idx="1294">
                  <c:v>42691.875</c:v>
                </c:pt>
                <c:pt idx="1295">
                  <c:v>42692</c:v>
                </c:pt>
                <c:pt idx="1296">
                  <c:v>42692.125</c:v>
                </c:pt>
                <c:pt idx="1297">
                  <c:v>42692.25</c:v>
                </c:pt>
                <c:pt idx="1298">
                  <c:v>42692.375</c:v>
                </c:pt>
                <c:pt idx="1299">
                  <c:v>42692.5</c:v>
                </c:pt>
                <c:pt idx="1300">
                  <c:v>42692.625</c:v>
                </c:pt>
                <c:pt idx="1301">
                  <c:v>42692.75</c:v>
                </c:pt>
                <c:pt idx="1302">
                  <c:v>42692.875</c:v>
                </c:pt>
                <c:pt idx="1303">
                  <c:v>42693</c:v>
                </c:pt>
                <c:pt idx="1304">
                  <c:v>42693.125</c:v>
                </c:pt>
                <c:pt idx="1305">
                  <c:v>42693.25</c:v>
                </c:pt>
                <c:pt idx="1306">
                  <c:v>42693.375</c:v>
                </c:pt>
                <c:pt idx="1307">
                  <c:v>42693.5</c:v>
                </c:pt>
                <c:pt idx="1308">
                  <c:v>42693.625</c:v>
                </c:pt>
                <c:pt idx="1309">
                  <c:v>42693.75</c:v>
                </c:pt>
                <c:pt idx="1310">
                  <c:v>42693.875</c:v>
                </c:pt>
                <c:pt idx="1311">
                  <c:v>42694</c:v>
                </c:pt>
                <c:pt idx="1312">
                  <c:v>42694.125</c:v>
                </c:pt>
                <c:pt idx="1313">
                  <c:v>42694.25</c:v>
                </c:pt>
                <c:pt idx="1314">
                  <c:v>42694.375</c:v>
                </c:pt>
                <c:pt idx="1315">
                  <c:v>42694.5</c:v>
                </c:pt>
                <c:pt idx="1316">
                  <c:v>42694.625</c:v>
                </c:pt>
                <c:pt idx="1317">
                  <c:v>42694.75</c:v>
                </c:pt>
                <c:pt idx="1318">
                  <c:v>42694.875</c:v>
                </c:pt>
                <c:pt idx="1319">
                  <c:v>42695</c:v>
                </c:pt>
                <c:pt idx="1320">
                  <c:v>42695.125</c:v>
                </c:pt>
                <c:pt idx="1321">
                  <c:v>42695.25</c:v>
                </c:pt>
                <c:pt idx="1322">
                  <c:v>42695.375</c:v>
                </c:pt>
                <c:pt idx="1323">
                  <c:v>42695.5</c:v>
                </c:pt>
                <c:pt idx="1324">
                  <c:v>42695.625</c:v>
                </c:pt>
                <c:pt idx="1325">
                  <c:v>42695.75</c:v>
                </c:pt>
                <c:pt idx="1326">
                  <c:v>42695.875</c:v>
                </c:pt>
                <c:pt idx="1327">
                  <c:v>42696</c:v>
                </c:pt>
                <c:pt idx="1328">
                  <c:v>42696.125</c:v>
                </c:pt>
                <c:pt idx="1329">
                  <c:v>42696.25</c:v>
                </c:pt>
                <c:pt idx="1330">
                  <c:v>42696.375</c:v>
                </c:pt>
                <c:pt idx="1331">
                  <c:v>42696.5</c:v>
                </c:pt>
                <c:pt idx="1332">
                  <c:v>42696.625</c:v>
                </c:pt>
                <c:pt idx="1333">
                  <c:v>42696.75</c:v>
                </c:pt>
                <c:pt idx="1334">
                  <c:v>42696.875</c:v>
                </c:pt>
                <c:pt idx="1335">
                  <c:v>42697</c:v>
                </c:pt>
                <c:pt idx="1336">
                  <c:v>42697.125</c:v>
                </c:pt>
                <c:pt idx="1337">
                  <c:v>42697.25</c:v>
                </c:pt>
                <c:pt idx="1338">
                  <c:v>42697.375</c:v>
                </c:pt>
                <c:pt idx="1339">
                  <c:v>42697.5</c:v>
                </c:pt>
                <c:pt idx="1340">
                  <c:v>42697.625</c:v>
                </c:pt>
                <c:pt idx="1341">
                  <c:v>42697.75</c:v>
                </c:pt>
                <c:pt idx="1342">
                  <c:v>42697.875</c:v>
                </c:pt>
                <c:pt idx="1343">
                  <c:v>42698</c:v>
                </c:pt>
                <c:pt idx="1344">
                  <c:v>42698.125</c:v>
                </c:pt>
                <c:pt idx="1345">
                  <c:v>42698.25</c:v>
                </c:pt>
                <c:pt idx="1346">
                  <c:v>42698.375</c:v>
                </c:pt>
                <c:pt idx="1347">
                  <c:v>42698.5</c:v>
                </c:pt>
                <c:pt idx="1348">
                  <c:v>42698.625</c:v>
                </c:pt>
                <c:pt idx="1349">
                  <c:v>42698.75</c:v>
                </c:pt>
                <c:pt idx="1350">
                  <c:v>42698.875</c:v>
                </c:pt>
                <c:pt idx="1351">
                  <c:v>42699</c:v>
                </c:pt>
                <c:pt idx="1352">
                  <c:v>42699.125</c:v>
                </c:pt>
                <c:pt idx="1353">
                  <c:v>42699.25</c:v>
                </c:pt>
                <c:pt idx="1354">
                  <c:v>42699.375</c:v>
                </c:pt>
                <c:pt idx="1355">
                  <c:v>42699.5</c:v>
                </c:pt>
                <c:pt idx="1356">
                  <c:v>42699.625</c:v>
                </c:pt>
                <c:pt idx="1357">
                  <c:v>42699.75</c:v>
                </c:pt>
                <c:pt idx="1358">
                  <c:v>42699.875</c:v>
                </c:pt>
                <c:pt idx="1359">
                  <c:v>42700</c:v>
                </c:pt>
                <c:pt idx="1360">
                  <c:v>42700.125</c:v>
                </c:pt>
                <c:pt idx="1361">
                  <c:v>42700.25</c:v>
                </c:pt>
                <c:pt idx="1362">
                  <c:v>42700.375</c:v>
                </c:pt>
                <c:pt idx="1363">
                  <c:v>42700.375</c:v>
                </c:pt>
                <c:pt idx="1364">
                  <c:v>42700.5</c:v>
                </c:pt>
                <c:pt idx="1365">
                  <c:v>42700.625</c:v>
                </c:pt>
                <c:pt idx="1366">
                  <c:v>42700.75</c:v>
                </c:pt>
                <c:pt idx="1367">
                  <c:v>42700.875</c:v>
                </c:pt>
                <c:pt idx="1368">
                  <c:v>42701</c:v>
                </c:pt>
                <c:pt idx="1369">
                  <c:v>42701.125</c:v>
                </c:pt>
                <c:pt idx="1370">
                  <c:v>42701.25</c:v>
                </c:pt>
                <c:pt idx="1371">
                  <c:v>42701.375</c:v>
                </c:pt>
                <c:pt idx="1372">
                  <c:v>42701.5</c:v>
                </c:pt>
                <c:pt idx="1373">
                  <c:v>42701.625</c:v>
                </c:pt>
                <c:pt idx="1374">
                  <c:v>42701.75</c:v>
                </c:pt>
                <c:pt idx="1375">
                  <c:v>42701.875</c:v>
                </c:pt>
                <c:pt idx="1376">
                  <c:v>42702</c:v>
                </c:pt>
                <c:pt idx="1377">
                  <c:v>42702.125</c:v>
                </c:pt>
                <c:pt idx="1378">
                  <c:v>42702.25</c:v>
                </c:pt>
                <c:pt idx="1379">
                  <c:v>42702.375</c:v>
                </c:pt>
                <c:pt idx="1380">
                  <c:v>42702.5</c:v>
                </c:pt>
                <c:pt idx="1381">
                  <c:v>42702.625</c:v>
                </c:pt>
                <c:pt idx="1382">
                  <c:v>42702.75</c:v>
                </c:pt>
                <c:pt idx="1383">
                  <c:v>42702.875</c:v>
                </c:pt>
                <c:pt idx="1384">
                  <c:v>42703</c:v>
                </c:pt>
                <c:pt idx="1385">
                  <c:v>42703.125</c:v>
                </c:pt>
                <c:pt idx="1386">
                  <c:v>42703.25</c:v>
                </c:pt>
                <c:pt idx="1387">
                  <c:v>42703.375</c:v>
                </c:pt>
                <c:pt idx="1388">
                  <c:v>42703.5</c:v>
                </c:pt>
                <c:pt idx="1389">
                  <c:v>42703.625</c:v>
                </c:pt>
                <c:pt idx="1390">
                  <c:v>42703.75</c:v>
                </c:pt>
                <c:pt idx="1391">
                  <c:v>42703.875</c:v>
                </c:pt>
                <c:pt idx="1392">
                  <c:v>42704</c:v>
                </c:pt>
                <c:pt idx="1393">
                  <c:v>42704.125</c:v>
                </c:pt>
                <c:pt idx="1394">
                  <c:v>42704.25</c:v>
                </c:pt>
                <c:pt idx="1395">
                  <c:v>42704.375</c:v>
                </c:pt>
                <c:pt idx="1396">
                  <c:v>42704.5</c:v>
                </c:pt>
                <c:pt idx="1397">
                  <c:v>42704.625</c:v>
                </c:pt>
                <c:pt idx="1398">
                  <c:v>42704.75</c:v>
                </c:pt>
                <c:pt idx="1399">
                  <c:v>42704.875</c:v>
                </c:pt>
                <c:pt idx="1400">
                  <c:v>42705</c:v>
                </c:pt>
                <c:pt idx="1401">
                  <c:v>42705.125</c:v>
                </c:pt>
                <c:pt idx="1402">
                  <c:v>42705.25</c:v>
                </c:pt>
                <c:pt idx="1403">
                  <c:v>42705.375</c:v>
                </c:pt>
                <c:pt idx="1404">
                  <c:v>42705.5</c:v>
                </c:pt>
                <c:pt idx="1405">
                  <c:v>42705.625</c:v>
                </c:pt>
                <c:pt idx="1406">
                  <c:v>42705.75</c:v>
                </c:pt>
                <c:pt idx="1407">
                  <c:v>42705.875</c:v>
                </c:pt>
                <c:pt idx="1408">
                  <c:v>42706</c:v>
                </c:pt>
                <c:pt idx="1409">
                  <c:v>42706.125</c:v>
                </c:pt>
                <c:pt idx="1410">
                  <c:v>42706.25</c:v>
                </c:pt>
                <c:pt idx="1411">
                  <c:v>42706.375</c:v>
                </c:pt>
                <c:pt idx="1412">
                  <c:v>42706.5</c:v>
                </c:pt>
                <c:pt idx="1413">
                  <c:v>42706.625</c:v>
                </c:pt>
                <c:pt idx="1414">
                  <c:v>42706.75</c:v>
                </c:pt>
                <c:pt idx="1415">
                  <c:v>42706.875</c:v>
                </c:pt>
                <c:pt idx="1416">
                  <c:v>42707</c:v>
                </c:pt>
                <c:pt idx="1417">
                  <c:v>42707.125</c:v>
                </c:pt>
                <c:pt idx="1418">
                  <c:v>42707.25</c:v>
                </c:pt>
                <c:pt idx="1419">
                  <c:v>42707.375</c:v>
                </c:pt>
                <c:pt idx="1420">
                  <c:v>42707.5</c:v>
                </c:pt>
                <c:pt idx="1421">
                  <c:v>42707.625</c:v>
                </c:pt>
                <c:pt idx="1422">
                  <c:v>42707.75</c:v>
                </c:pt>
                <c:pt idx="1423">
                  <c:v>42707.875</c:v>
                </c:pt>
                <c:pt idx="1424">
                  <c:v>42708</c:v>
                </c:pt>
                <c:pt idx="1425">
                  <c:v>42708.125</c:v>
                </c:pt>
                <c:pt idx="1426">
                  <c:v>42708.25</c:v>
                </c:pt>
                <c:pt idx="1427">
                  <c:v>42708.375</c:v>
                </c:pt>
                <c:pt idx="1428">
                  <c:v>42708.5</c:v>
                </c:pt>
                <c:pt idx="1429">
                  <c:v>42708.625</c:v>
                </c:pt>
                <c:pt idx="1430">
                  <c:v>42708.75</c:v>
                </c:pt>
                <c:pt idx="1431">
                  <c:v>42708.875</c:v>
                </c:pt>
                <c:pt idx="1432">
                  <c:v>42709</c:v>
                </c:pt>
                <c:pt idx="1433">
                  <c:v>42709.125</c:v>
                </c:pt>
                <c:pt idx="1434">
                  <c:v>42709.25</c:v>
                </c:pt>
                <c:pt idx="1435">
                  <c:v>42709.375</c:v>
                </c:pt>
                <c:pt idx="1436">
                  <c:v>42709.5</c:v>
                </c:pt>
                <c:pt idx="1437">
                  <c:v>42709.625</c:v>
                </c:pt>
                <c:pt idx="1438">
                  <c:v>42709.75</c:v>
                </c:pt>
                <c:pt idx="1439">
                  <c:v>42709.875</c:v>
                </c:pt>
                <c:pt idx="1440">
                  <c:v>42710</c:v>
                </c:pt>
                <c:pt idx="1441">
                  <c:v>42710.125</c:v>
                </c:pt>
                <c:pt idx="1442">
                  <c:v>42710.25</c:v>
                </c:pt>
                <c:pt idx="1443">
                  <c:v>42710.375</c:v>
                </c:pt>
                <c:pt idx="1444">
                  <c:v>42710.5</c:v>
                </c:pt>
                <c:pt idx="1445">
                  <c:v>42710.625</c:v>
                </c:pt>
                <c:pt idx="1446">
                  <c:v>42710.75</c:v>
                </c:pt>
                <c:pt idx="1447">
                  <c:v>42710.875</c:v>
                </c:pt>
                <c:pt idx="1448">
                  <c:v>42711</c:v>
                </c:pt>
                <c:pt idx="1449">
                  <c:v>42711.125</c:v>
                </c:pt>
                <c:pt idx="1450">
                  <c:v>42711.25</c:v>
                </c:pt>
                <c:pt idx="1451">
                  <c:v>42711.375</c:v>
                </c:pt>
                <c:pt idx="1452">
                  <c:v>42711.375</c:v>
                </c:pt>
                <c:pt idx="1453">
                  <c:v>42711.5</c:v>
                </c:pt>
                <c:pt idx="1454">
                  <c:v>42711.625</c:v>
                </c:pt>
                <c:pt idx="1455">
                  <c:v>42711.75</c:v>
                </c:pt>
                <c:pt idx="1456">
                  <c:v>42711.875</c:v>
                </c:pt>
                <c:pt idx="1457">
                  <c:v>42712</c:v>
                </c:pt>
                <c:pt idx="1458">
                  <c:v>42712.125</c:v>
                </c:pt>
                <c:pt idx="1459">
                  <c:v>42712.25</c:v>
                </c:pt>
                <c:pt idx="1460">
                  <c:v>42712.375</c:v>
                </c:pt>
                <c:pt idx="1461">
                  <c:v>42712.5</c:v>
                </c:pt>
                <c:pt idx="1462">
                  <c:v>42712.625</c:v>
                </c:pt>
                <c:pt idx="1463">
                  <c:v>42712.75</c:v>
                </c:pt>
                <c:pt idx="1464">
                  <c:v>42712.875</c:v>
                </c:pt>
                <c:pt idx="1465">
                  <c:v>42713</c:v>
                </c:pt>
                <c:pt idx="1466">
                  <c:v>42713.125</c:v>
                </c:pt>
                <c:pt idx="1467">
                  <c:v>42713.25</c:v>
                </c:pt>
                <c:pt idx="1468">
                  <c:v>42713.375</c:v>
                </c:pt>
                <c:pt idx="1469">
                  <c:v>42713.5</c:v>
                </c:pt>
                <c:pt idx="1470">
                  <c:v>42713.625</c:v>
                </c:pt>
                <c:pt idx="1471">
                  <c:v>42713.75</c:v>
                </c:pt>
                <c:pt idx="1472">
                  <c:v>42713.875</c:v>
                </c:pt>
                <c:pt idx="1473">
                  <c:v>42714</c:v>
                </c:pt>
                <c:pt idx="1474">
                  <c:v>42714.125</c:v>
                </c:pt>
                <c:pt idx="1475">
                  <c:v>42714.25</c:v>
                </c:pt>
                <c:pt idx="1476">
                  <c:v>42714.375</c:v>
                </c:pt>
                <c:pt idx="1477">
                  <c:v>42714.5</c:v>
                </c:pt>
                <c:pt idx="1478">
                  <c:v>42714.625</c:v>
                </c:pt>
                <c:pt idx="1479">
                  <c:v>42714.75</c:v>
                </c:pt>
                <c:pt idx="1480">
                  <c:v>42714.875</c:v>
                </c:pt>
                <c:pt idx="1481">
                  <c:v>42715</c:v>
                </c:pt>
                <c:pt idx="1482">
                  <c:v>42715.125</c:v>
                </c:pt>
                <c:pt idx="1483">
                  <c:v>42715.25</c:v>
                </c:pt>
                <c:pt idx="1484">
                  <c:v>42715.375</c:v>
                </c:pt>
                <c:pt idx="1485">
                  <c:v>42715.5</c:v>
                </c:pt>
                <c:pt idx="1486">
                  <c:v>42715.625</c:v>
                </c:pt>
                <c:pt idx="1487">
                  <c:v>42715.75</c:v>
                </c:pt>
                <c:pt idx="1488">
                  <c:v>42715.875</c:v>
                </c:pt>
                <c:pt idx="1489">
                  <c:v>42716</c:v>
                </c:pt>
                <c:pt idx="1490">
                  <c:v>42716.125</c:v>
                </c:pt>
                <c:pt idx="1491">
                  <c:v>42716.25</c:v>
                </c:pt>
                <c:pt idx="1492">
                  <c:v>42716.375</c:v>
                </c:pt>
                <c:pt idx="1493">
                  <c:v>42716.5</c:v>
                </c:pt>
                <c:pt idx="1494">
                  <c:v>42716.625</c:v>
                </c:pt>
                <c:pt idx="1495">
                  <c:v>42716.75</c:v>
                </c:pt>
                <c:pt idx="1496">
                  <c:v>42716.875</c:v>
                </c:pt>
                <c:pt idx="1497">
                  <c:v>42717</c:v>
                </c:pt>
                <c:pt idx="1498">
                  <c:v>42717.125</c:v>
                </c:pt>
                <c:pt idx="1499">
                  <c:v>42717.25</c:v>
                </c:pt>
                <c:pt idx="1500">
                  <c:v>42717.375</c:v>
                </c:pt>
                <c:pt idx="1501">
                  <c:v>42717.5</c:v>
                </c:pt>
                <c:pt idx="1502">
                  <c:v>42717.625</c:v>
                </c:pt>
                <c:pt idx="1503">
                  <c:v>42717.75</c:v>
                </c:pt>
                <c:pt idx="1504">
                  <c:v>42717.875</c:v>
                </c:pt>
                <c:pt idx="1505">
                  <c:v>42718</c:v>
                </c:pt>
                <c:pt idx="1506">
                  <c:v>42718.125</c:v>
                </c:pt>
                <c:pt idx="1507">
                  <c:v>42718.25</c:v>
                </c:pt>
                <c:pt idx="1508">
                  <c:v>42718.375</c:v>
                </c:pt>
                <c:pt idx="1509">
                  <c:v>42718.5</c:v>
                </c:pt>
                <c:pt idx="1510">
                  <c:v>42718.625</c:v>
                </c:pt>
                <c:pt idx="1511">
                  <c:v>42718.75</c:v>
                </c:pt>
                <c:pt idx="1512">
                  <c:v>42718.875</c:v>
                </c:pt>
                <c:pt idx="1513">
                  <c:v>42719</c:v>
                </c:pt>
                <c:pt idx="1514">
                  <c:v>42719.125</c:v>
                </c:pt>
                <c:pt idx="1515">
                  <c:v>42719.25</c:v>
                </c:pt>
                <c:pt idx="1516">
                  <c:v>42719.375</c:v>
                </c:pt>
                <c:pt idx="1517">
                  <c:v>42719.5</c:v>
                </c:pt>
                <c:pt idx="1518">
                  <c:v>42719.625</c:v>
                </c:pt>
                <c:pt idx="1519">
                  <c:v>42719.75</c:v>
                </c:pt>
                <c:pt idx="1520">
                  <c:v>42719.875</c:v>
                </c:pt>
                <c:pt idx="1521">
                  <c:v>42720</c:v>
                </c:pt>
                <c:pt idx="1522">
                  <c:v>42720.125</c:v>
                </c:pt>
                <c:pt idx="1523">
                  <c:v>42720.25</c:v>
                </c:pt>
                <c:pt idx="1524">
                  <c:v>42720.375</c:v>
                </c:pt>
                <c:pt idx="1525">
                  <c:v>42720.5</c:v>
                </c:pt>
                <c:pt idx="1526">
                  <c:v>42720.625</c:v>
                </c:pt>
                <c:pt idx="1527">
                  <c:v>42720.75</c:v>
                </c:pt>
                <c:pt idx="1528">
                  <c:v>42720.875</c:v>
                </c:pt>
                <c:pt idx="1529">
                  <c:v>42721</c:v>
                </c:pt>
                <c:pt idx="1530">
                  <c:v>42721.125</c:v>
                </c:pt>
                <c:pt idx="1531">
                  <c:v>42721.25</c:v>
                </c:pt>
                <c:pt idx="1532">
                  <c:v>42721.375</c:v>
                </c:pt>
                <c:pt idx="1533">
                  <c:v>42721.5</c:v>
                </c:pt>
                <c:pt idx="1534">
                  <c:v>42721.625</c:v>
                </c:pt>
                <c:pt idx="1535">
                  <c:v>42721.75</c:v>
                </c:pt>
                <c:pt idx="1536">
                  <c:v>42721.875</c:v>
                </c:pt>
                <c:pt idx="1537">
                  <c:v>42722</c:v>
                </c:pt>
                <c:pt idx="1538">
                  <c:v>42722.125</c:v>
                </c:pt>
                <c:pt idx="1539">
                  <c:v>42722.25</c:v>
                </c:pt>
                <c:pt idx="1540">
                  <c:v>42722.375</c:v>
                </c:pt>
                <c:pt idx="1541">
                  <c:v>42722.5</c:v>
                </c:pt>
                <c:pt idx="1542">
                  <c:v>42722.625</c:v>
                </c:pt>
                <c:pt idx="1543">
                  <c:v>42722.75</c:v>
                </c:pt>
                <c:pt idx="1544">
                  <c:v>42722.875</c:v>
                </c:pt>
                <c:pt idx="1545">
                  <c:v>42723</c:v>
                </c:pt>
                <c:pt idx="1546">
                  <c:v>42723.125</c:v>
                </c:pt>
                <c:pt idx="1547">
                  <c:v>42723.25</c:v>
                </c:pt>
                <c:pt idx="1548">
                  <c:v>42723.375</c:v>
                </c:pt>
                <c:pt idx="1549">
                  <c:v>42723.5</c:v>
                </c:pt>
                <c:pt idx="1550">
                  <c:v>42723.625</c:v>
                </c:pt>
                <c:pt idx="1551">
                  <c:v>42723.625</c:v>
                </c:pt>
                <c:pt idx="1552">
                  <c:v>42723.75</c:v>
                </c:pt>
                <c:pt idx="1553">
                  <c:v>42723.875</c:v>
                </c:pt>
                <c:pt idx="1554">
                  <c:v>42724</c:v>
                </c:pt>
                <c:pt idx="1555">
                  <c:v>42724.125</c:v>
                </c:pt>
                <c:pt idx="1556">
                  <c:v>42724.25</c:v>
                </c:pt>
                <c:pt idx="1557">
                  <c:v>42724.375</c:v>
                </c:pt>
                <c:pt idx="1558">
                  <c:v>42724.5</c:v>
                </c:pt>
                <c:pt idx="1559">
                  <c:v>42724.625</c:v>
                </c:pt>
                <c:pt idx="1560">
                  <c:v>42724.75</c:v>
                </c:pt>
                <c:pt idx="1561">
                  <c:v>42724.875</c:v>
                </c:pt>
                <c:pt idx="1562">
                  <c:v>42725</c:v>
                </c:pt>
                <c:pt idx="1563">
                  <c:v>42725.125</c:v>
                </c:pt>
                <c:pt idx="1564">
                  <c:v>42725.25</c:v>
                </c:pt>
                <c:pt idx="1565">
                  <c:v>42725.375</c:v>
                </c:pt>
                <c:pt idx="1566">
                  <c:v>42725.375</c:v>
                </c:pt>
                <c:pt idx="1567">
                  <c:v>42725.5</c:v>
                </c:pt>
                <c:pt idx="1568">
                  <c:v>42725.625</c:v>
                </c:pt>
                <c:pt idx="1569">
                  <c:v>42725.75</c:v>
                </c:pt>
                <c:pt idx="1570">
                  <c:v>42725.875</c:v>
                </c:pt>
                <c:pt idx="1571">
                  <c:v>42726</c:v>
                </c:pt>
                <c:pt idx="1572">
                  <c:v>42726.125</c:v>
                </c:pt>
                <c:pt idx="1573">
                  <c:v>42726.25</c:v>
                </c:pt>
                <c:pt idx="1574">
                  <c:v>42726.375</c:v>
                </c:pt>
                <c:pt idx="1575">
                  <c:v>42726.5</c:v>
                </c:pt>
                <c:pt idx="1576">
                  <c:v>42726.625</c:v>
                </c:pt>
                <c:pt idx="1577">
                  <c:v>42726.75</c:v>
                </c:pt>
                <c:pt idx="1578">
                  <c:v>42726.875</c:v>
                </c:pt>
                <c:pt idx="1579">
                  <c:v>42727</c:v>
                </c:pt>
                <c:pt idx="1580">
                  <c:v>42727.125</c:v>
                </c:pt>
                <c:pt idx="1581">
                  <c:v>42727.25</c:v>
                </c:pt>
                <c:pt idx="1582">
                  <c:v>42727.375</c:v>
                </c:pt>
                <c:pt idx="1583">
                  <c:v>42727.5</c:v>
                </c:pt>
                <c:pt idx="1584">
                  <c:v>42727.625</c:v>
                </c:pt>
                <c:pt idx="1585">
                  <c:v>42727.75</c:v>
                </c:pt>
                <c:pt idx="1586">
                  <c:v>42727.875</c:v>
                </c:pt>
                <c:pt idx="1587">
                  <c:v>42728</c:v>
                </c:pt>
                <c:pt idx="1588">
                  <c:v>42728.125</c:v>
                </c:pt>
                <c:pt idx="1589">
                  <c:v>42728.25</c:v>
                </c:pt>
                <c:pt idx="1590">
                  <c:v>42728.375</c:v>
                </c:pt>
                <c:pt idx="1591">
                  <c:v>42728.5</c:v>
                </c:pt>
                <c:pt idx="1592">
                  <c:v>42728.625</c:v>
                </c:pt>
                <c:pt idx="1593">
                  <c:v>42728.75</c:v>
                </c:pt>
                <c:pt idx="1594">
                  <c:v>42728.875</c:v>
                </c:pt>
                <c:pt idx="1595">
                  <c:v>42729</c:v>
                </c:pt>
                <c:pt idx="1596">
                  <c:v>42729.125</c:v>
                </c:pt>
                <c:pt idx="1597">
                  <c:v>42729.25</c:v>
                </c:pt>
                <c:pt idx="1598">
                  <c:v>42729.375</c:v>
                </c:pt>
                <c:pt idx="1599">
                  <c:v>42729.5</c:v>
                </c:pt>
                <c:pt idx="1600">
                  <c:v>42729.625</c:v>
                </c:pt>
                <c:pt idx="1601">
                  <c:v>42729.75</c:v>
                </c:pt>
                <c:pt idx="1602">
                  <c:v>42729.875</c:v>
                </c:pt>
                <c:pt idx="1603">
                  <c:v>42730</c:v>
                </c:pt>
                <c:pt idx="1604">
                  <c:v>42730.125</c:v>
                </c:pt>
                <c:pt idx="1605">
                  <c:v>42730.25</c:v>
                </c:pt>
                <c:pt idx="1606">
                  <c:v>42730.375</c:v>
                </c:pt>
                <c:pt idx="1607">
                  <c:v>42730.5</c:v>
                </c:pt>
                <c:pt idx="1608">
                  <c:v>42730.625</c:v>
                </c:pt>
                <c:pt idx="1609">
                  <c:v>42730.75</c:v>
                </c:pt>
                <c:pt idx="1610">
                  <c:v>42730.875</c:v>
                </c:pt>
                <c:pt idx="1611">
                  <c:v>42731</c:v>
                </c:pt>
                <c:pt idx="1612">
                  <c:v>42731.125</c:v>
                </c:pt>
                <c:pt idx="1613">
                  <c:v>42731.25</c:v>
                </c:pt>
                <c:pt idx="1614">
                  <c:v>42731.375</c:v>
                </c:pt>
                <c:pt idx="1615">
                  <c:v>42731.5</c:v>
                </c:pt>
                <c:pt idx="1616">
                  <c:v>42731.625</c:v>
                </c:pt>
                <c:pt idx="1617">
                  <c:v>42731.75</c:v>
                </c:pt>
                <c:pt idx="1618">
                  <c:v>42731.875</c:v>
                </c:pt>
                <c:pt idx="1619">
                  <c:v>42732</c:v>
                </c:pt>
                <c:pt idx="1620">
                  <c:v>42732.125</c:v>
                </c:pt>
                <c:pt idx="1621">
                  <c:v>42732.25</c:v>
                </c:pt>
                <c:pt idx="1622">
                  <c:v>42732.375</c:v>
                </c:pt>
                <c:pt idx="1623">
                  <c:v>42732.5</c:v>
                </c:pt>
                <c:pt idx="1624">
                  <c:v>42732.625</c:v>
                </c:pt>
                <c:pt idx="1625">
                  <c:v>42732.75</c:v>
                </c:pt>
                <c:pt idx="1626">
                  <c:v>42732.875</c:v>
                </c:pt>
                <c:pt idx="1627">
                  <c:v>42733</c:v>
                </c:pt>
                <c:pt idx="1628">
                  <c:v>42733.125</c:v>
                </c:pt>
                <c:pt idx="1629">
                  <c:v>42733.25</c:v>
                </c:pt>
                <c:pt idx="1630">
                  <c:v>42733.375</c:v>
                </c:pt>
                <c:pt idx="1631">
                  <c:v>42733.5</c:v>
                </c:pt>
                <c:pt idx="1632">
                  <c:v>42733.625</c:v>
                </c:pt>
                <c:pt idx="1633">
                  <c:v>42733.75</c:v>
                </c:pt>
                <c:pt idx="1634">
                  <c:v>42733.875</c:v>
                </c:pt>
                <c:pt idx="1635">
                  <c:v>42734</c:v>
                </c:pt>
                <c:pt idx="1636">
                  <c:v>42734.125</c:v>
                </c:pt>
                <c:pt idx="1637">
                  <c:v>42734.25</c:v>
                </c:pt>
                <c:pt idx="1638">
                  <c:v>42734.375</c:v>
                </c:pt>
                <c:pt idx="1639">
                  <c:v>42734.5</c:v>
                </c:pt>
                <c:pt idx="1640">
                  <c:v>42734.625</c:v>
                </c:pt>
                <c:pt idx="1641">
                  <c:v>42734.75</c:v>
                </c:pt>
                <c:pt idx="1642">
                  <c:v>42734.875</c:v>
                </c:pt>
                <c:pt idx="1643">
                  <c:v>42735</c:v>
                </c:pt>
                <c:pt idx="1644">
                  <c:v>42735.125</c:v>
                </c:pt>
                <c:pt idx="1645">
                  <c:v>42735.25</c:v>
                </c:pt>
                <c:pt idx="1646">
                  <c:v>42735.375</c:v>
                </c:pt>
                <c:pt idx="1647">
                  <c:v>42735.5</c:v>
                </c:pt>
                <c:pt idx="1648">
                  <c:v>42735.625</c:v>
                </c:pt>
                <c:pt idx="1649">
                  <c:v>42735.75</c:v>
                </c:pt>
                <c:pt idx="1650">
                  <c:v>42735.875</c:v>
                </c:pt>
              </c:numCache>
            </c:numRef>
          </c:xVal>
          <c:yVal>
            <c:numRef>
              <c:f>Kaktovik_Hr3!$U$10:$U$1660</c:f>
              <c:numCache>
                <c:formatCode>0.0</c:formatCode>
                <c:ptCount val="1651"/>
                <c:pt idx="0">
                  <c:v>14.34</c:v>
                </c:pt>
                <c:pt idx="1">
                  <c:v>14.41</c:v>
                </c:pt>
                <c:pt idx="2">
                  <c:v>14.38</c:v>
                </c:pt>
                <c:pt idx="3">
                  <c:v>14.38</c:v>
                </c:pt>
                <c:pt idx="4">
                  <c:v>14.38</c:v>
                </c:pt>
                <c:pt idx="5">
                  <c:v>14.38</c:v>
                </c:pt>
                <c:pt idx="6">
                  <c:v>13.61</c:v>
                </c:pt>
                <c:pt idx="7">
                  <c:v>13.57</c:v>
                </c:pt>
                <c:pt idx="8">
                  <c:v>14.41</c:v>
                </c:pt>
                <c:pt idx="9">
                  <c:v>14.41</c:v>
                </c:pt>
                <c:pt idx="10">
                  <c:v>14.44</c:v>
                </c:pt>
                <c:pt idx="11">
                  <c:v>14.45</c:v>
                </c:pt>
                <c:pt idx="12">
                  <c:v>14.45</c:v>
                </c:pt>
                <c:pt idx="13">
                  <c:v>14.41</c:v>
                </c:pt>
                <c:pt idx="14">
                  <c:v>14.37</c:v>
                </c:pt>
                <c:pt idx="15">
                  <c:v>14.12</c:v>
                </c:pt>
                <c:pt idx="16">
                  <c:v>14.38</c:v>
                </c:pt>
                <c:pt idx="17">
                  <c:v>14.38</c:v>
                </c:pt>
                <c:pt idx="18">
                  <c:v>14.38</c:v>
                </c:pt>
                <c:pt idx="19">
                  <c:v>14.35</c:v>
                </c:pt>
                <c:pt idx="20">
                  <c:v>14.28</c:v>
                </c:pt>
                <c:pt idx="21">
                  <c:v>14.21</c:v>
                </c:pt>
                <c:pt idx="22">
                  <c:v>13.92</c:v>
                </c:pt>
                <c:pt idx="23">
                  <c:v>13.92</c:v>
                </c:pt>
                <c:pt idx="24">
                  <c:v>14.09</c:v>
                </c:pt>
                <c:pt idx="25">
                  <c:v>14.11</c:v>
                </c:pt>
                <c:pt idx="26">
                  <c:v>14.12</c:v>
                </c:pt>
                <c:pt idx="27">
                  <c:v>14.07</c:v>
                </c:pt>
                <c:pt idx="28">
                  <c:v>14</c:v>
                </c:pt>
                <c:pt idx="29">
                  <c:v>13.93</c:v>
                </c:pt>
                <c:pt idx="30">
                  <c:v>13.74</c:v>
                </c:pt>
                <c:pt idx="31">
                  <c:v>13.66</c:v>
                </c:pt>
                <c:pt idx="32">
                  <c:v>13.97</c:v>
                </c:pt>
                <c:pt idx="33">
                  <c:v>14</c:v>
                </c:pt>
                <c:pt idx="34">
                  <c:v>14.03</c:v>
                </c:pt>
                <c:pt idx="35">
                  <c:v>14.03</c:v>
                </c:pt>
                <c:pt idx="36">
                  <c:v>14.06</c:v>
                </c:pt>
                <c:pt idx="37">
                  <c:v>13.92</c:v>
                </c:pt>
                <c:pt idx="38">
                  <c:v>13.6</c:v>
                </c:pt>
                <c:pt idx="39">
                  <c:v>13.49</c:v>
                </c:pt>
                <c:pt idx="40">
                  <c:v>14.24</c:v>
                </c:pt>
                <c:pt idx="41">
                  <c:v>14.24</c:v>
                </c:pt>
                <c:pt idx="42">
                  <c:v>14.27</c:v>
                </c:pt>
                <c:pt idx="43">
                  <c:v>14.28</c:v>
                </c:pt>
                <c:pt idx="44">
                  <c:v>14.28</c:v>
                </c:pt>
                <c:pt idx="45">
                  <c:v>14.24</c:v>
                </c:pt>
                <c:pt idx="46">
                  <c:v>13.93</c:v>
                </c:pt>
                <c:pt idx="47">
                  <c:v>13.65</c:v>
                </c:pt>
                <c:pt idx="48">
                  <c:v>14.12</c:v>
                </c:pt>
                <c:pt idx="49">
                  <c:v>14.28</c:v>
                </c:pt>
                <c:pt idx="50">
                  <c:v>14.28</c:v>
                </c:pt>
                <c:pt idx="51">
                  <c:v>14.31</c:v>
                </c:pt>
                <c:pt idx="52">
                  <c:v>14.31</c:v>
                </c:pt>
                <c:pt idx="53">
                  <c:v>14.3</c:v>
                </c:pt>
                <c:pt idx="54">
                  <c:v>13.85</c:v>
                </c:pt>
                <c:pt idx="55">
                  <c:v>13.63</c:v>
                </c:pt>
                <c:pt idx="56">
                  <c:v>14.31</c:v>
                </c:pt>
                <c:pt idx="57">
                  <c:v>14.31</c:v>
                </c:pt>
                <c:pt idx="58">
                  <c:v>14.34</c:v>
                </c:pt>
                <c:pt idx="59">
                  <c:v>14.35</c:v>
                </c:pt>
                <c:pt idx="60">
                  <c:v>14.31</c:v>
                </c:pt>
                <c:pt idx="61">
                  <c:v>14.31</c:v>
                </c:pt>
                <c:pt idx="62">
                  <c:v>14.27</c:v>
                </c:pt>
                <c:pt idx="63">
                  <c:v>14.27</c:v>
                </c:pt>
                <c:pt idx="64">
                  <c:v>14.27</c:v>
                </c:pt>
                <c:pt idx="65">
                  <c:v>14.31</c:v>
                </c:pt>
                <c:pt idx="66">
                  <c:v>14.31</c:v>
                </c:pt>
                <c:pt idx="67">
                  <c:v>14.35</c:v>
                </c:pt>
                <c:pt idx="68">
                  <c:v>14.31</c:v>
                </c:pt>
                <c:pt idx="69">
                  <c:v>14.31</c:v>
                </c:pt>
                <c:pt idx="70">
                  <c:v>14.27</c:v>
                </c:pt>
                <c:pt idx="71">
                  <c:v>14.2</c:v>
                </c:pt>
                <c:pt idx="72">
                  <c:v>14.28</c:v>
                </c:pt>
                <c:pt idx="73">
                  <c:v>14.28</c:v>
                </c:pt>
                <c:pt idx="74">
                  <c:v>14.31</c:v>
                </c:pt>
                <c:pt idx="75">
                  <c:v>14.27</c:v>
                </c:pt>
                <c:pt idx="76">
                  <c:v>14.28</c:v>
                </c:pt>
                <c:pt idx="77">
                  <c:v>14.23</c:v>
                </c:pt>
                <c:pt idx="78">
                  <c:v>13.8</c:v>
                </c:pt>
                <c:pt idx="79">
                  <c:v>13.58</c:v>
                </c:pt>
                <c:pt idx="80">
                  <c:v>14.18</c:v>
                </c:pt>
                <c:pt idx="81">
                  <c:v>14.18</c:v>
                </c:pt>
                <c:pt idx="82">
                  <c:v>14.21</c:v>
                </c:pt>
                <c:pt idx="83">
                  <c:v>14.21</c:v>
                </c:pt>
                <c:pt idx="84">
                  <c:v>14.21</c:v>
                </c:pt>
                <c:pt idx="85">
                  <c:v>13.85</c:v>
                </c:pt>
                <c:pt idx="86">
                  <c:v>13.69</c:v>
                </c:pt>
                <c:pt idx="87">
                  <c:v>14.24</c:v>
                </c:pt>
                <c:pt idx="88">
                  <c:v>14.28</c:v>
                </c:pt>
                <c:pt idx="89">
                  <c:v>14.28</c:v>
                </c:pt>
                <c:pt idx="90">
                  <c:v>14.28</c:v>
                </c:pt>
                <c:pt idx="91">
                  <c:v>14.28</c:v>
                </c:pt>
                <c:pt idx="92">
                  <c:v>14.24</c:v>
                </c:pt>
                <c:pt idx="93">
                  <c:v>13.97</c:v>
                </c:pt>
                <c:pt idx="94">
                  <c:v>13.73</c:v>
                </c:pt>
                <c:pt idx="95">
                  <c:v>14.21</c:v>
                </c:pt>
                <c:pt idx="96">
                  <c:v>14.21</c:v>
                </c:pt>
                <c:pt idx="97">
                  <c:v>14.25</c:v>
                </c:pt>
                <c:pt idx="98">
                  <c:v>14.28</c:v>
                </c:pt>
                <c:pt idx="99">
                  <c:v>14.27</c:v>
                </c:pt>
                <c:pt idx="100">
                  <c:v>14.3</c:v>
                </c:pt>
                <c:pt idx="101">
                  <c:v>14.02</c:v>
                </c:pt>
                <c:pt idx="102">
                  <c:v>13.99</c:v>
                </c:pt>
                <c:pt idx="103">
                  <c:v>14.41</c:v>
                </c:pt>
                <c:pt idx="104">
                  <c:v>14.41</c:v>
                </c:pt>
                <c:pt idx="105">
                  <c:v>14.41</c:v>
                </c:pt>
                <c:pt idx="106">
                  <c:v>14.41</c:v>
                </c:pt>
                <c:pt idx="107">
                  <c:v>14.38</c:v>
                </c:pt>
                <c:pt idx="108">
                  <c:v>14.35</c:v>
                </c:pt>
                <c:pt idx="109">
                  <c:v>14.31</c:v>
                </c:pt>
                <c:pt idx="110">
                  <c:v>14.27</c:v>
                </c:pt>
                <c:pt idx="111">
                  <c:v>14.28</c:v>
                </c:pt>
                <c:pt idx="112">
                  <c:v>14.28</c:v>
                </c:pt>
                <c:pt idx="113">
                  <c:v>14.28</c:v>
                </c:pt>
                <c:pt idx="114">
                  <c:v>14.28</c:v>
                </c:pt>
                <c:pt idx="115">
                  <c:v>14.28</c:v>
                </c:pt>
                <c:pt idx="116">
                  <c:v>14.24</c:v>
                </c:pt>
                <c:pt idx="117">
                  <c:v>14.21</c:v>
                </c:pt>
                <c:pt idx="118">
                  <c:v>14.14</c:v>
                </c:pt>
                <c:pt idx="119">
                  <c:v>14.11</c:v>
                </c:pt>
                <c:pt idx="120">
                  <c:v>14.11</c:v>
                </c:pt>
                <c:pt idx="121">
                  <c:v>14.12</c:v>
                </c:pt>
                <c:pt idx="122">
                  <c:v>14.12</c:v>
                </c:pt>
                <c:pt idx="123">
                  <c:v>14.07</c:v>
                </c:pt>
                <c:pt idx="124">
                  <c:v>14.03</c:v>
                </c:pt>
                <c:pt idx="125">
                  <c:v>14</c:v>
                </c:pt>
                <c:pt idx="126">
                  <c:v>13.97</c:v>
                </c:pt>
                <c:pt idx="127">
                  <c:v>13.93</c:v>
                </c:pt>
                <c:pt idx="128">
                  <c:v>13.96</c:v>
                </c:pt>
                <c:pt idx="129">
                  <c:v>14</c:v>
                </c:pt>
                <c:pt idx="130">
                  <c:v>14.03</c:v>
                </c:pt>
                <c:pt idx="131">
                  <c:v>14.06</c:v>
                </c:pt>
                <c:pt idx="132">
                  <c:v>14.09</c:v>
                </c:pt>
                <c:pt idx="133">
                  <c:v>14.09</c:v>
                </c:pt>
                <c:pt idx="134">
                  <c:v>13.75</c:v>
                </c:pt>
                <c:pt idx="135">
                  <c:v>13.58</c:v>
                </c:pt>
                <c:pt idx="136">
                  <c:v>14.18</c:v>
                </c:pt>
                <c:pt idx="137">
                  <c:v>14.21</c:v>
                </c:pt>
                <c:pt idx="138">
                  <c:v>14.21</c:v>
                </c:pt>
                <c:pt idx="139">
                  <c:v>14.21</c:v>
                </c:pt>
                <c:pt idx="140">
                  <c:v>14.18</c:v>
                </c:pt>
                <c:pt idx="141">
                  <c:v>14.14</c:v>
                </c:pt>
                <c:pt idx="142">
                  <c:v>13.79</c:v>
                </c:pt>
                <c:pt idx="143">
                  <c:v>13.57</c:v>
                </c:pt>
                <c:pt idx="144">
                  <c:v>14.14</c:v>
                </c:pt>
                <c:pt idx="145">
                  <c:v>14.18</c:v>
                </c:pt>
                <c:pt idx="146">
                  <c:v>14.21</c:v>
                </c:pt>
                <c:pt idx="147">
                  <c:v>14.21</c:v>
                </c:pt>
                <c:pt idx="148">
                  <c:v>14.24</c:v>
                </c:pt>
                <c:pt idx="149">
                  <c:v>14.24</c:v>
                </c:pt>
                <c:pt idx="150">
                  <c:v>14.02</c:v>
                </c:pt>
                <c:pt idx="151">
                  <c:v>14.2</c:v>
                </c:pt>
                <c:pt idx="152">
                  <c:v>14.21</c:v>
                </c:pt>
                <c:pt idx="153">
                  <c:v>14.25</c:v>
                </c:pt>
                <c:pt idx="154">
                  <c:v>14.25</c:v>
                </c:pt>
                <c:pt idx="155">
                  <c:v>14.18</c:v>
                </c:pt>
                <c:pt idx="156">
                  <c:v>14.11</c:v>
                </c:pt>
                <c:pt idx="157">
                  <c:v>14.03</c:v>
                </c:pt>
                <c:pt idx="158">
                  <c:v>13.94</c:v>
                </c:pt>
                <c:pt idx="159">
                  <c:v>13.7</c:v>
                </c:pt>
                <c:pt idx="160">
                  <c:v>13.9</c:v>
                </c:pt>
                <c:pt idx="161">
                  <c:v>13.94</c:v>
                </c:pt>
                <c:pt idx="162">
                  <c:v>13.97</c:v>
                </c:pt>
                <c:pt idx="163">
                  <c:v>14</c:v>
                </c:pt>
                <c:pt idx="164">
                  <c:v>14</c:v>
                </c:pt>
                <c:pt idx="165">
                  <c:v>14.03</c:v>
                </c:pt>
                <c:pt idx="166">
                  <c:v>13.76</c:v>
                </c:pt>
                <c:pt idx="167">
                  <c:v>13.6</c:v>
                </c:pt>
                <c:pt idx="168">
                  <c:v>14.11</c:v>
                </c:pt>
                <c:pt idx="169">
                  <c:v>14.18</c:v>
                </c:pt>
                <c:pt idx="170">
                  <c:v>14.21</c:v>
                </c:pt>
                <c:pt idx="171">
                  <c:v>14.21</c:v>
                </c:pt>
                <c:pt idx="172">
                  <c:v>14.21</c:v>
                </c:pt>
                <c:pt idx="173">
                  <c:v>14.21</c:v>
                </c:pt>
                <c:pt idx="174">
                  <c:v>14.2</c:v>
                </c:pt>
                <c:pt idx="175">
                  <c:v>13.83</c:v>
                </c:pt>
                <c:pt idx="176">
                  <c:v>14.21</c:v>
                </c:pt>
                <c:pt idx="177">
                  <c:v>14.21</c:v>
                </c:pt>
                <c:pt idx="178">
                  <c:v>14.21</c:v>
                </c:pt>
                <c:pt idx="179">
                  <c:v>14.18</c:v>
                </c:pt>
                <c:pt idx="180">
                  <c:v>14.18</c:v>
                </c:pt>
                <c:pt idx="181">
                  <c:v>14.14</c:v>
                </c:pt>
                <c:pt idx="182">
                  <c:v>14.11</c:v>
                </c:pt>
                <c:pt idx="183">
                  <c:v>13.78</c:v>
                </c:pt>
                <c:pt idx="184">
                  <c:v>14.12</c:v>
                </c:pt>
                <c:pt idx="185">
                  <c:v>14.11</c:v>
                </c:pt>
                <c:pt idx="186">
                  <c:v>14.12</c:v>
                </c:pt>
                <c:pt idx="187">
                  <c:v>14.15</c:v>
                </c:pt>
                <c:pt idx="188">
                  <c:v>14.12</c:v>
                </c:pt>
                <c:pt idx="189">
                  <c:v>14.11</c:v>
                </c:pt>
                <c:pt idx="190">
                  <c:v>14.09</c:v>
                </c:pt>
                <c:pt idx="191">
                  <c:v>13.83</c:v>
                </c:pt>
                <c:pt idx="192">
                  <c:v>14.12</c:v>
                </c:pt>
                <c:pt idx="193">
                  <c:v>14.11</c:v>
                </c:pt>
                <c:pt idx="194">
                  <c:v>14.14</c:v>
                </c:pt>
                <c:pt idx="195">
                  <c:v>14.15</c:v>
                </c:pt>
                <c:pt idx="196">
                  <c:v>14.15</c:v>
                </c:pt>
                <c:pt idx="197">
                  <c:v>14.15</c:v>
                </c:pt>
                <c:pt idx="198">
                  <c:v>13.93</c:v>
                </c:pt>
                <c:pt idx="199">
                  <c:v>13.67</c:v>
                </c:pt>
                <c:pt idx="200">
                  <c:v>14.01</c:v>
                </c:pt>
                <c:pt idx="201">
                  <c:v>14.21</c:v>
                </c:pt>
                <c:pt idx="202">
                  <c:v>14.21</c:v>
                </c:pt>
                <c:pt idx="203">
                  <c:v>14.21</c:v>
                </c:pt>
                <c:pt idx="204">
                  <c:v>14.21</c:v>
                </c:pt>
                <c:pt idx="205">
                  <c:v>14.21</c:v>
                </c:pt>
                <c:pt idx="206">
                  <c:v>13.91</c:v>
                </c:pt>
                <c:pt idx="207">
                  <c:v>13.77</c:v>
                </c:pt>
                <c:pt idx="208">
                  <c:v>14.04</c:v>
                </c:pt>
                <c:pt idx="209">
                  <c:v>14.24</c:v>
                </c:pt>
                <c:pt idx="210">
                  <c:v>14.25</c:v>
                </c:pt>
                <c:pt idx="211">
                  <c:v>14.21</c:v>
                </c:pt>
                <c:pt idx="212">
                  <c:v>14.18</c:v>
                </c:pt>
                <c:pt idx="213">
                  <c:v>14.15</c:v>
                </c:pt>
                <c:pt idx="214">
                  <c:v>13.9</c:v>
                </c:pt>
                <c:pt idx="215">
                  <c:v>13.82</c:v>
                </c:pt>
                <c:pt idx="216">
                  <c:v>14.15</c:v>
                </c:pt>
                <c:pt idx="217">
                  <c:v>14.14</c:v>
                </c:pt>
                <c:pt idx="218">
                  <c:v>14.18</c:v>
                </c:pt>
                <c:pt idx="219">
                  <c:v>14.18</c:v>
                </c:pt>
                <c:pt idx="220">
                  <c:v>14.15</c:v>
                </c:pt>
                <c:pt idx="221">
                  <c:v>14.14</c:v>
                </c:pt>
                <c:pt idx="222">
                  <c:v>13.85</c:v>
                </c:pt>
                <c:pt idx="223">
                  <c:v>13.64</c:v>
                </c:pt>
                <c:pt idx="224">
                  <c:v>14.18</c:v>
                </c:pt>
                <c:pt idx="225">
                  <c:v>14.21</c:v>
                </c:pt>
                <c:pt idx="226">
                  <c:v>14.21</c:v>
                </c:pt>
                <c:pt idx="227">
                  <c:v>14.21</c:v>
                </c:pt>
                <c:pt idx="228">
                  <c:v>14.21</c:v>
                </c:pt>
                <c:pt idx="229">
                  <c:v>14.2</c:v>
                </c:pt>
                <c:pt idx="230">
                  <c:v>13.79</c:v>
                </c:pt>
                <c:pt idx="231">
                  <c:v>13.6</c:v>
                </c:pt>
                <c:pt idx="232">
                  <c:v>13.68</c:v>
                </c:pt>
                <c:pt idx="233">
                  <c:v>14.18</c:v>
                </c:pt>
                <c:pt idx="234">
                  <c:v>14.18</c:v>
                </c:pt>
                <c:pt idx="235">
                  <c:v>14.18</c:v>
                </c:pt>
                <c:pt idx="236">
                  <c:v>14.14</c:v>
                </c:pt>
                <c:pt idx="237">
                  <c:v>14.12</c:v>
                </c:pt>
                <c:pt idx="238">
                  <c:v>13.91</c:v>
                </c:pt>
                <c:pt idx="239">
                  <c:v>13.65</c:v>
                </c:pt>
                <c:pt idx="240">
                  <c:v>14.12</c:v>
                </c:pt>
                <c:pt idx="241">
                  <c:v>14.12</c:v>
                </c:pt>
                <c:pt idx="242">
                  <c:v>14.14</c:v>
                </c:pt>
                <c:pt idx="243">
                  <c:v>14.15</c:v>
                </c:pt>
                <c:pt idx="244">
                  <c:v>14.15</c:v>
                </c:pt>
                <c:pt idx="245">
                  <c:v>14.11</c:v>
                </c:pt>
                <c:pt idx="246">
                  <c:v>13.94</c:v>
                </c:pt>
                <c:pt idx="247">
                  <c:v>13.65</c:v>
                </c:pt>
                <c:pt idx="248">
                  <c:v>14.15</c:v>
                </c:pt>
                <c:pt idx="249">
                  <c:v>14.14</c:v>
                </c:pt>
                <c:pt idx="250">
                  <c:v>14.14</c:v>
                </c:pt>
                <c:pt idx="251">
                  <c:v>14.12</c:v>
                </c:pt>
                <c:pt idx="252">
                  <c:v>14.12</c:v>
                </c:pt>
                <c:pt idx="253">
                  <c:v>14.12</c:v>
                </c:pt>
                <c:pt idx="254">
                  <c:v>13.86</c:v>
                </c:pt>
                <c:pt idx="255">
                  <c:v>13.64</c:v>
                </c:pt>
                <c:pt idx="256">
                  <c:v>14.11</c:v>
                </c:pt>
                <c:pt idx="257">
                  <c:v>14.12</c:v>
                </c:pt>
                <c:pt idx="258">
                  <c:v>14.11</c:v>
                </c:pt>
                <c:pt idx="259">
                  <c:v>14.11</c:v>
                </c:pt>
                <c:pt idx="260">
                  <c:v>14.11</c:v>
                </c:pt>
                <c:pt idx="261">
                  <c:v>14.11</c:v>
                </c:pt>
                <c:pt idx="262">
                  <c:v>13.84</c:v>
                </c:pt>
                <c:pt idx="263">
                  <c:v>13.65</c:v>
                </c:pt>
                <c:pt idx="264">
                  <c:v>14.14</c:v>
                </c:pt>
                <c:pt idx="265">
                  <c:v>14.14</c:v>
                </c:pt>
                <c:pt idx="266">
                  <c:v>14.14</c:v>
                </c:pt>
                <c:pt idx="267">
                  <c:v>14.12</c:v>
                </c:pt>
                <c:pt idx="268">
                  <c:v>14.06</c:v>
                </c:pt>
                <c:pt idx="269">
                  <c:v>14</c:v>
                </c:pt>
                <c:pt idx="270">
                  <c:v>13.87</c:v>
                </c:pt>
                <c:pt idx="271">
                  <c:v>13.65</c:v>
                </c:pt>
                <c:pt idx="272">
                  <c:v>13.93</c:v>
                </c:pt>
                <c:pt idx="273">
                  <c:v>13.94</c:v>
                </c:pt>
                <c:pt idx="274">
                  <c:v>13.94</c:v>
                </c:pt>
                <c:pt idx="275">
                  <c:v>13.97</c:v>
                </c:pt>
                <c:pt idx="276">
                  <c:v>13.94</c:v>
                </c:pt>
                <c:pt idx="277">
                  <c:v>13.87</c:v>
                </c:pt>
                <c:pt idx="278">
                  <c:v>13.75</c:v>
                </c:pt>
                <c:pt idx="279">
                  <c:v>13.63</c:v>
                </c:pt>
                <c:pt idx="280">
                  <c:v>13.81</c:v>
                </c:pt>
                <c:pt idx="281">
                  <c:v>13.81</c:v>
                </c:pt>
                <c:pt idx="282">
                  <c:v>13.81</c:v>
                </c:pt>
                <c:pt idx="283">
                  <c:v>13.78</c:v>
                </c:pt>
                <c:pt idx="284">
                  <c:v>13.78</c:v>
                </c:pt>
                <c:pt idx="285">
                  <c:v>13.72</c:v>
                </c:pt>
                <c:pt idx="286">
                  <c:v>13.69</c:v>
                </c:pt>
                <c:pt idx="287">
                  <c:v>13.5</c:v>
                </c:pt>
                <c:pt idx="288">
                  <c:v>13.72</c:v>
                </c:pt>
                <c:pt idx="289">
                  <c:v>13.72</c:v>
                </c:pt>
                <c:pt idx="290">
                  <c:v>13.75</c:v>
                </c:pt>
                <c:pt idx="291">
                  <c:v>13.72</c:v>
                </c:pt>
                <c:pt idx="292">
                  <c:v>13.69</c:v>
                </c:pt>
                <c:pt idx="293">
                  <c:v>13.69</c:v>
                </c:pt>
                <c:pt idx="294">
                  <c:v>13.62</c:v>
                </c:pt>
                <c:pt idx="295">
                  <c:v>13.43</c:v>
                </c:pt>
                <c:pt idx="296">
                  <c:v>13.46</c:v>
                </c:pt>
                <c:pt idx="297">
                  <c:v>13.93</c:v>
                </c:pt>
                <c:pt idx="298">
                  <c:v>14</c:v>
                </c:pt>
                <c:pt idx="299">
                  <c:v>14</c:v>
                </c:pt>
                <c:pt idx="300">
                  <c:v>14</c:v>
                </c:pt>
                <c:pt idx="301">
                  <c:v>13.96</c:v>
                </c:pt>
                <c:pt idx="302">
                  <c:v>13.88</c:v>
                </c:pt>
                <c:pt idx="303">
                  <c:v>13.55</c:v>
                </c:pt>
                <c:pt idx="304">
                  <c:v>13.54</c:v>
                </c:pt>
                <c:pt idx="305">
                  <c:v>13.94</c:v>
                </c:pt>
                <c:pt idx="306">
                  <c:v>13.93</c:v>
                </c:pt>
                <c:pt idx="307">
                  <c:v>13.97</c:v>
                </c:pt>
                <c:pt idx="308">
                  <c:v>14</c:v>
                </c:pt>
                <c:pt idx="309">
                  <c:v>14</c:v>
                </c:pt>
                <c:pt idx="310">
                  <c:v>14.02</c:v>
                </c:pt>
                <c:pt idx="311">
                  <c:v>13.59</c:v>
                </c:pt>
                <c:pt idx="312">
                  <c:v>14.1</c:v>
                </c:pt>
                <c:pt idx="313">
                  <c:v>14.1</c:v>
                </c:pt>
                <c:pt idx="314">
                  <c:v>14.12</c:v>
                </c:pt>
                <c:pt idx="315">
                  <c:v>14.14</c:v>
                </c:pt>
                <c:pt idx="316">
                  <c:v>14.18</c:v>
                </c:pt>
                <c:pt idx="317">
                  <c:v>14.21</c:v>
                </c:pt>
                <c:pt idx="318">
                  <c:v>14.21</c:v>
                </c:pt>
                <c:pt idx="319">
                  <c:v>13.86</c:v>
                </c:pt>
                <c:pt idx="320">
                  <c:v>13.65</c:v>
                </c:pt>
                <c:pt idx="321">
                  <c:v>13.71</c:v>
                </c:pt>
                <c:pt idx="322">
                  <c:v>14.31</c:v>
                </c:pt>
                <c:pt idx="323">
                  <c:v>14.31</c:v>
                </c:pt>
                <c:pt idx="324">
                  <c:v>14.31</c:v>
                </c:pt>
                <c:pt idx="325">
                  <c:v>14.35</c:v>
                </c:pt>
                <c:pt idx="326">
                  <c:v>14.35</c:v>
                </c:pt>
                <c:pt idx="327">
                  <c:v>14.38</c:v>
                </c:pt>
                <c:pt idx="328">
                  <c:v>13.86</c:v>
                </c:pt>
                <c:pt idx="329">
                  <c:v>13.77</c:v>
                </c:pt>
                <c:pt idx="330">
                  <c:v>14.41</c:v>
                </c:pt>
                <c:pt idx="331">
                  <c:v>14.45</c:v>
                </c:pt>
                <c:pt idx="332">
                  <c:v>14.45</c:v>
                </c:pt>
                <c:pt idx="333">
                  <c:v>14.45</c:v>
                </c:pt>
                <c:pt idx="334">
                  <c:v>14.41</c:v>
                </c:pt>
                <c:pt idx="335">
                  <c:v>14.38</c:v>
                </c:pt>
                <c:pt idx="336">
                  <c:v>13.92</c:v>
                </c:pt>
                <c:pt idx="337">
                  <c:v>13.76</c:v>
                </c:pt>
                <c:pt idx="338">
                  <c:v>13.99</c:v>
                </c:pt>
                <c:pt idx="339">
                  <c:v>14.41</c:v>
                </c:pt>
                <c:pt idx="340">
                  <c:v>14.41</c:v>
                </c:pt>
                <c:pt idx="341">
                  <c:v>14.41</c:v>
                </c:pt>
                <c:pt idx="342">
                  <c:v>14.38</c:v>
                </c:pt>
                <c:pt idx="343">
                  <c:v>14.38</c:v>
                </c:pt>
                <c:pt idx="344">
                  <c:v>14.38</c:v>
                </c:pt>
                <c:pt idx="345">
                  <c:v>13.83</c:v>
                </c:pt>
                <c:pt idx="346">
                  <c:v>13.67</c:v>
                </c:pt>
                <c:pt idx="347">
                  <c:v>13.97</c:v>
                </c:pt>
                <c:pt idx="348">
                  <c:v>14.38</c:v>
                </c:pt>
                <c:pt idx="349">
                  <c:v>14.38</c:v>
                </c:pt>
                <c:pt idx="350">
                  <c:v>14.38</c:v>
                </c:pt>
                <c:pt idx="351">
                  <c:v>14.34</c:v>
                </c:pt>
                <c:pt idx="352">
                  <c:v>14.31</c:v>
                </c:pt>
                <c:pt idx="353">
                  <c:v>13.86</c:v>
                </c:pt>
                <c:pt idx="354">
                  <c:v>13.67</c:v>
                </c:pt>
                <c:pt idx="355">
                  <c:v>14.06</c:v>
                </c:pt>
                <c:pt idx="356">
                  <c:v>14.34</c:v>
                </c:pt>
                <c:pt idx="357">
                  <c:v>14.38</c:v>
                </c:pt>
                <c:pt idx="358">
                  <c:v>14.38</c:v>
                </c:pt>
                <c:pt idx="359">
                  <c:v>14.38</c:v>
                </c:pt>
                <c:pt idx="360">
                  <c:v>14.38</c:v>
                </c:pt>
                <c:pt idx="361">
                  <c:v>13.91</c:v>
                </c:pt>
                <c:pt idx="362">
                  <c:v>14.07</c:v>
                </c:pt>
                <c:pt idx="363">
                  <c:v>14.38</c:v>
                </c:pt>
                <c:pt idx="364">
                  <c:v>14.38</c:v>
                </c:pt>
                <c:pt idx="365">
                  <c:v>14.38</c:v>
                </c:pt>
                <c:pt idx="366">
                  <c:v>14.34</c:v>
                </c:pt>
                <c:pt idx="367">
                  <c:v>14.31</c:v>
                </c:pt>
                <c:pt idx="368">
                  <c:v>14.03</c:v>
                </c:pt>
                <c:pt idx="369">
                  <c:v>13.8</c:v>
                </c:pt>
                <c:pt idx="370">
                  <c:v>14.28</c:v>
                </c:pt>
                <c:pt idx="371">
                  <c:v>14.31</c:v>
                </c:pt>
                <c:pt idx="372">
                  <c:v>14.31</c:v>
                </c:pt>
                <c:pt idx="373">
                  <c:v>14.32</c:v>
                </c:pt>
                <c:pt idx="374">
                  <c:v>14.31</c:v>
                </c:pt>
                <c:pt idx="375">
                  <c:v>14.31</c:v>
                </c:pt>
                <c:pt idx="376">
                  <c:v>13.87</c:v>
                </c:pt>
                <c:pt idx="377">
                  <c:v>13.68</c:v>
                </c:pt>
                <c:pt idx="378">
                  <c:v>14.32</c:v>
                </c:pt>
                <c:pt idx="379">
                  <c:v>14.31</c:v>
                </c:pt>
                <c:pt idx="380">
                  <c:v>14.31</c:v>
                </c:pt>
                <c:pt idx="381">
                  <c:v>14.24</c:v>
                </c:pt>
                <c:pt idx="382">
                  <c:v>14.21</c:v>
                </c:pt>
                <c:pt idx="383">
                  <c:v>14.14</c:v>
                </c:pt>
                <c:pt idx="384">
                  <c:v>13.9</c:v>
                </c:pt>
                <c:pt idx="385">
                  <c:v>13.63</c:v>
                </c:pt>
                <c:pt idx="386">
                  <c:v>14.09</c:v>
                </c:pt>
                <c:pt idx="387">
                  <c:v>14.1</c:v>
                </c:pt>
                <c:pt idx="388">
                  <c:v>14.07</c:v>
                </c:pt>
                <c:pt idx="389">
                  <c:v>13.94</c:v>
                </c:pt>
                <c:pt idx="390">
                  <c:v>13.78</c:v>
                </c:pt>
                <c:pt idx="391">
                  <c:v>13.75</c:v>
                </c:pt>
                <c:pt idx="392">
                  <c:v>13.49</c:v>
                </c:pt>
                <c:pt idx="393">
                  <c:v>13.35</c:v>
                </c:pt>
                <c:pt idx="394">
                  <c:v>13.81</c:v>
                </c:pt>
                <c:pt idx="395">
                  <c:v>13.87</c:v>
                </c:pt>
                <c:pt idx="396">
                  <c:v>13.97</c:v>
                </c:pt>
                <c:pt idx="397">
                  <c:v>13.97</c:v>
                </c:pt>
                <c:pt idx="398">
                  <c:v>13.96</c:v>
                </c:pt>
                <c:pt idx="399">
                  <c:v>13.85</c:v>
                </c:pt>
                <c:pt idx="400">
                  <c:v>13.67</c:v>
                </c:pt>
                <c:pt idx="401">
                  <c:v>13.5</c:v>
                </c:pt>
                <c:pt idx="402">
                  <c:v>13.57</c:v>
                </c:pt>
                <c:pt idx="403">
                  <c:v>14.12</c:v>
                </c:pt>
                <c:pt idx="404">
                  <c:v>13.86</c:v>
                </c:pt>
                <c:pt idx="405">
                  <c:v>14.17</c:v>
                </c:pt>
                <c:pt idx="406">
                  <c:v>14.17</c:v>
                </c:pt>
                <c:pt idx="407">
                  <c:v>13.51</c:v>
                </c:pt>
                <c:pt idx="408">
                  <c:v>13</c:v>
                </c:pt>
                <c:pt idx="409">
                  <c:v>12.94</c:v>
                </c:pt>
                <c:pt idx="410">
                  <c:v>13.14</c:v>
                </c:pt>
                <c:pt idx="411">
                  <c:v>13.73</c:v>
                </c:pt>
                <c:pt idx="412">
                  <c:v>14.14</c:v>
                </c:pt>
                <c:pt idx="413">
                  <c:v>14.09</c:v>
                </c:pt>
                <c:pt idx="414">
                  <c:v>14.03</c:v>
                </c:pt>
                <c:pt idx="415">
                  <c:v>13.93</c:v>
                </c:pt>
                <c:pt idx="416">
                  <c:v>13.12</c:v>
                </c:pt>
                <c:pt idx="417">
                  <c:v>13.05</c:v>
                </c:pt>
                <c:pt idx="418">
                  <c:v>13</c:v>
                </c:pt>
                <c:pt idx="419">
                  <c:v>13.68</c:v>
                </c:pt>
                <c:pt idx="420">
                  <c:v>14.04</c:v>
                </c:pt>
                <c:pt idx="421">
                  <c:v>14.06</c:v>
                </c:pt>
                <c:pt idx="422">
                  <c:v>14.03</c:v>
                </c:pt>
                <c:pt idx="423">
                  <c:v>13.59</c:v>
                </c:pt>
                <c:pt idx="424">
                  <c:v>13.13</c:v>
                </c:pt>
                <c:pt idx="425">
                  <c:v>12.99</c:v>
                </c:pt>
                <c:pt idx="426">
                  <c:v>13.05</c:v>
                </c:pt>
                <c:pt idx="427">
                  <c:v>13.2</c:v>
                </c:pt>
                <c:pt idx="428">
                  <c:v>13.77</c:v>
                </c:pt>
                <c:pt idx="429">
                  <c:v>14</c:v>
                </c:pt>
                <c:pt idx="430">
                  <c:v>13.88</c:v>
                </c:pt>
                <c:pt idx="431">
                  <c:v>13.4</c:v>
                </c:pt>
                <c:pt idx="432">
                  <c:v>13.16</c:v>
                </c:pt>
                <c:pt idx="433">
                  <c:v>13.04</c:v>
                </c:pt>
                <c:pt idx="434">
                  <c:v>13.06</c:v>
                </c:pt>
                <c:pt idx="435">
                  <c:v>13.11</c:v>
                </c:pt>
                <c:pt idx="436">
                  <c:v>13.65</c:v>
                </c:pt>
                <c:pt idx="437">
                  <c:v>13.68</c:v>
                </c:pt>
                <c:pt idx="438">
                  <c:v>13.93</c:v>
                </c:pt>
                <c:pt idx="439">
                  <c:v>13.46</c:v>
                </c:pt>
                <c:pt idx="440">
                  <c:v>13.06</c:v>
                </c:pt>
                <c:pt idx="441">
                  <c:v>13</c:v>
                </c:pt>
                <c:pt idx="442">
                  <c:v>13.02</c:v>
                </c:pt>
                <c:pt idx="443">
                  <c:v>13.51</c:v>
                </c:pt>
                <c:pt idx="444">
                  <c:v>14.27</c:v>
                </c:pt>
                <c:pt idx="445">
                  <c:v>14.22</c:v>
                </c:pt>
                <c:pt idx="446">
                  <c:v>14.13</c:v>
                </c:pt>
                <c:pt idx="447">
                  <c:v>13.53</c:v>
                </c:pt>
                <c:pt idx="448">
                  <c:v>13.11</c:v>
                </c:pt>
                <c:pt idx="449">
                  <c:v>13.07</c:v>
                </c:pt>
                <c:pt idx="450">
                  <c:v>12.96</c:v>
                </c:pt>
                <c:pt idx="451">
                  <c:v>13.21</c:v>
                </c:pt>
                <c:pt idx="452">
                  <c:v>14.3</c:v>
                </c:pt>
                <c:pt idx="453">
                  <c:v>14.31</c:v>
                </c:pt>
                <c:pt idx="454">
                  <c:v>14.1</c:v>
                </c:pt>
                <c:pt idx="455">
                  <c:v>13.61</c:v>
                </c:pt>
                <c:pt idx="456">
                  <c:v>13.15</c:v>
                </c:pt>
                <c:pt idx="457">
                  <c:v>13.05</c:v>
                </c:pt>
                <c:pt idx="458">
                  <c:v>13</c:v>
                </c:pt>
                <c:pt idx="459">
                  <c:v>13.54</c:v>
                </c:pt>
                <c:pt idx="460">
                  <c:v>14.34</c:v>
                </c:pt>
                <c:pt idx="461">
                  <c:v>14.31</c:v>
                </c:pt>
                <c:pt idx="462">
                  <c:v>14.29</c:v>
                </c:pt>
                <c:pt idx="463">
                  <c:v>13.85</c:v>
                </c:pt>
                <c:pt idx="464">
                  <c:v>13.17</c:v>
                </c:pt>
                <c:pt idx="465">
                  <c:v>13.06</c:v>
                </c:pt>
                <c:pt idx="466">
                  <c:v>13.09</c:v>
                </c:pt>
                <c:pt idx="467">
                  <c:v>14.24</c:v>
                </c:pt>
                <c:pt idx="468">
                  <c:v>14.24</c:v>
                </c:pt>
                <c:pt idx="469">
                  <c:v>14.2</c:v>
                </c:pt>
                <c:pt idx="470">
                  <c:v>14.17</c:v>
                </c:pt>
                <c:pt idx="471">
                  <c:v>13.84</c:v>
                </c:pt>
                <c:pt idx="472">
                  <c:v>13.13</c:v>
                </c:pt>
                <c:pt idx="473">
                  <c:v>13.04</c:v>
                </c:pt>
                <c:pt idx="474">
                  <c:v>13.13</c:v>
                </c:pt>
                <c:pt idx="475">
                  <c:v>14.09</c:v>
                </c:pt>
                <c:pt idx="476">
                  <c:v>14.11</c:v>
                </c:pt>
                <c:pt idx="477">
                  <c:v>14.09</c:v>
                </c:pt>
                <c:pt idx="478">
                  <c:v>14.06</c:v>
                </c:pt>
                <c:pt idx="479">
                  <c:v>13.69</c:v>
                </c:pt>
                <c:pt idx="480">
                  <c:v>13.13</c:v>
                </c:pt>
                <c:pt idx="481">
                  <c:v>13.07</c:v>
                </c:pt>
                <c:pt idx="482">
                  <c:v>13.18</c:v>
                </c:pt>
                <c:pt idx="483">
                  <c:v>14.06</c:v>
                </c:pt>
                <c:pt idx="484">
                  <c:v>14.06</c:v>
                </c:pt>
                <c:pt idx="485">
                  <c:v>14.04</c:v>
                </c:pt>
                <c:pt idx="486">
                  <c:v>14.02</c:v>
                </c:pt>
                <c:pt idx="487">
                  <c:v>13.43</c:v>
                </c:pt>
                <c:pt idx="488">
                  <c:v>13.13</c:v>
                </c:pt>
                <c:pt idx="489">
                  <c:v>13.03</c:v>
                </c:pt>
                <c:pt idx="490">
                  <c:v>13</c:v>
                </c:pt>
                <c:pt idx="491">
                  <c:v>13.05</c:v>
                </c:pt>
                <c:pt idx="492">
                  <c:v>13.48</c:v>
                </c:pt>
                <c:pt idx="493">
                  <c:v>13.77</c:v>
                </c:pt>
                <c:pt idx="494">
                  <c:v>13.53</c:v>
                </c:pt>
                <c:pt idx="495">
                  <c:v>13.18</c:v>
                </c:pt>
                <c:pt idx="496">
                  <c:v>12.99</c:v>
                </c:pt>
                <c:pt idx="497">
                  <c:v>12.97</c:v>
                </c:pt>
                <c:pt idx="498">
                  <c:v>12.98</c:v>
                </c:pt>
                <c:pt idx="499">
                  <c:v>13.32</c:v>
                </c:pt>
                <c:pt idx="500">
                  <c:v>13.79</c:v>
                </c:pt>
                <c:pt idx="501">
                  <c:v>14.1</c:v>
                </c:pt>
                <c:pt idx="502">
                  <c:v>13.99</c:v>
                </c:pt>
                <c:pt idx="503">
                  <c:v>13.27</c:v>
                </c:pt>
                <c:pt idx="504">
                  <c:v>13.13</c:v>
                </c:pt>
                <c:pt idx="505">
                  <c:v>13.03</c:v>
                </c:pt>
                <c:pt idx="506">
                  <c:v>12.98</c:v>
                </c:pt>
                <c:pt idx="507">
                  <c:v>13.14</c:v>
                </c:pt>
                <c:pt idx="508">
                  <c:v>14.23</c:v>
                </c:pt>
                <c:pt idx="509">
                  <c:v>14.23</c:v>
                </c:pt>
                <c:pt idx="510">
                  <c:v>13.96</c:v>
                </c:pt>
                <c:pt idx="511">
                  <c:v>13.32</c:v>
                </c:pt>
                <c:pt idx="512">
                  <c:v>13.14</c:v>
                </c:pt>
                <c:pt idx="513">
                  <c:v>13.05</c:v>
                </c:pt>
                <c:pt idx="514">
                  <c:v>13</c:v>
                </c:pt>
                <c:pt idx="515">
                  <c:v>13.06</c:v>
                </c:pt>
                <c:pt idx="516">
                  <c:v>14.26</c:v>
                </c:pt>
                <c:pt idx="517">
                  <c:v>14.26</c:v>
                </c:pt>
                <c:pt idx="518">
                  <c:v>13.86</c:v>
                </c:pt>
                <c:pt idx="519">
                  <c:v>13.29</c:v>
                </c:pt>
                <c:pt idx="520">
                  <c:v>13.12</c:v>
                </c:pt>
                <c:pt idx="521">
                  <c:v>13.02</c:v>
                </c:pt>
                <c:pt idx="522">
                  <c:v>12.97</c:v>
                </c:pt>
                <c:pt idx="523">
                  <c:v>13.08</c:v>
                </c:pt>
                <c:pt idx="524">
                  <c:v>13.88</c:v>
                </c:pt>
                <c:pt idx="525">
                  <c:v>14.26</c:v>
                </c:pt>
                <c:pt idx="526">
                  <c:v>14</c:v>
                </c:pt>
                <c:pt idx="527">
                  <c:v>13.37</c:v>
                </c:pt>
                <c:pt idx="528">
                  <c:v>13.13</c:v>
                </c:pt>
                <c:pt idx="529">
                  <c:v>13.03</c:v>
                </c:pt>
                <c:pt idx="530">
                  <c:v>12.98</c:v>
                </c:pt>
                <c:pt idx="531">
                  <c:v>13.26</c:v>
                </c:pt>
                <c:pt idx="532">
                  <c:v>14.23</c:v>
                </c:pt>
                <c:pt idx="533">
                  <c:v>14.23</c:v>
                </c:pt>
                <c:pt idx="534">
                  <c:v>14.2</c:v>
                </c:pt>
                <c:pt idx="535">
                  <c:v>13.81</c:v>
                </c:pt>
                <c:pt idx="536">
                  <c:v>13.36</c:v>
                </c:pt>
                <c:pt idx="537">
                  <c:v>13.3</c:v>
                </c:pt>
                <c:pt idx="538">
                  <c:v>13.32</c:v>
                </c:pt>
                <c:pt idx="539">
                  <c:v>14.17</c:v>
                </c:pt>
                <c:pt idx="540">
                  <c:v>14.17</c:v>
                </c:pt>
                <c:pt idx="541">
                  <c:v>14.17</c:v>
                </c:pt>
                <c:pt idx="542">
                  <c:v>14.14</c:v>
                </c:pt>
                <c:pt idx="543">
                  <c:v>13.79</c:v>
                </c:pt>
                <c:pt idx="544">
                  <c:v>13.35</c:v>
                </c:pt>
                <c:pt idx="545">
                  <c:v>13.26</c:v>
                </c:pt>
                <c:pt idx="546">
                  <c:v>13.24</c:v>
                </c:pt>
                <c:pt idx="547">
                  <c:v>13.92</c:v>
                </c:pt>
                <c:pt idx="548">
                  <c:v>14.09</c:v>
                </c:pt>
                <c:pt idx="549">
                  <c:v>14.2</c:v>
                </c:pt>
                <c:pt idx="550">
                  <c:v>14.2</c:v>
                </c:pt>
                <c:pt idx="551">
                  <c:v>13.85</c:v>
                </c:pt>
                <c:pt idx="552">
                  <c:v>13.36</c:v>
                </c:pt>
                <c:pt idx="553">
                  <c:v>13.22</c:v>
                </c:pt>
                <c:pt idx="554">
                  <c:v>13.19</c:v>
                </c:pt>
                <c:pt idx="555">
                  <c:v>14.27</c:v>
                </c:pt>
                <c:pt idx="556">
                  <c:v>14.14</c:v>
                </c:pt>
                <c:pt idx="557">
                  <c:v>14.24</c:v>
                </c:pt>
                <c:pt idx="558">
                  <c:v>14.24</c:v>
                </c:pt>
                <c:pt idx="559">
                  <c:v>13.84</c:v>
                </c:pt>
                <c:pt idx="560">
                  <c:v>13.34</c:v>
                </c:pt>
                <c:pt idx="561">
                  <c:v>13.21</c:v>
                </c:pt>
                <c:pt idx="562">
                  <c:v>13.24</c:v>
                </c:pt>
                <c:pt idx="563">
                  <c:v>14.18</c:v>
                </c:pt>
                <c:pt idx="564">
                  <c:v>14.14</c:v>
                </c:pt>
                <c:pt idx="565">
                  <c:v>14.09</c:v>
                </c:pt>
                <c:pt idx="566">
                  <c:v>13.92</c:v>
                </c:pt>
                <c:pt idx="567">
                  <c:v>13.6</c:v>
                </c:pt>
                <c:pt idx="568">
                  <c:v>13.28</c:v>
                </c:pt>
                <c:pt idx="569">
                  <c:v>13.21</c:v>
                </c:pt>
                <c:pt idx="570">
                  <c:v>13.19</c:v>
                </c:pt>
                <c:pt idx="571">
                  <c:v>13.61</c:v>
                </c:pt>
                <c:pt idx="572">
                  <c:v>14.03</c:v>
                </c:pt>
                <c:pt idx="573">
                  <c:v>14.03</c:v>
                </c:pt>
                <c:pt idx="574">
                  <c:v>14.06</c:v>
                </c:pt>
                <c:pt idx="575">
                  <c:v>13.6</c:v>
                </c:pt>
                <c:pt idx="576">
                  <c:v>13.26</c:v>
                </c:pt>
                <c:pt idx="577">
                  <c:v>13.18</c:v>
                </c:pt>
                <c:pt idx="578">
                  <c:v>13.17</c:v>
                </c:pt>
                <c:pt idx="579">
                  <c:v>14.14</c:v>
                </c:pt>
                <c:pt idx="580">
                  <c:v>14.14</c:v>
                </c:pt>
                <c:pt idx="581">
                  <c:v>14.14</c:v>
                </c:pt>
                <c:pt idx="582">
                  <c:v>14.14</c:v>
                </c:pt>
                <c:pt idx="583">
                  <c:v>13.9</c:v>
                </c:pt>
                <c:pt idx="584">
                  <c:v>13.37</c:v>
                </c:pt>
                <c:pt idx="585">
                  <c:v>13.19</c:v>
                </c:pt>
                <c:pt idx="586">
                  <c:v>13.14</c:v>
                </c:pt>
                <c:pt idx="587">
                  <c:v>13.43</c:v>
                </c:pt>
                <c:pt idx="588">
                  <c:v>14.27</c:v>
                </c:pt>
                <c:pt idx="589">
                  <c:v>14.27</c:v>
                </c:pt>
                <c:pt idx="590">
                  <c:v>14.27</c:v>
                </c:pt>
                <c:pt idx="591">
                  <c:v>13.84</c:v>
                </c:pt>
                <c:pt idx="592">
                  <c:v>13.34</c:v>
                </c:pt>
                <c:pt idx="593">
                  <c:v>13.17</c:v>
                </c:pt>
                <c:pt idx="594">
                  <c:v>13.17</c:v>
                </c:pt>
                <c:pt idx="595">
                  <c:v>13.86</c:v>
                </c:pt>
                <c:pt idx="596">
                  <c:v>14.28</c:v>
                </c:pt>
                <c:pt idx="597">
                  <c:v>14.27</c:v>
                </c:pt>
                <c:pt idx="598">
                  <c:v>14.27</c:v>
                </c:pt>
                <c:pt idx="599">
                  <c:v>13.85</c:v>
                </c:pt>
                <c:pt idx="600">
                  <c:v>13.34</c:v>
                </c:pt>
                <c:pt idx="601">
                  <c:v>13.15</c:v>
                </c:pt>
                <c:pt idx="602">
                  <c:v>13.11</c:v>
                </c:pt>
                <c:pt idx="603">
                  <c:v>13.38</c:v>
                </c:pt>
                <c:pt idx="604">
                  <c:v>14.22</c:v>
                </c:pt>
                <c:pt idx="605">
                  <c:v>14.34</c:v>
                </c:pt>
                <c:pt idx="606">
                  <c:v>14.18</c:v>
                </c:pt>
                <c:pt idx="607">
                  <c:v>13.75</c:v>
                </c:pt>
                <c:pt idx="608">
                  <c:v>13.29</c:v>
                </c:pt>
                <c:pt idx="609">
                  <c:v>13.13</c:v>
                </c:pt>
                <c:pt idx="610">
                  <c:v>13.09</c:v>
                </c:pt>
                <c:pt idx="611">
                  <c:v>14.01</c:v>
                </c:pt>
                <c:pt idx="612">
                  <c:v>14.31</c:v>
                </c:pt>
                <c:pt idx="613">
                  <c:v>14.27</c:v>
                </c:pt>
                <c:pt idx="614">
                  <c:v>14.24</c:v>
                </c:pt>
                <c:pt idx="615">
                  <c:v>13.86</c:v>
                </c:pt>
                <c:pt idx="616">
                  <c:v>13.36</c:v>
                </c:pt>
                <c:pt idx="617">
                  <c:v>13.17</c:v>
                </c:pt>
                <c:pt idx="618">
                  <c:v>13.2</c:v>
                </c:pt>
                <c:pt idx="619">
                  <c:v>14.21</c:v>
                </c:pt>
                <c:pt idx="620">
                  <c:v>14.2</c:v>
                </c:pt>
                <c:pt idx="621">
                  <c:v>14.14</c:v>
                </c:pt>
                <c:pt idx="622">
                  <c:v>14.11</c:v>
                </c:pt>
                <c:pt idx="623">
                  <c:v>13.71</c:v>
                </c:pt>
                <c:pt idx="624">
                  <c:v>13.28</c:v>
                </c:pt>
                <c:pt idx="625">
                  <c:v>13.15</c:v>
                </c:pt>
                <c:pt idx="626">
                  <c:v>13.13</c:v>
                </c:pt>
                <c:pt idx="627">
                  <c:v>13.63</c:v>
                </c:pt>
                <c:pt idx="628">
                  <c:v>14.17</c:v>
                </c:pt>
                <c:pt idx="629">
                  <c:v>14.18</c:v>
                </c:pt>
                <c:pt idx="630">
                  <c:v>14.18</c:v>
                </c:pt>
                <c:pt idx="631">
                  <c:v>13.89</c:v>
                </c:pt>
                <c:pt idx="632">
                  <c:v>13.39</c:v>
                </c:pt>
                <c:pt idx="633">
                  <c:v>13.19</c:v>
                </c:pt>
                <c:pt idx="634">
                  <c:v>13.13</c:v>
                </c:pt>
                <c:pt idx="635">
                  <c:v>13.94</c:v>
                </c:pt>
                <c:pt idx="636">
                  <c:v>14.18</c:v>
                </c:pt>
                <c:pt idx="637">
                  <c:v>14.14</c:v>
                </c:pt>
                <c:pt idx="638">
                  <c:v>14.11</c:v>
                </c:pt>
                <c:pt idx="639">
                  <c:v>13.85</c:v>
                </c:pt>
                <c:pt idx="640">
                  <c:v>13.36</c:v>
                </c:pt>
                <c:pt idx="641">
                  <c:v>13.18</c:v>
                </c:pt>
                <c:pt idx="642">
                  <c:v>13.19</c:v>
                </c:pt>
                <c:pt idx="643">
                  <c:v>14.11</c:v>
                </c:pt>
                <c:pt idx="644">
                  <c:v>14.14</c:v>
                </c:pt>
                <c:pt idx="645">
                  <c:v>14.11</c:v>
                </c:pt>
                <c:pt idx="646">
                  <c:v>14.09</c:v>
                </c:pt>
                <c:pt idx="647">
                  <c:v>13.67</c:v>
                </c:pt>
                <c:pt idx="648">
                  <c:v>13.28</c:v>
                </c:pt>
                <c:pt idx="649">
                  <c:v>13.15</c:v>
                </c:pt>
                <c:pt idx="650">
                  <c:v>13.13</c:v>
                </c:pt>
                <c:pt idx="651">
                  <c:v>13.21</c:v>
                </c:pt>
                <c:pt idx="652">
                  <c:v>14.18</c:v>
                </c:pt>
                <c:pt idx="653">
                  <c:v>14.2</c:v>
                </c:pt>
                <c:pt idx="654">
                  <c:v>14.07</c:v>
                </c:pt>
                <c:pt idx="655">
                  <c:v>13.69</c:v>
                </c:pt>
                <c:pt idx="656">
                  <c:v>13.3</c:v>
                </c:pt>
                <c:pt idx="657">
                  <c:v>13.14</c:v>
                </c:pt>
                <c:pt idx="658">
                  <c:v>13.09</c:v>
                </c:pt>
                <c:pt idx="659">
                  <c:v>14.31</c:v>
                </c:pt>
                <c:pt idx="660">
                  <c:v>14.31</c:v>
                </c:pt>
                <c:pt idx="661">
                  <c:v>14.27</c:v>
                </c:pt>
                <c:pt idx="662">
                  <c:v>14.27</c:v>
                </c:pt>
                <c:pt idx="663">
                  <c:v>13.78</c:v>
                </c:pt>
                <c:pt idx="664">
                  <c:v>13.34</c:v>
                </c:pt>
                <c:pt idx="665">
                  <c:v>13.15</c:v>
                </c:pt>
                <c:pt idx="666">
                  <c:v>13.1</c:v>
                </c:pt>
                <c:pt idx="667">
                  <c:v>13.1</c:v>
                </c:pt>
                <c:pt idx="668">
                  <c:v>13.46</c:v>
                </c:pt>
                <c:pt idx="669">
                  <c:v>14.21</c:v>
                </c:pt>
                <c:pt idx="670">
                  <c:v>14.2</c:v>
                </c:pt>
                <c:pt idx="671">
                  <c:v>13.65</c:v>
                </c:pt>
                <c:pt idx="672">
                  <c:v>13.27</c:v>
                </c:pt>
                <c:pt idx="673">
                  <c:v>13.13</c:v>
                </c:pt>
                <c:pt idx="674">
                  <c:v>13.09</c:v>
                </c:pt>
                <c:pt idx="675">
                  <c:v>14.27</c:v>
                </c:pt>
                <c:pt idx="676">
                  <c:v>14.27</c:v>
                </c:pt>
                <c:pt idx="677">
                  <c:v>14.27</c:v>
                </c:pt>
                <c:pt idx="678">
                  <c:v>14.28</c:v>
                </c:pt>
                <c:pt idx="679">
                  <c:v>13.85</c:v>
                </c:pt>
                <c:pt idx="680">
                  <c:v>13.38</c:v>
                </c:pt>
                <c:pt idx="681">
                  <c:v>13.16</c:v>
                </c:pt>
                <c:pt idx="682">
                  <c:v>13.09</c:v>
                </c:pt>
                <c:pt idx="683">
                  <c:v>13.18</c:v>
                </c:pt>
                <c:pt idx="684">
                  <c:v>14.31</c:v>
                </c:pt>
                <c:pt idx="685">
                  <c:v>14.31</c:v>
                </c:pt>
                <c:pt idx="686">
                  <c:v>14.12</c:v>
                </c:pt>
                <c:pt idx="687">
                  <c:v>13.66</c:v>
                </c:pt>
                <c:pt idx="688">
                  <c:v>13.28</c:v>
                </c:pt>
                <c:pt idx="689">
                  <c:v>13.11</c:v>
                </c:pt>
                <c:pt idx="690">
                  <c:v>13.07</c:v>
                </c:pt>
                <c:pt idx="691">
                  <c:v>14.34</c:v>
                </c:pt>
                <c:pt idx="692">
                  <c:v>14.34</c:v>
                </c:pt>
                <c:pt idx="693">
                  <c:v>14.22</c:v>
                </c:pt>
                <c:pt idx="694">
                  <c:v>13.94</c:v>
                </c:pt>
                <c:pt idx="695">
                  <c:v>13.51</c:v>
                </c:pt>
                <c:pt idx="696">
                  <c:v>13.22</c:v>
                </c:pt>
                <c:pt idx="697">
                  <c:v>13.11</c:v>
                </c:pt>
                <c:pt idx="698">
                  <c:v>13.07</c:v>
                </c:pt>
                <c:pt idx="699">
                  <c:v>13.19</c:v>
                </c:pt>
                <c:pt idx="700">
                  <c:v>14</c:v>
                </c:pt>
                <c:pt idx="701">
                  <c:v>14.32</c:v>
                </c:pt>
                <c:pt idx="702">
                  <c:v>14.14</c:v>
                </c:pt>
                <c:pt idx="703">
                  <c:v>13.6</c:v>
                </c:pt>
                <c:pt idx="704">
                  <c:v>13.27</c:v>
                </c:pt>
                <c:pt idx="705">
                  <c:v>13.12</c:v>
                </c:pt>
                <c:pt idx="706">
                  <c:v>13.07</c:v>
                </c:pt>
                <c:pt idx="707">
                  <c:v>13.11</c:v>
                </c:pt>
                <c:pt idx="708">
                  <c:v>13.52</c:v>
                </c:pt>
                <c:pt idx="709">
                  <c:v>14.03</c:v>
                </c:pt>
                <c:pt idx="710">
                  <c:v>14.1</c:v>
                </c:pt>
                <c:pt idx="711">
                  <c:v>13.61</c:v>
                </c:pt>
                <c:pt idx="712">
                  <c:v>13.26</c:v>
                </c:pt>
                <c:pt idx="713">
                  <c:v>13.11</c:v>
                </c:pt>
                <c:pt idx="714">
                  <c:v>13.06</c:v>
                </c:pt>
                <c:pt idx="715">
                  <c:v>13.64</c:v>
                </c:pt>
                <c:pt idx="716">
                  <c:v>14.3</c:v>
                </c:pt>
                <c:pt idx="717">
                  <c:v>14.44</c:v>
                </c:pt>
                <c:pt idx="718">
                  <c:v>14.13</c:v>
                </c:pt>
                <c:pt idx="719">
                  <c:v>13.65</c:v>
                </c:pt>
                <c:pt idx="720">
                  <c:v>13.31</c:v>
                </c:pt>
                <c:pt idx="721">
                  <c:v>13.12</c:v>
                </c:pt>
                <c:pt idx="722">
                  <c:v>13.06</c:v>
                </c:pt>
                <c:pt idx="723">
                  <c:v>13.16</c:v>
                </c:pt>
                <c:pt idx="724">
                  <c:v>13.76</c:v>
                </c:pt>
                <c:pt idx="725">
                  <c:v>14.34</c:v>
                </c:pt>
                <c:pt idx="726">
                  <c:v>14.25</c:v>
                </c:pt>
                <c:pt idx="727">
                  <c:v>13.69</c:v>
                </c:pt>
                <c:pt idx="728">
                  <c:v>13.32</c:v>
                </c:pt>
                <c:pt idx="729">
                  <c:v>13.11</c:v>
                </c:pt>
                <c:pt idx="730">
                  <c:v>13.05</c:v>
                </c:pt>
                <c:pt idx="731">
                  <c:v>13.24</c:v>
                </c:pt>
                <c:pt idx="732">
                  <c:v>14.44</c:v>
                </c:pt>
                <c:pt idx="733">
                  <c:v>14.37</c:v>
                </c:pt>
                <c:pt idx="734">
                  <c:v>14.21</c:v>
                </c:pt>
                <c:pt idx="735">
                  <c:v>13.75</c:v>
                </c:pt>
                <c:pt idx="736">
                  <c:v>13.35</c:v>
                </c:pt>
                <c:pt idx="737">
                  <c:v>13.14</c:v>
                </c:pt>
                <c:pt idx="738">
                  <c:v>13.07</c:v>
                </c:pt>
                <c:pt idx="739">
                  <c:v>13.33</c:v>
                </c:pt>
                <c:pt idx="740">
                  <c:v>14.12</c:v>
                </c:pt>
                <c:pt idx="741">
                  <c:v>14.13</c:v>
                </c:pt>
                <c:pt idx="742">
                  <c:v>13.73</c:v>
                </c:pt>
                <c:pt idx="743">
                  <c:v>13.35</c:v>
                </c:pt>
                <c:pt idx="744">
                  <c:v>13.14</c:v>
                </c:pt>
                <c:pt idx="745">
                  <c:v>13.07</c:v>
                </c:pt>
                <c:pt idx="746">
                  <c:v>13.06</c:v>
                </c:pt>
                <c:pt idx="747">
                  <c:v>13.08</c:v>
                </c:pt>
                <c:pt idx="748">
                  <c:v>13.52</c:v>
                </c:pt>
                <c:pt idx="749">
                  <c:v>14.09</c:v>
                </c:pt>
                <c:pt idx="750">
                  <c:v>14.05</c:v>
                </c:pt>
                <c:pt idx="751">
                  <c:v>13.54</c:v>
                </c:pt>
                <c:pt idx="752">
                  <c:v>13.23</c:v>
                </c:pt>
                <c:pt idx="753">
                  <c:v>13.1</c:v>
                </c:pt>
                <c:pt idx="754">
                  <c:v>13.06</c:v>
                </c:pt>
                <c:pt idx="755">
                  <c:v>14.33</c:v>
                </c:pt>
                <c:pt idx="756">
                  <c:v>14.41</c:v>
                </c:pt>
                <c:pt idx="757">
                  <c:v>14.44</c:v>
                </c:pt>
                <c:pt idx="758">
                  <c:v>14.2</c:v>
                </c:pt>
                <c:pt idx="759">
                  <c:v>13.61</c:v>
                </c:pt>
                <c:pt idx="760">
                  <c:v>13.28</c:v>
                </c:pt>
                <c:pt idx="761">
                  <c:v>13.11</c:v>
                </c:pt>
                <c:pt idx="762">
                  <c:v>13.06</c:v>
                </c:pt>
                <c:pt idx="763">
                  <c:v>13.24</c:v>
                </c:pt>
                <c:pt idx="764">
                  <c:v>14.44</c:v>
                </c:pt>
                <c:pt idx="765">
                  <c:v>14.47</c:v>
                </c:pt>
                <c:pt idx="766">
                  <c:v>14.18</c:v>
                </c:pt>
                <c:pt idx="767">
                  <c:v>13.63</c:v>
                </c:pt>
                <c:pt idx="768">
                  <c:v>13.28</c:v>
                </c:pt>
                <c:pt idx="769">
                  <c:v>13.1</c:v>
                </c:pt>
                <c:pt idx="770">
                  <c:v>13.05</c:v>
                </c:pt>
                <c:pt idx="771">
                  <c:v>13.29</c:v>
                </c:pt>
                <c:pt idx="772">
                  <c:v>14.3</c:v>
                </c:pt>
                <c:pt idx="773">
                  <c:v>14.47</c:v>
                </c:pt>
                <c:pt idx="774">
                  <c:v>13.97</c:v>
                </c:pt>
                <c:pt idx="775">
                  <c:v>13.5</c:v>
                </c:pt>
                <c:pt idx="776">
                  <c:v>13.2</c:v>
                </c:pt>
                <c:pt idx="777">
                  <c:v>13.07</c:v>
                </c:pt>
                <c:pt idx="778">
                  <c:v>13.04</c:v>
                </c:pt>
                <c:pt idx="779">
                  <c:v>13.26</c:v>
                </c:pt>
                <c:pt idx="780">
                  <c:v>14.27</c:v>
                </c:pt>
                <c:pt idx="781">
                  <c:v>14.47</c:v>
                </c:pt>
                <c:pt idx="782">
                  <c:v>14.3</c:v>
                </c:pt>
                <c:pt idx="783">
                  <c:v>13.7</c:v>
                </c:pt>
                <c:pt idx="784">
                  <c:v>13.32</c:v>
                </c:pt>
                <c:pt idx="785">
                  <c:v>13.11</c:v>
                </c:pt>
                <c:pt idx="786">
                  <c:v>13.05</c:v>
                </c:pt>
                <c:pt idx="787">
                  <c:v>13.77</c:v>
                </c:pt>
                <c:pt idx="788">
                  <c:v>14.51</c:v>
                </c:pt>
                <c:pt idx="789">
                  <c:v>14.51</c:v>
                </c:pt>
                <c:pt idx="790">
                  <c:v>14.3</c:v>
                </c:pt>
                <c:pt idx="791">
                  <c:v>13.72</c:v>
                </c:pt>
                <c:pt idx="792">
                  <c:v>13.34</c:v>
                </c:pt>
                <c:pt idx="793">
                  <c:v>13.12</c:v>
                </c:pt>
                <c:pt idx="794">
                  <c:v>13.04</c:v>
                </c:pt>
                <c:pt idx="795">
                  <c:v>14.44</c:v>
                </c:pt>
                <c:pt idx="796">
                  <c:v>14.51</c:v>
                </c:pt>
                <c:pt idx="797">
                  <c:v>14.51</c:v>
                </c:pt>
                <c:pt idx="798">
                  <c:v>14.16</c:v>
                </c:pt>
                <c:pt idx="799">
                  <c:v>13.68</c:v>
                </c:pt>
                <c:pt idx="800">
                  <c:v>13.11</c:v>
                </c:pt>
                <c:pt idx="801">
                  <c:v>13.05</c:v>
                </c:pt>
                <c:pt idx="802">
                  <c:v>13.2</c:v>
                </c:pt>
                <c:pt idx="803">
                  <c:v>14.44</c:v>
                </c:pt>
                <c:pt idx="804">
                  <c:v>14.41</c:v>
                </c:pt>
                <c:pt idx="805">
                  <c:v>14.17</c:v>
                </c:pt>
                <c:pt idx="806">
                  <c:v>13.56</c:v>
                </c:pt>
                <c:pt idx="807">
                  <c:v>13.24</c:v>
                </c:pt>
                <c:pt idx="808">
                  <c:v>13.1</c:v>
                </c:pt>
                <c:pt idx="809">
                  <c:v>13.06</c:v>
                </c:pt>
                <c:pt idx="810">
                  <c:v>14.37</c:v>
                </c:pt>
                <c:pt idx="811">
                  <c:v>14.41</c:v>
                </c:pt>
                <c:pt idx="812">
                  <c:v>14.41</c:v>
                </c:pt>
                <c:pt idx="813">
                  <c:v>14.23</c:v>
                </c:pt>
                <c:pt idx="814">
                  <c:v>13.67</c:v>
                </c:pt>
                <c:pt idx="815">
                  <c:v>13.31</c:v>
                </c:pt>
                <c:pt idx="816">
                  <c:v>13.12</c:v>
                </c:pt>
                <c:pt idx="817">
                  <c:v>13.06</c:v>
                </c:pt>
                <c:pt idx="818">
                  <c:v>14.13</c:v>
                </c:pt>
                <c:pt idx="819">
                  <c:v>14.44</c:v>
                </c:pt>
                <c:pt idx="820">
                  <c:v>14.41</c:v>
                </c:pt>
                <c:pt idx="821">
                  <c:v>14.21</c:v>
                </c:pt>
                <c:pt idx="822">
                  <c:v>13.63</c:v>
                </c:pt>
                <c:pt idx="823">
                  <c:v>13.28</c:v>
                </c:pt>
                <c:pt idx="824">
                  <c:v>13.11</c:v>
                </c:pt>
                <c:pt idx="825">
                  <c:v>13.06</c:v>
                </c:pt>
                <c:pt idx="826">
                  <c:v>13.14</c:v>
                </c:pt>
                <c:pt idx="827">
                  <c:v>14.41</c:v>
                </c:pt>
                <c:pt idx="828">
                  <c:v>14.38</c:v>
                </c:pt>
                <c:pt idx="829">
                  <c:v>14.04</c:v>
                </c:pt>
                <c:pt idx="830">
                  <c:v>13.51</c:v>
                </c:pt>
                <c:pt idx="831">
                  <c:v>13.21</c:v>
                </c:pt>
                <c:pt idx="832">
                  <c:v>13.1</c:v>
                </c:pt>
                <c:pt idx="833">
                  <c:v>13.07</c:v>
                </c:pt>
                <c:pt idx="834">
                  <c:v>13.16</c:v>
                </c:pt>
                <c:pt idx="835">
                  <c:v>14.27</c:v>
                </c:pt>
                <c:pt idx="836">
                  <c:v>14.24</c:v>
                </c:pt>
                <c:pt idx="837">
                  <c:v>14.09</c:v>
                </c:pt>
                <c:pt idx="838">
                  <c:v>13.52</c:v>
                </c:pt>
                <c:pt idx="839">
                  <c:v>13.22</c:v>
                </c:pt>
                <c:pt idx="840">
                  <c:v>13.11</c:v>
                </c:pt>
                <c:pt idx="841">
                  <c:v>13.08</c:v>
                </c:pt>
                <c:pt idx="842">
                  <c:v>13.79</c:v>
                </c:pt>
                <c:pt idx="843">
                  <c:v>14.27</c:v>
                </c:pt>
                <c:pt idx="844">
                  <c:v>14.16</c:v>
                </c:pt>
                <c:pt idx="845">
                  <c:v>13.77</c:v>
                </c:pt>
                <c:pt idx="846">
                  <c:v>13.34</c:v>
                </c:pt>
                <c:pt idx="847">
                  <c:v>13.14</c:v>
                </c:pt>
                <c:pt idx="848">
                  <c:v>13.07</c:v>
                </c:pt>
                <c:pt idx="849">
                  <c:v>13.05</c:v>
                </c:pt>
                <c:pt idx="850">
                  <c:v>14.31</c:v>
                </c:pt>
                <c:pt idx="851">
                  <c:v>14.34</c:v>
                </c:pt>
                <c:pt idx="852">
                  <c:v>14.34</c:v>
                </c:pt>
                <c:pt idx="853">
                  <c:v>14.07</c:v>
                </c:pt>
                <c:pt idx="854">
                  <c:v>13.5</c:v>
                </c:pt>
                <c:pt idx="855">
                  <c:v>13.21</c:v>
                </c:pt>
                <c:pt idx="856">
                  <c:v>13.1</c:v>
                </c:pt>
                <c:pt idx="857">
                  <c:v>13.06</c:v>
                </c:pt>
                <c:pt idx="858">
                  <c:v>14.37</c:v>
                </c:pt>
                <c:pt idx="859">
                  <c:v>14.37</c:v>
                </c:pt>
                <c:pt idx="860">
                  <c:v>14.37</c:v>
                </c:pt>
                <c:pt idx="861">
                  <c:v>14.16</c:v>
                </c:pt>
                <c:pt idx="862">
                  <c:v>13.58</c:v>
                </c:pt>
                <c:pt idx="863">
                  <c:v>13.26</c:v>
                </c:pt>
                <c:pt idx="864">
                  <c:v>13.11</c:v>
                </c:pt>
                <c:pt idx="865">
                  <c:v>13.06</c:v>
                </c:pt>
                <c:pt idx="866">
                  <c:v>13.06</c:v>
                </c:pt>
                <c:pt idx="867">
                  <c:v>14.22</c:v>
                </c:pt>
                <c:pt idx="868">
                  <c:v>14.19</c:v>
                </c:pt>
                <c:pt idx="869">
                  <c:v>13.9</c:v>
                </c:pt>
                <c:pt idx="870">
                  <c:v>13.51</c:v>
                </c:pt>
                <c:pt idx="871">
                  <c:v>13.21</c:v>
                </c:pt>
                <c:pt idx="872">
                  <c:v>13.08</c:v>
                </c:pt>
                <c:pt idx="873">
                  <c:v>13.04</c:v>
                </c:pt>
                <c:pt idx="874">
                  <c:v>13.08</c:v>
                </c:pt>
                <c:pt idx="875">
                  <c:v>14.47</c:v>
                </c:pt>
                <c:pt idx="876">
                  <c:v>14.47</c:v>
                </c:pt>
                <c:pt idx="877">
                  <c:v>13.91</c:v>
                </c:pt>
                <c:pt idx="878">
                  <c:v>13.46</c:v>
                </c:pt>
                <c:pt idx="879">
                  <c:v>13.18</c:v>
                </c:pt>
                <c:pt idx="880">
                  <c:v>13.07</c:v>
                </c:pt>
                <c:pt idx="881">
                  <c:v>13.03</c:v>
                </c:pt>
                <c:pt idx="882">
                  <c:v>14.47</c:v>
                </c:pt>
                <c:pt idx="883">
                  <c:v>14.47</c:v>
                </c:pt>
                <c:pt idx="884">
                  <c:v>14.47</c:v>
                </c:pt>
                <c:pt idx="885">
                  <c:v>14.18</c:v>
                </c:pt>
                <c:pt idx="886">
                  <c:v>13.56</c:v>
                </c:pt>
                <c:pt idx="887">
                  <c:v>13.24</c:v>
                </c:pt>
                <c:pt idx="888">
                  <c:v>13.09</c:v>
                </c:pt>
                <c:pt idx="889">
                  <c:v>13.04</c:v>
                </c:pt>
                <c:pt idx="890">
                  <c:v>14.38</c:v>
                </c:pt>
                <c:pt idx="891">
                  <c:v>14.52</c:v>
                </c:pt>
                <c:pt idx="892">
                  <c:v>14.38</c:v>
                </c:pt>
                <c:pt idx="893">
                  <c:v>13.91</c:v>
                </c:pt>
                <c:pt idx="894">
                  <c:v>13.46</c:v>
                </c:pt>
                <c:pt idx="895">
                  <c:v>13.18</c:v>
                </c:pt>
                <c:pt idx="896">
                  <c:v>13.06</c:v>
                </c:pt>
                <c:pt idx="897">
                  <c:v>13.03</c:v>
                </c:pt>
                <c:pt idx="898">
                  <c:v>14.43</c:v>
                </c:pt>
                <c:pt idx="899">
                  <c:v>14.47</c:v>
                </c:pt>
                <c:pt idx="900">
                  <c:v>14.44</c:v>
                </c:pt>
                <c:pt idx="901">
                  <c:v>14.31</c:v>
                </c:pt>
                <c:pt idx="902">
                  <c:v>13.59</c:v>
                </c:pt>
                <c:pt idx="903">
                  <c:v>13.25</c:v>
                </c:pt>
                <c:pt idx="904">
                  <c:v>13.1</c:v>
                </c:pt>
                <c:pt idx="905">
                  <c:v>13.05</c:v>
                </c:pt>
                <c:pt idx="906">
                  <c:v>13.04</c:v>
                </c:pt>
                <c:pt idx="907">
                  <c:v>13.23</c:v>
                </c:pt>
                <c:pt idx="908">
                  <c:v>13.27</c:v>
                </c:pt>
                <c:pt idx="909">
                  <c:v>13.07</c:v>
                </c:pt>
                <c:pt idx="910">
                  <c:v>13.04</c:v>
                </c:pt>
                <c:pt idx="911">
                  <c:v>13.04</c:v>
                </c:pt>
                <c:pt idx="912">
                  <c:v>13.04</c:v>
                </c:pt>
                <c:pt idx="913">
                  <c:v>13.04</c:v>
                </c:pt>
                <c:pt idx="914">
                  <c:v>13.08</c:v>
                </c:pt>
                <c:pt idx="915">
                  <c:v>14.44</c:v>
                </c:pt>
                <c:pt idx="916">
                  <c:v>14.41</c:v>
                </c:pt>
                <c:pt idx="917">
                  <c:v>14.13</c:v>
                </c:pt>
                <c:pt idx="918">
                  <c:v>13.52</c:v>
                </c:pt>
                <c:pt idx="919">
                  <c:v>13.24</c:v>
                </c:pt>
                <c:pt idx="920">
                  <c:v>13.14</c:v>
                </c:pt>
                <c:pt idx="921">
                  <c:v>13.09</c:v>
                </c:pt>
                <c:pt idx="922">
                  <c:v>14.41</c:v>
                </c:pt>
                <c:pt idx="923">
                  <c:v>14.44</c:v>
                </c:pt>
                <c:pt idx="924">
                  <c:v>14.41</c:v>
                </c:pt>
                <c:pt idx="925">
                  <c:v>14.14</c:v>
                </c:pt>
                <c:pt idx="926">
                  <c:v>13.53</c:v>
                </c:pt>
                <c:pt idx="927">
                  <c:v>13.25</c:v>
                </c:pt>
                <c:pt idx="928">
                  <c:v>13.12</c:v>
                </c:pt>
                <c:pt idx="929">
                  <c:v>13.07</c:v>
                </c:pt>
                <c:pt idx="930">
                  <c:v>14.41</c:v>
                </c:pt>
                <c:pt idx="931">
                  <c:v>14.44</c:v>
                </c:pt>
                <c:pt idx="932">
                  <c:v>14.44</c:v>
                </c:pt>
                <c:pt idx="933">
                  <c:v>14.13</c:v>
                </c:pt>
                <c:pt idx="934">
                  <c:v>13.53</c:v>
                </c:pt>
                <c:pt idx="935">
                  <c:v>13.24</c:v>
                </c:pt>
                <c:pt idx="936">
                  <c:v>13.11</c:v>
                </c:pt>
                <c:pt idx="937">
                  <c:v>13.07</c:v>
                </c:pt>
                <c:pt idx="938">
                  <c:v>13.79</c:v>
                </c:pt>
                <c:pt idx="939">
                  <c:v>14.47</c:v>
                </c:pt>
                <c:pt idx="940">
                  <c:v>14.5</c:v>
                </c:pt>
                <c:pt idx="941">
                  <c:v>13.92</c:v>
                </c:pt>
                <c:pt idx="942">
                  <c:v>13.45</c:v>
                </c:pt>
                <c:pt idx="943">
                  <c:v>13.19</c:v>
                </c:pt>
                <c:pt idx="944">
                  <c:v>13.09</c:v>
                </c:pt>
                <c:pt idx="945">
                  <c:v>13.05</c:v>
                </c:pt>
                <c:pt idx="946">
                  <c:v>13.04</c:v>
                </c:pt>
                <c:pt idx="947">
                  <c:v>13.74</c:v>
                </c:pt>
                <c:pt idx="948">
                  <c:v>14.08</c:v>
                </c:pt>
                <c:pt idx="949">
                  <c:v>13.7</c:v>
                </c:pt>
                <c:pt idx="950">
                  <c:v>13.31</c:v>
                </c:pt>
                <c:pt idx="951">
                  <c:v>13.12</c:v>
                </c:pt>
                <c:pt idx="952">
                  <c:v>13.05</c:v>
                </c:pt>
                <c:pt idx="953">
                  <c:v>13.03</c:v>
                </c:pt>
                <c:pt idx="954">
                  <c:v>13.04</c:v>
                </c:pt>
                <c:pt idx="955">
                  <c:v>14.47</c:v>
                </c:pt>
                <c:pt idx="956">
                  <c:v>14.47</c:v>
                </c:pt>
                <c:pt idx="957">
                  <c:v>13.91</c:v>
                </c:pt>
                <c:pt idx="958">
                  <c:v>13.44</c:v>
                </c:pt>
                <c:pt idx="959">
                  <c:v>13.18</c:v>
                </c:pt>
                <c:pt idx="960">
                  <c:v>13.08</c:v>
                </c:pt>
                <c:pt idx="961">
                  <c:v>13.04</c:v>
                </c:pt>
                <c:pt idx="962">
                  <c:v>13.37</c:v>
                </c:pt>
                <c:pt idx="963">
                  <c:v>14.47</c:v>
                </c:pt>
                <c:pt idx="964">
                  <c:v>14.33</c:v>
                </c:pt>
                <c:pt idx="965">
                  <c:v>13.85</c:v>
                </c:pt>
                <c:pt idx="966">
                  <c:v>13.4</c:v>
                </c:pt>
                <c:pt idx="967">
                  <c:v>13.17</c:v>
                </c:pt>
                <c:pt idx="968">
                  <c:v>13.07</c:v>
                </c:pt>
                <c:pt idx="969">
                  <c:v>13.04</c:v>
                </c:pt>
                <c:pt idx="970">
                  <c:v>13.03</c:v>
                </c:pt>
                <c:pt idx="971">
                  <c:v>14.19</c:v>
                </c:pt>
                <c:pt idx="972">
                  <c:v>14.3</c:v>
                </c:pt>
                <c:pt idx="973">
                  <c:v>13.82</c:v>
                </c:pt>
                <c:pt idx="974">
                  <c:v>13.39</c:v>
                </c:pt>
                <c:pt idx="975">
                  <c:v>13.16</c:v>
                </c:pt>
                <c:pt idx="976">
                  <c:v>13.07</c:v>
                </c:pt>
                <c:pt idx="977">
                  <c:v>13.04</c:v>
                </c:pt>
                <c:pt idx="978">
                  <c:v>13.03</c:v>
                </c:pt>
                <c:pt idx="979">
                  <c:v>14.47</c:v>
                </c:pt>
                <c:pt idx="980">
                  <c:v>14.26</c:v>
                </c:pt>
                <c:pt idx="981">
                  <c:v>13.77</c:v>
                </c:pt>
                <c:pt idx="982">
                  <c:v>13.36</c:v>
                </c:pt>
                <c:pt idx="983">
                  <c:v>13.15</c:v>
                </c:pt>
                <c:pt idx="984">
                  <c:v>13.06</c:v>
                </c:pt>
                <c:pt idx="985">
                  <c:v>13.04</c:v>
                </c:pt>
                <c:pt idx="986">
                  <c:v>13.02</c:v>
                </c:pt>
                <c:pt idx="987">
                  <c:v>14.47</c:v>
                </c:pt>
                <c:pt idx="988">
                  <c:v>14.51</c:v>
                </c:pt>
                <c:pt idx="989">
                  <c:v>13.91</c:v>
                </c:pt>
                <c:pt idx="990">
                  <c:v>13.43</c:v>
                </c:pt>
                <c:pt idx="991">
                  <c:v>13.18</c:v>
                </c:pt>
                <c:pt idx="992">
                  <c:v>13.07</c:v>
                </c:pt>
                <c:pt idx="993">
                  <c:v>13.03</c:v>
                </c:pt>
                <c:pt idx="994">
                  <c:v>13.02</c:v>
                </c:pt>
                <c:pt idx="995">
                  <c:v>13.55</c:v>
                </c:pt>
                <c:pt idx="996">
                  <c:v>14.51</c:v>
                </c:pt>
                <c:pt idx="997">
                  <c:v>13.88</c:v>
                </c:pt>
                <c:pt idx="998">
                  <c:v>13.41</c:v>
                </c:pt>
                <c:pt idx="999">
                  <c:v>13.16</c:v>
                </c:pt>
                <c:pt idx="1000">
                  <c:v>13.06</c:v>
                </c:pt>
                <c:pt idx="1001">
                  <c:v>13.03</c:v>
                </c:pt>
                <c:pt idx="1002">
                  <c:v>13.16</c:v>
                </c:pt>
                <c:pt idx="1003">
                  <c:v>14.51</c:v>
                </c:pt>
                <c:pt idx="1004">
                  <c:v>14.51</c:v>
                </c:pt>
                <c:pt idx="1005">
                  <c:v>13.99</c:v>
                </c:pt>
                <c:pt idx="1006">
                  <c:v>13.47</c:v>
                </c:pt>
                <c:pt idx="1007">
                  <c:v>13.2</c:v>
                </c:pt>
                <c:pt idx="1008">
                  <c:v>13.09</c:v>
                </c:pt>
                <c:pt idx="1009">
                  <c:v>13.04</c:v>
                </c:pt>
                <c:pt idx="1010">
                  <c:v>13.02</c:v>
                </c:pt>
                <c:pt idx="1011">
                  <c:v>13.7</c:v>
                </c:pt>
                <c:pt idx="1012">
                  <c:v>14.21</c:v>
                </c:pt>
                <c:pt idx="1013">
                  <c:v>13.72</c:v>
                </c:pt>
                <c:pt idx="1014">
                  <c:v>13.33</c:v>
                </c:pt>
                <c:pt idx="1015">
                  <c:v>13.12</c:v>
                </c:pt>
                <c:pt idx="1016">
                  <c:v>13.04</c:v>
                </c:pt>
                <c:pt idx="1017">
                  <c:v>13.01</c:v>
                </c:pt>
                <c:pt idx="1018">
                  <c:v>13</c:v>
                </c:pt>
                <c:pt idx="1019">
                  <c:v>13.65</c:v>
                </c:pt>
                <c:pt idx="1020">
                  <c:v>14.28</c:v>
                </c:pt>
                <c:pt idx="1021">
                  <c:v>13.73</c:v>
                </c:pt>
                <c:pt idx="1022">
                  <c:v>13.32</c:v>
                </c:pt>
                <c:pt idx="1023">
                  <c:v>13.11</c:v>
                </c:pt>
                <c:pt idx="1024">
                  <c:v>13.02</c:v>
                </c:pt>
                <c:pt idx="1025">
                  <c:v>13</c:v>
                </c:pt>
                <c:pt idx="1026">
                  <c:v>12.99</c:v>
                </c:pt>
                <c:pt idx="1027">
                  <c:v>13.45</c:v>
                </c:pt>
                <c:pt idx="1028">
                  <c:v>14.16</c:v>
                </c:pt>
                <c:pt idx="1029">
                  <c:v>13.76</c:v>
                </c:pt>
                <c:pt idx="1030">
                  <c:v>13.33</c:v>
                </c:pt>
                <c:pt idx="1031">
                  <c:v>13.11</c:v>
                </c:pt>
                <c:pt idx="1032">
                  <c:v>13.02</c:v>
                </c:pt>
                <c:pt idx="1033">
                  <c:v>13</c:v>
                </c:pt>
                <c:pt idx="1034">
                  <c:v>12.99</c:v>
                </c:pt>
                <c:pt idx="1035">
                  <c:v>13.74</c:v>
                </c:pt>
                <c:pt idx="1036">
                  <c:v>14.5</c:v>
                </c:pt>
                <c:pt idx="1037">
                  <c:v>13.83</c:v>
                </c:pt>
                <c:pt idx="1038">
                  <c:v>13.83</c:v>
                </c:pt>
                <c:pt idx="1039">
                  <c:v>13.38</c:v>
                </c:pt>
                <c:pt idx="1040">
                  <c:v>13.15</c:v>
                </c:pt>
                <c:pt idx="1041">
                  <c:v>13.05</c:v>
                </c:pt>
                <c:pt idx="1042">
                  <c:v>13</c:v>
                </c:pt>
                <c:pt idx="1043">
                  <c:v>13</c:v>
                </c:pt>
                <c:pt idx="1044">
                  <c:v>14.7</c:v>
                </c:pt>
                <c:pt idx="1045">
                  <c:v>14.48</c:v>
                </c:pt>
                <c:pt idx="1046">
                  <c:v>13.89</c:v>
                </c:pt>
                <c:pt idx="1047">
                  <c:v>13.45</c:v>
                </c:pt>
                <c:pt idx="1048">
                  <c:v>13.18</c:v>
                </c:pt>
                <c:pt idx="1049">
                  <c:v>13.05</c:v>
                </c:pt>
                <c:pt idx="1050">
                  <c:v>13</c:v>
                </c:pt>
                <c:pt idx="1051">
                  <c:v>12.98</c:v>
                </c:pt>
                <c:pt idx="1052">
                  <c:v>14.26</c:v>
                </c:pt>
                <c:pt idx="1053">
                  <c:v>14.74</c:v>
                </c:pt>
                <c:pt idx="1054">
                  <c:v>13.87</c:v>
                </c:pt>
                <c:pt idx="1055">
                  <c:v>13.43</c:v>
                </c:pt>
                <c:pt idx="1056">
                  <c:v>13.17</c:v>
                </c:pt>
                <c:pt idx="1057">
                  <c:v>13.06</c:v>
                </c:pt>
                <c:pt idx="1058">
                  <c:v>13</c:v>
                </c:pt>
                <c:pt idx="1059">
                  <c:v>12.99</c:v>
                </c:pt>
                <c:pt idx="1060">
                  <c:v>14.85</c:v>
                </c:pt>
                <c:pt idx="1061">
                  <c:v>14.88</c:v>
                </c:pt>
                <c:pt idx="1062">
                  <c:v>14.13</c:v>
                </c:pt>
                <c:pt idx="1063">
                  <c:v>13.62</c:v>
                </c:pt>
                <c:pt idx="1064">
                  <c:v>13.27</c:v>
                </c:pt>
                <c:pt idx="1065">
                  <c:v>13.07</c:v>
                </c:pt>
                <c:pt idx="1066">
                  <c:v>12.98</c:v>
                </c:pt>
                <c:pt idx="1067">
                  <c:v>12.93</c:v>
                </c:pt>
                <c:pt idx="1068">
                  <c:v>13.28</c:v>
                </c:pt>
                <c:pt idx="1069">
                  <c:v>13.41</c:v>
                </c:pt>
                <c:pt idx="1070">
                  <c:v>13.13</c:v>
                </c:pt>
                <c:pt idx="1071">
                  <c:v>13</c:v>
                </c:pt>
                <c:pt idx="1072">
                  <c:v>12.96</c:v>
                </c:pt>
                <c:pt idx="1073">
                  <c:v>12.96</c:v>
                </c:pt>
                <c:pt idx="1074">
                  <c:v>13.46</c:v>
                </c:pt>
                <c:pt idx="1075">
                  <c:v>14.74</c:v>
                </c:pt>
                <c:pt idx="1076">
                  <c:v>13.87</c:v>
                </c:pt>
                <c:pt idx="1077">
                  <c:v>13.42</c:v>
                </c:pt>
                <c:pt idx="1078">
                  <c:v>13.17</c:v>
                </c:pt>
                <c:pt idx="1079">
                  <c:v>13.05</c:v>
                </c:pt>
                <c:pt idx="1080">
                  <c:v>13</c:v>
                </c:pt>
                <c:pt idx="1081">
                  <c:v>12.98</c:v>
                </c:pt>
                <c:pt idx="1082">
                  <c:v>13.43</c:v>
                </c:pt>
                <c:pt idx="1083">
                  <c:v>14.35</c:v>
                </c:pt>
                <c:pt idx="1084">
                  <c:v>13.73</c:v>
                </c:pt>
                <c:pt idx="1085">
                  <c:v>13.32</c:v>
                </c:pt>
                <c:pt idx="1086">
                  <c:v>13.12</c:v>
                </c:pt>
                <c:pt idx="1087">
                  <c:v>13.04</c:v>
                </c:pt>
                <c:pt idx="1088">
                  <c:v>13</c:v>
                </c:pt>
                <c:pt idx="1089">
                  <c:v>12.99</c:v>
                </c:pt>
                <c:pt idx="1090">
                  <c:v>14.46</c:v>
                </c:pt>
                <c:pt idx="1091">
                  <c:v>14.67</c:v>
                </c:pt>
                <c:pt idx="1092">
                  <c:v>13.95</c:v>
                </c:pt>
                <c:pt idx="1093">
                  <c:v>13.45</c:v>
                </c:pt>
                <c:pt idx="1094">
                  <c:v>13.2</c:v>
                </c:pt>
                <c:pt idx="1095">
                  <c:v>13.08</c:v>
                </c:pt>
                <c:pt idx="1096">
                  <c:v>13.02</c:v>
                </c:pt>
                <c:pt idx="1097">
                  <c:v>12.98</c:v>
                </c:pt>
                <c:pt idx="1098">
                  <c:v>14.85</c:v>
                </c:pt>
                <c:pt idx="1099">
                  <c:v>14.85</c:v>
                </c:pt>
                <c:pt idx="1100">
                  <c:v>13.99</c:v>
                </c:pt>
                <c:pt idx="1101">
                  <c:v>13.52</c:v>
                </c:pt>
                <c:pt idx="1102">
                  <c:v>13.23</c:v>
                </c:pt>
                <c:pt idx="1103">
                  <c:v>13.08</c:v>
                </c:pt>
                <c:pt idx="1104">
                  <c:v>13.01</c:v>
                </c:pt>
                <c:pt idx="1105">
                  <c:v>12.98</c:v>
                </c:pt>
                <c:pt idx="1106">
                  <c:v>14.81</c:v>
                </c:pt>
                <c:pt idx="1107">
                  <c:v>14.81</c:v>
                </c:pt>
                <c:pt idx="1108">
                  <c:v>13.99</c:v>
                </c:pt>
                <c:pt idx="1109">
                  <c:v>13.51</c:v>
                </c:pt>
                <c:pt idx="1110">
                  <c:v>13.23</c:v>
                </c:pt>
                <c:pt idx="1111">
                  <c:v>13.08</c:v>
                </c:pt>
                <c:pt idx="1112">
                  <c:v>13.02</c:v>
                </c:pt>
                <c:pt idx="1113">
                  <c:v>12.99</c:v>
                </c:pt>
                <c:pt idx="1114">
                  <c:v>14.77</c:v>
                </c:pt>
                <c:pt idx="1115">
                  <c:v>14.77</c:v>
                </c:pt>
                <c:pt idx="1116">
                  <c:v>13.95</c:v>
                </c:pt>
                <c:pt idx="1117">
                  <c:v>13.48</c:v>
                </c:pt>
                <c:pt idx="1118">
                  <c:v>13.21</c:v>
                </c:pt>
                <c:pt idx="1119">
                  <c:v>13.08</c:v>
                </c:pt>
                <c:pt idx="1120">
                  <c:v>13.02</c:v>
                </c:pt>
                <c:pt idx="1121">
                  <c:v>12.99</c:v>
                </c:pt>
                <c:pt idx="1122">
                  <c:v>13.63</c:v>
                </c:pt>
                <c:pt idx="1123">
                  <c:v>14.49</c:v>
                </c:pt>
                <c:pt idx="1124">
                  <c:v>13.78</c:v>
                </c:pt>
                <c:pt idx="1125">
                  <c:v>13.37</c:v>
                </c:pt>
                <c:pt idx="1126">
                  <c:v>13.14</c:v>
                </c:pt>
                <c:pt idx="1127">
                  <c:v>13.04</c:v>
                </c:pt>
                <c:pt idx="1128">
                  <c:v>13</c:v>
                </c:pt>
                <c:pt idx="1129">
                  <c:v>12.99</c:v>
                </c:pt>
                <c:pt idx="1130">
                  <c:v>13.4</c:v>
                </c:pt>
                <c:pt idx="1131">
                  <c:v>14.77</c:v>
                </c:pt>
                <c:pt idx="1132">
                  <c:v>13.93</c:v>
                </c:pt>
                <c:pt idx="1133">
                  <c:v>13.46</c:v>
                </c:pt>
                <c:pt idx="1134">
                  <c:v>13.18</c:v>
                </c:pt>
                <c:pt idx="1135">
                  <c:v>13.05</c:v>
                </c:pt>
                <c:pt idx="1136">
                  <c:v>12.98</c:v>
                </c:pt>
                <c:pt idx="1137">
                  <c:v>12.96</c:v>
                </c:pt>
                <c:pt idx="1138">
                  <c:v>14.06</c:v>
                </c:pt>
                <c:pt idx="1139">
                  <c:v>14.2</c:v>
                </c:pt>
                <c:pt idx="1140">
                  <c:v>13.67</c:v>
                </c:pt>
                <c:pt idx="1141">
                  <c:v>13.29</c:v>
                </c:pt>
                <c:pt idx="1142">
                  <c:v>13.09</c:v>
                </c:pt>
                <c:pt idx="1143">
                  <c:v>13.01</c:v>
                </c:pt>
                <c:pt idx="1144">
                  <c:v>12.99</c:v>
                </c:pt>
                <c:pt idx="1145">
                  <c:v>12.99</c:v>
                </c:pt>
                <c:pt idx="1146">
                  <c:v>13.31</c:v>
                </c:pt>
                <c:pt idx="1147">
                  <c:v>14.05</c:v>
                </c:pt>
                <c:pt idx="1148">
                  <c:v>13.52</c:v>
                </c:pt>
                <c:pt idx="1149">
                  <c:v>13.21</c:v>
                </c:pt>
                <c:pt idx="1150">
                  <c:v>13.06</c:v>
                </c:pt>
                <c:pt idx="1151">
                  <c:v>13.02</c:v>
                </c:pt>
                <c:pt idx="1152">
                  <c:v>13</c:v>
                </c:pt>
                <c:pt idx="1153">
                  <c:v>13</c:v>
                </c:pt>
                <c:pt idx="1154">
                  <c:v>13.28</c:v>
                </c:pt>
                <c:pt idx="1155">
                  <c:v>14.61</c:v>
                </c:pt>
                <c:pt idx="1156">
                  <c:v>13.74</c:v>
                </c:pt>
                <c:pt idx="1157">
                  <c:v>13.33</c:v>
                </c:pt>
                <c:pt idx="1158">
                  <c:v>13.15</c:v>
                </c:pt>
                <c:pt idx="1159">
                  <c:v>13.06</c:v>
                </c:pt>
                <c:pt idx="1160">
                  <c:v>13.02</c:v>
                </c:pt>
                <c:pt idx="1161">
                  <c:v>13</c:v>
                </c:pt>
                <c:pt idx="1162">
                  <c:v>14.74</c:v>
                </c:pt>
                <c:pt idx="1163">
                  <c:v>14.77</c:v>
                </c:pt>
                <c:pt idx="1164">
                  <c:v>13.85</c:v>
                </c:pt>
                <c:pt idx="1165">
                  <c:v>13.42</c:v>
                </c:pt>
                <c:pt idx="1166">
                  <c:v>13.19</c:v>
                </c:pt>
                <c:pt idx="1167">
                  <c:v>13.07</c:v>
                </c:pt>
                <c:pt idx="1168">
                  <c:v>13.02</c:v>
                </c:pt>
                <c:pt idx="1169">
                  <c:v>12.99</c:v>
                </c:pt>
                <c:pt idx="1170">
                  <c:v>13.05</c:v>
                </c:pt>
                <c:pt idx="1171">
                  <c:v>13.48</c:v>
                </c:pt>
                <c:pt idx="1172">
                  <c:v>13.19</c:v>
                </c:pt>
                <c:pt idx="1173">
                  <c:v>13.02</c:v>
                </c:pt>
                <c:pt idx="1174">
                  <c:v>12.99</c:v>
                </c:pt>
                <c:pt idx="1175">
                  <c:v>12.99</c:v>
                </c:pt>
                <c:pt idx="1176">
                  <c:v>12.98</c:v>
                </c:pt>
                <c:pt idx="1177">
                  <c:v>12.98</c:v>
                </c:pt>
                <c:pt idx="1178">
                  <c:v>13.21</c:v>
                </c:pt>
                <c:pt idx="1179">
                  <c:v>13.86</c:v>
                </c:pt>
                <c:pt idx="1180">
                  <c:v>13.38</c:v>
                </c:pt>
                <c:pt idx="1181">
                  <c:v>13.12</c:v>
                </c:pt>
                <c:pt idx="1182">
                  <c:v>13.01</c:v>
                </c:pt>
                <c:pt idx="1183">
                  <c:v>12.97</c:v>
                </c:pt>
                <c:pt idx="1184">
                  <c:v>12.96</c:v>
                </c:pt>
                <c:pt idx="1185">
                  <c:v>12.96</c:v>
                </c:pt>
                <c:pt idx="1186">
                  <c:v>13.58</c:v>
                </c:pt>
                <c:pt idx="1187">
                  <c:v>14.18</c:v>
                </c:pt>
                <c:pt idx="1188">
                  <c:v>13.56</c:v>
                </c:pt>
                <c:pt idx="1189">
                  <c:v>13.23</c:v>
                </c:pt>
                <c:pt idx="1190">
                  <c:v>13.07</c:v>
                </c:pt>
                <c:pt idx="1191">
                  <c:v>13</c:v>
                </c:pt>
                <c:pt idx="1192">
                  <c:v>12.97</c:v>
                </c:pt>
                <c:pt idx="1193">
                  <c:v>12.96</c:v>
                </c:pt>
                <c:pt idx="1194">
                  <c:v>13.04</c:v>
                </c:pt>
                <c:pt idx="1195">
                  <c:v>13.29</c:v>
                </c:pt>
                <c:pt idx="1196">
                  <c:v>13.03</c:v>
                </c:pt>
                <c:pt idx="1197">
                  <c:v>12.95</c:v>
                </c:pt>
                <c:pt idx="1198">
                  <c:v>12.94</c:v>
                </c:pt>
                <c:pt idx="1199">
                  <c:v>12.94</c:v>
                </c:pt>
                <c:pt idx="1200">
                  <c:v>12.94</c:v>
                </c:pt>
                <c:pt idx="1201">
                  <c:v>12.94</c:v>
                </c:pt>
                <c:pt idx="1202">
                  <c:v>13.03</c:v>
                </c:pt>
                <c:pt idx="1203">
                  <c:v>13.38</c:v>
                </c:pt>
                <c:pt idx="1204">
                  <c:v>13.07</c:v>
                </c:pt>
                <c:pt idx="1205">
                  <c:v>12.97</c:v>
                </c:pt>
                <c:pt idx="1206">
                  <c:v>12.96</c:v>
                </c:pt>
                <c:pt idx="1207">
                  <c:v>12.96</c:v>
                </c:pt>
                <c:pt idx="1208">
                  <c:v>12.96</c:v>
                </c:pt>
                <c:pt idx="1209">
                  <c:v>12.96</c:v>
                </c:pt>
                <c:pt idx="1210">
                  <c:v>13.96</c:v>
                </c:pt>
                <c:pt idx="1211">
                  <c:v>13.87</c:v>
                </c:pt>
                <c:pt idx="1212">
                  <c:v>13.35</c:v>
                </c:pt>
                <c:pt idx="1213">
                  <c:v>13.13</c:v>
                </c:pt>
                <c:pt idx="1214">
                  <c:v>13.03</c:v>
                </c:pt>
                <c:pt idx="1215">
                  <c:v>12.99</c:v>
                </c:pt>
                <c:pt idx="1216">
                  <c:v>12.97</c:v>
                </c:pt>
                <c:pt idx="1217">
                  <c:v>12.97</c:v>
                </c:pt>
                <c:pt idx="1218">
                  <c:v>13.01</c:v>
                </c:pt>
                <c:pt idx="1219">
                  <c:v>13.2</c:v>
                </c:pt>
                <c:pt idx="1220">
                  <c:v>12.99</c:v>
                </c:pt>
                <c:pt idx="1221">
                  <c:v>12.96</c:v>
                </c:pt>
                <c:pt idx="1222">
                  <c:v>12.96</c:v>
                </c:pt>
                <c:pt idx="1223">
                  <c:v>12.96</c:v>
                </c:pt>
                <c:pt idx="1224">
                  <c:v>12.96</c:v>
                </c:pt>
                <c:pt idx="1225">
                  <c:v>12.96</c:v>
                </c:pt>
                <c:pt idx="1226">
                  <c:v>12.97</c:v>
                </c:pt>
                <c:pt idx="1227">
                  <c:v>12.99</c:v>
                </c:pt>
                <c:pt idx="1228">
                  <c:v>12.97</c:v>
                </c:pt>
                <c:pt idx="1229">
                  <c:v>12.97</c:v>
                </c:pt>
                <c:pt idx="1230">
                  <c:v>12.97</c:v>
                </c:pt>
                <c:pt idx="1231">
                  <c:v>12.97</c:v>
                </c:pt>
                <c:pt idx="1232">
                  <c:v>12.97</c:v>
                </c:pt>
                <c:pt idx="1233">
                  <c:v>12.96</c:v>
                </c:pt>
                <c:pt idx="1234">
                  <c:v>12.96</c:v>
                </c:pt>
                <c:pt idx="1235">
                  <c:v>13</c:v>
                </c:pt>
                <c:pt idx="1236">
                  <c:v>13.44</c:v>
                </c:pt>
                <c:pt idx="1237">
                  <c:v>13.11</c:v>
                </c:pt>
                <c:pt idx="1238">
                  <c:v>13</c:v>
                </c:pt>
                <c:pt idx="1239">
                  <c:v>12.98</c:v>
                </c:pt>
                <c:pt idx="1240">
                  <c:v>12.97</c:v>
                </c:pt>
                <c:pt idx="1241">
                  <c:v>12.97</c:v>
                </c:pt>
                <c:pt idx="1242">
                  <c:v>12.97</c:v>
                </c:pt>
                <c:pt idx="1243">
                  <c:v>13.02</c:v>
                </c:pt>
                <c:pt idx="1244">
                  <c:v>12.99</c:v>
                </c:pt>
                <c:pt idx="1245">
                  <c:v>12.98</c:v>
                </c:pt>
                <c:pt idx="1246">
                  <c:v>12.98</c:v>
                </c:pt>
                <c:pt idx="1247">
                  <c:v>12.98</c:v>
                </c:pt>
                <c:pt idx="1248">
                  <c:v>12.98</c:v>
                </c:pt>
                <c:pt idx="1249">
                  <c:v>12.98</c:v>
                </c:pt>
                <c:pt idx="1250">
                  <c:v>12.97</c:v>
                </c:pt>
                <c:pt idx="1251">
                  <c:v>13</c:v>
                </c:pt>
                <c:pt idx="1252">
                  <c:v>13.13</c:v>
                </c:pt>
                <c:pt idx="1253">
                  <c:v>12.99</c:v>
                </c:pt>
                <c:pt idx="1254">
                  <c:v>12.97</c:v>
                </c:pt>
                <c:pt idx="1255">
                  <c:v>12.97</c:v>
                </c:pt>
                <c:pt idx="1256">
                  <c:v>12.97</c:v>
                </c:pt>
                <c:pt idx="1257">
                  <c:v>12.97</c:v>
                </c:pt>
                <c:pt idx="1258">
                  <c:v>12.96</c:v>
                </c:pt>
                <c:pt idx="1259">
                  <c:v>12.98</c:v>
                </c:pt>
                <c:pt idx="1260">
                  <c:v>13</c:v>
                </c:pt>
                <c:pt idx="1261">
                  <c:v>12.96</c:v>
                </c:pt>
                <c:pt idx="1262">
                  <c:v>12.96</c:v>
                </c:pt>
                <c:pt idx="1263">
                  <c:v>12.96</c:v>
                </c:pt>
                <c:pt idx="1264">
                  <c:v>12.96</c:v>
                </c:pt>
                <c:pt idx="1265">
                  <c:v>12.96</c:v>
                </c:pt>
                <c:pt idx="1266">
                  <c:v>12.96</c:v>
                </c:pt>
                <c:pt idx="1267">
                  <c:v>12.97</c:v>
                </c:pt>
                <c:pt idx="1268">
                  <c:v>12.98</c:v>
                </c:pt>
                <c:pt idx="1269">
                  <c:v>12.96</c:v>
                </c:pt>
                <c:pt idx="1270">
                  <c:v>12.96</c:v>
                </c:pt>
                <c:pt idx="1271">
                  <c:v>12.96</c:v>
                </c:pt>
                <c:pt idx="1272">
                  <c:v>12.95</c:v>
                </c:pt>
                <c:pt idx="1273">
                  <c:v>12.95</c:v>
                </c:pt>
                <c:pt idx="1274">
                  <c:v>12.94</c:v>
                </c:pt>
                <c:pt idx="1275">
                  <c:v>12.95</c:v>
                </c:pt>
                <c:pt idx="1276">
                  <c:v>13.15</c:v>
                </c:pt>
                <c:pt idx="1277">
                  <c:v>12.96</c:v>
                </c:pt>
                <c:pt idx="1278">
                  <c:v>12.93</c:v>
                </c:pt>
                <c:pt idx="1279">
                  <c:v>12.92</c:v>
                </c:pt>
                <c:pt idx="1280">
                  <c:v>12.92</c:v>
                </c:pt>
                <c:pt idx="1281">
                  <c:v>12.91</c:v>
                </c:pt>
                <c:pt idx="1282">
                  <c:v>12.91</c:v>
                </c:pt>
                <c:pt idx="1283">
                  <c:v>13.01</c:v>
                </c:pt>
                <c:pt idx="1284">
                  <c:v>13.79</c:v>
                </c:pt>
                <c:pt idx="1285">
                  <c:v>13.32</c:v>
                </c:pt>
                <c:pt idx="1286">
                  <c:v>13.2</c:v>
                </c:pt>
                <c:pt idx="1287">
                  <c:v>13.12</c:v>
                </c:pt>
                <c:pt idx="1288">
                  <c:v>13.06</c:v>
                </c:pt>
                <c:pt idx="1289">
                  <c:v>13.02</c:v>
                </c:pt>
                <c:pt idx="1290">
                  <c:v>12.99</c:v>
                </c:pt>
                <c:pt idx="1291">
                  <c:v>12.97</c:v>
                </c:pt>
                <c:pt idx="1292">
                  <c:v>12.96</c:v>
                </c:pt>
                <c:pt idx="1293">
                  <c:v>12.95</c:v>
                </c:pt>
                <c:pt idx="1294">
                  <c:v>12.94</c:v>
                </c:pt>
                <c:pt idx="1295">
                  <c:v>12.93</c:v>
                </c:pt>
                <c:pt idx="1296">
                  <c:v>12.94</c:v>
                </c:pt>
                <c:pt idx="1297">
                  <c:v>12.94</c:v>
                </c:pt>
                <c:pt idx="1298">
                  <c:v>12.94</c:v>
                </c:pt>
                <c:pt idx="1299">
                  <c:v>12.94</c:v>
                </c:pt>
                <c:pt idx="1300">
                  <c:v>12.98</c:v>
                </c:pt>
                <c:pt idx="1301">
                  <c:v>12.94</c:v>
                </c:pt>
                <c:pt idx="1302">
                  <c:v>12.94</c:v>
                </c:pt>
                <c:pt idx="1303">
                  <c:v>12.93</c:v>
                </c:pt>
                <c:pt idx="1304">
                  <c:v>12.92</c:v>
                </c:pt>
                <c:pt idx="1305">
                  <c:v>12.92</c:v>
                </c:pt>
                <c:pt idx="1306">
                  <c:v>12.9</c:v>
                </c:pt>
                <c:pt idx="1307">
                  <c:v>12.95</c:v>
                </c:pt>
                <c:pt idx="1308">
                  <c:v>12.97</c:v>
                </c:pt>
                <c:pt idx="1309">
                  <c:v>12.89</c:v>
                </c:pt>
                <c:pt idx="1310">
                  <c:v>12.88</c:v>
                </c:pt>
                <c:pt idx="1311">
                  <c:v>12.88</c:v>
                </c:pt>
                <c:pt idx="1312">
                  <c:v>12.88</c:v>
                </c:pt>
                <c:pt idx="1313">
                  <c:v>12.87</c:v>
                </c:pt>
                <c:pt idx="1314">
                  <c:v>12.87</c:v>
                </c:pt>
                <c:pt idx="1315">
                  <c:v>12.88</c:v>
                </c:pt>
                <c:pt idx="1316">
                  <c:v>12.91</c:v>
                </c:pt>
                <c:pt idx="1317">
                  <c:v>12.84</c:v>
                </c:pt>
                <c:pt idx="1318">
                  <c:v>12.83</c:v>
                </c:pt>
                <c:pt idx="1319">
                  <c:v>12.83</c:v>
                </c:pt>
                <c:pt idx="1320">
                  <c:v>12.83</c:v>
                </c:pt>
                <c:pt idx="1321">
                  <c:v>12.84</c:v>
                </c:pt>
                <c:pt idx="1322">
                  <c:v>12.85</c:v>
                </c:pt>
                <c:pt idx="1323">
                  <c:v>12.85</c:v>
                </c:pt>
                <c:pt idx="1324">
                  <c:v>12.86</c:v>
                </c:pt>
                <c:pt idx="1325">
                  <c:v>12.87</c:v>
                </c:pt>
                <c:pt idx="1326">
                  <c:v>12.88</c:v>
                </c:pt>
                <c:pt idx="1327">
                  <c:v>12.89</c:v>
                </c:pt>
                <c:pt idx="1328">
                  <c:v>12.89</c:v>
                </c:pt>
                <c:pt idx="1329">
                  <c:v>12.9</c:v>
                </c:pt>
                <c:pt idx="1330">
                  <c:v>12.9</c:v>
                </c:pt>
                <c:pt idx="1331">
                  <c:v>12.9</c:v>
                </c:pt>
                <c:pt idx="1332">
                  <c:v>12.9</c:v>
                </c:pt>
                <c:pt idx="1333">
                  <c:v>12.9</c:v>
                </c:pt>
                <c:pt idx="1334">
                  <c:v>12.9</c:v>
                </c:pt>
                <c:pt idx="1335">
                  <c:v>12.9</c:v>
                </c:pt>
                <c:pt idx="1336">
                  <c:v>12.9</c:v>
                </c:pt>
                <c:pt idx="1337">
                  <c:v>12.89</c:v>
                </c:pt>
                <c:pt idx="1338">
                  <c:v>12.89</c:v>
                </c:pt>
                <c:pt idx="1339">
                  <c:v>12.89</c:v>
                </c:pt>
                <c:pt idx="1340">
                  <c:v>12.88</c:v>
                </c:pt>
                <c:pt idx="1341">
                  <c:v>12.87</c:v>
                </c:pt>
                <c:pt idx="1342">
                  <c:v>12.87</c:v>
                </c:pt>
                <c:pt idx="1343">
                  <c:v>12.86</c:v>
                </c:pt>
                <c:pt idx="1344">
                  <c:v>12.86</c:v>
                </c:pt>
                <c:pt idx="1345">
                  <c:v>12.86</c:v>
                </c:pt>
                <c:pt idx="1346">
                  <c:v>12.85</c:v>
                </c:pt>
                <c:pt idx="1347">
                  <c:v>12.85</c:v>
                </c:pt>
                <c:pt idx="1348">
                  <c:v>12.85</c:v>
                </c:pt>
                <c:pt idx="1349">
                  <c:v>12.85</c:v>
                </c:pt>
                <c:pt idx="1350">
                  <c:v>12.85</c:v>
                </c:pt>
                <c:pt idx="1351">
                  <c:v>12.85</c:v>
                </c:pt>
                <c:pt idx="1352">
                  <c:v>12.85</c:v>
                </c:pt>
                <c:pt idx="1353">
                  <c:v>12.85</c:v>
                </c:pt>
                <c:pt idx="1354">
                  <c:v>12.85</c:v>
                </c:pt>
                <c:pt idx="1355">
                  <c:v>12.85</c:v>
                </c:pt>
                <c:pt idx="1356">
                  <c:v>12.85</c:v>
                </c:pt>
                <c:pt idx="1357">
                  <c:v>12.84</c:v>
                </c:pt>
                <c:pt idx="1358">
                  <c:v>12.84</c:v>
                </c:pt>
                <c:pt idx="1359">
                  <c:v>12.84</c:v>
                </c:pt>
                <c:pt idx="1360">
                  <c:v>12.84</c:v>
                </c:pt>
                <c:pt idx="1361">
                  <c:v>12.84</c:v>
                </c:pt>
                <c:pt idx="1362">
                  <c:v>12.83</c:v>
                </c:pt>
                <c:pt idx="1363">
                  <c:v>12.83</c:v>
                </c:pt>
                <c:pt idx="1364">
                  <c:v>12.83</c:v>
                </c:pt>
                <c:pt idx="1365">
                  <c:v>12.83</c:v>
                </c:pt>
                <c:pt idx="1366">
                  <c:v>12.83</c:v>
                </c:pt>
                <c:pt idx="1367">
                  <c:v>12.83</c:v>
                </c:pt>
                <c:pt idx="1368">
                  <c:v>12.82</c:v>
                </c:pt>
                <c:pt idx="1369">
                  <c:v>12.82</c:v>
                </c:pt>
                <c:pt idx="1370">
                  <c:v>12.82</c:v>
                </c:pt>
                <c:pt idx="1371">
                  <c:v>12.82</c:v>
                </c:pt>
                <c:pt idx="1372">
                  <c:v>12.81</c:v>
                </c:pt>
                <c:pt idx="1373">
                  <c:v>12.81</c:v>
                </c:pt>
                <c:pt idx="1374">
                  <c:v>12.79</c:v>
                </c:pt>
                <c:pt idx="1375">
                  <c:v>12.79</c:v>
                </c:pt>
                <c:pt idx="1376">
                  <c:v>12.78</c:v>
                </c:pt>
                <c:pt idx="1377">
                  <c:v>12.78</c:v>
                </c:pt>
                <c:pt idx="1378">
                  <c:v>12.78</c:v>
                </c:pt>
                <c:pt idx="1379">
                  <c:v>12.77</c:v>
                </c:pt>
                <c:pt idx="1380">
                  <c:v>12.76</c:v>
                </c:pt>
                <c:pt idx="1381">
                  <c:v>12.75</c:v>
                </c:pt>
                <c:pt idx="1382">
                  <c:v>12.75</c:v>
                </c:pt>
                <c:pt idx="1383">
                  <c:v>12.75</c:v>
                </c:pt>
                <c:pt idx="1384">
                  <c:v>12.75</c:v>
                </c:pt>
                <c:pt idx="1385">
                  <c:v>12.76</c:v>
                </c:pt>
                <c:pt idx="1386">
                  <c:v>12.76</c:v>
                </c:pt>
                <c:pt idx="1387">
                  <c:v>12.76</c:v>
                </c:pt>
                <c:pt idx="1388">
                  <c:v>12.76</c:v>
                </c:pt>
                <c:pt idx="1389">
                  <c:v>12.76</c:v>
                </c:pt>
                <c:pt idx="1390">
                  <c:v>12.74</c:v>
                </c:pt>
                <c:pt idx="1391">
                  <c:v>12.74</c:v>
                </c:pt>
                <c:pt idx="1392">
                  <c:v>12.73</c:v>
                </c:pt>
                <c:pt idx="1393">
                  <c:v>12.73</c:v>
                </c:pt>
                <c:pt idx="1394">
                  <c:v>12.72</c:v>
                </c:pt>
                <c:pt idx="1395">
                  <c:v>12.71</c:v>
                </c:pt>
                <c:pt idx="1396">
                  <c:v>12.7</c:v>
                </c:pt>
                <c:pt idx="1397">
                  <c:v>12.7</c:v>
                </c:pt>
                <c:pt idx="1398">
                  <c:v>12.7</c:v>
                </c:pt>
                <c:pt idx="1399">
                  <c:v>12.7</c:v>
                </c:pt>
                <c:pt idx="1400">
                  <c:v>12.7</c:v>
                </c:pt>
                <c:pt idx="1401">
                  <c:v>12.7</c:v>
                </c:pt>
                <c:pt idx="1402">
                  <c:v>12.7</c:v>
                </c:pt>
                <c:pt idx="1403">
                  <c:v>12.69</c:v>
                </c:pt>
                <c:pt idx="1404">
                  <c:v>12.69</c:v>
                </c:pt>
                <c:pt idx="1405">
                  <c:v>12.69</c:v>
                </c:pt>
                <c:pt idx="1406">
                  <c:v>12.7</c:v>
                </c:pt>
                <c:pt idx="1407">
                  <c:v>12.71</c:v>
                </c:pt>
                <c:pt idx="1408">
                  <c:v>12.72</c:v>
                </c:pt>
                <c:pt idx="1409">
                  <c:v>12.73</c:v>
                </c:pt>
                <c:pt idx="1410">
                  <c:v>12.74</c:v>
                </c:pt>
                <c:pt idx="1411">
                  <c:v>12.75</c:v>
                </c:pt>
                <c:pt idx="1412">
                  <c:v>12.76</c:v>
                </c:pt>
                <c:pt idx="1413">
                  <c:v>12.76</c:v>
                </c:pt>
                <c:pt idx="1414">
                  <c:v>12.77</c:v>
                </c:pt>
                <c:pt idx="1415">
                  <c:v>12.77</c:v>
                </c:pt>
                <c:pt idx="1416">
                  <c:v>12.77</c:v>
                </c:pt>
                <c:pt idx="1417">
                  <c:v>12.78</c:v>
                </c:pt>
                <c:pt idx="1418">
                  <c:v>12.78</c:v>
                </c:pt>
                <c:pt idx="1419">
                  <c:v>12.78</c:v>
                </c:pt>
                <c:pt idx="1420">
                  <c:v>12.78</c:v>
                </c:pt>
                <c:pt idx="1421">
                  <c:v>12.78</c:v>
                </c:pt>
                <c:pt idx="1422">
                  <c:v>12.78</c:v>
                </c:pt>
                <c:pt idx="1423">
                  <c:v>12.78</c:v>
                </c:pt>
                <c:pt idx="1424">
                  <c:v>12.78</c:v>
                </c:pt>
                <c:pt idx="1425">
                  <c:v>12.77</c:v>
                </c:pt>
                <c:pt idx="1426">
                  <c:v>12.76</c:v>
                </c:pt>
                <c:pt idx="1427">
                  <c:v>12.75</c:v>
                </c:pt>
                <c:pt idx="1428">
                  <c:v>12.74</c:v>
                </c:pt>
                <c:pt idx="1429">
                  <c:v>12.73</c:v>
                </c:pt>
                <c:pt idx="1430">
                  <c:v>12.72</c:v>
                </c:pt>
                <c:pt idx="1431">
                  <c:v>12.71</c:v>
                </c:pt>
                <c:pt idx="1432">
                  <c:v>12.7</c:v>
                </c:pt>
                <c:pt idx="1433">
                  <c:v>12.69</c:v>
                </c:pt>
                <c:pt idx="1434">
                  <c:v>12.7</c:v>
                </c:pt>
                <c:pt idx="1435">
                  <c:v>12.7</c:v>
                </c:pt>
                <c:pt idx="1436">
                  <c:v>12.7</c:v>
                </c:pt>
                <c:pt idx="1437">
                  <c:v>12.71</c:v>
                </c:pt>
                <c:pt idx="1438">
                  <c:v>12.71</c:v>
                </c:pt>
                <c:pt idx="1439">
                  <c:v>12.71</c:v>
                </c:pt>
                <c:pt idx="1440">
                  <c:v>12.72</c:v>
                </c:pt>
                <c:pt idx="1441">
                  <c:v>12.72</c:v>
                </c:pt>
                <c:pt idx="1442">
                  <c:v>12.72</c:v>
                </c:pt>
                <c:pt idx="1443">
                  <c:v>12.72</c:v>
                </c:pt>
                <c:pt idx="1444">
                  <c:v>12.72</c:v>
                </c:pt>
                <c:pt idx="1445">
                  <c:v>12.72</c:v>
                </c:pt>
                <c:pt idx="1446">
                  <c:v>12.73</c:v>
                </c:pt>
                <c:pt idx="1447">
                  <c:v>12.73</c:v>
                </c:pt>
                <c:pt idx="1448">
                  <c:v>12.73</c:v>
                </c:pt>
                <c:pt idx="1449">
                  <c:v>12.73</c:v>
                </c:pt>
                <c:pt idx="1450">
                  <c:v>12.73</c:v>
                </c:pt>
                <c:pt idx="1451">
                  <c:v>12.73</c:v>
                </c:pt>
                <c:pt idx="1452">
                  <c:v>12.73</c:v>
                </c:pt>
                <c:pt idx="1453">
                  <c:v>12.73</c:v>
                </c:pt>
                <c:pt idx="1454">
                  <c:v>12.72</c:v>
                </c:pt>
                <c:pt idx="1455">
                  <c:v>12.71</c:v>
                </c:pt>
                <c:pt idx="1456">
                  <c:v>12.7</c:v>
                </c:pt>
                <c:pt idx="1457">
                  <c:v>12.69</c:v>
                </c:pt>
                <c:pt idx="1458">
                  <c:v>12.68</c:v>
                </c:pt>
                <c:pt idx="1459">
                  <c:v>12.68</c:v>
                </c:pt>
                <c:pt idx="1460">
                  <c:v>12.66</c:v>
                </c:pt>
                <c:pt idx="1461">
                  <c:v>12.66</c:v>
                </c:pt>
                <c:pt idx="1462">
                  <c:v>12.66</c:v>
                </c:pt>
                <c:pt idx="1463">
                  <c:v>12.65</c:v>
                </c:pt>
                <c:pt idx="1464">
                  <c:v>12.65</c:v>
                </c:pt>
                <c:pt idx="1465">
                  <c:v>12.65</c:v>
                </c:pt>
                <c:pt idx="1466">
                  <c:v>12.64</c:v>
                </c:pt>
                <c:pt idx="1467">
                  <c:v>12.64</c:v>
                </c:pt>
                <c:pt idx="1468">
                  <c:v>12.64</c:v>
                </c:pt>
                <c:pt idx="1469">
                  <c:v>12.64</c:v>
                </c:pt>
                <c:pt idx="1470">
                  <c:v>12.64</c:v>
                </c:pt>
                <c:pt idx="1471">
                  <c:v>12.65</c:v>
                </c:pt>
                <c:pt idx="1472">
                  <c:v>12.66</c:v>
                </c:pt>
                <c:pt idx="1473">
                  <c:v>12.67</c:v>
                </c:pt>
                <c:pt idx="1474">
                  <c:v>12.68</c:v>
                </c:pt>
                <c:pt idx="1475">
                  <c:v>12.7</c:v>
                </c:pt>
                <c:pt idx="1476">
                  <c:v>12.71</c:v>
                </c:pt>
                <c:pt idx="1477">
                  <c:v>12.73</c:v>
                </c:pt>
                <c:pt idx="1478">
                  <c:v>12.73</c:v>
                </c:pt>
                <c:pt idx="1479">
                  <c:v>12.74</c:v>
                </c:pt>
                <c:pt idx="1480">
                  <c:v>12.74</c:v>
                </c:pt>
                <c:pt idx="1481">
                  <c:v>12.74</c:v>
                </c:pt>
                <c:pt idx="1482">
                  <c:v>12.75</c:v>
                </c:pt>
                <c:pt idx="1483">
                  <c:v>12.75</c:v>
                </c:pt>
                <c:pt idx="1484">
                  <c:v>12.75</c:v>
                </c:pt>
                <c:pt idx="1485">
                  <c:v>12.74</c:v>
                </c:pt>
                <c:pt idx="1486">
                  <c:v>12.74</c:v>
                </c:pt>
                <c:pt idx="1487">
                  <c:v>12.73</c:v>
                </c:pt>
                <c:pt idx="1488">
                  <c:v>12.73</c:v>
                </c:pt>
                <c:pt idx="1489">
                  <c:v>12.72</c:v>
                </c:pt>
                <c:pt idx="1490">
                  <c:v>12.72</c:v>
                </c:pt>
                <c:pt idx="1491">
                  <c:v>12.71</c:v>
                </c:pt>
                <c:pt idx="1492">
                  <c:v>12.72</c:v>
                </c:pt>
                <c:pt idx="1493">
                  <c:v>12.71</c:v>
                </c:pt>
                <c:pt idx="1494">
                  <c:v>12.71</c:v>
                </c:pt>
                <c:pt idx="1495">
                  <c:v>12.71</c:v>
                </c:pt>
                <c:pt idx="1496">
                  <c:v>12.71</c:v>
                </c:pt>
                <c:pt idx="1497">
                  <c:v>12.72</c:v>
                </c:pt>
                <c:pt idx="1498">
                  <c:v>12.73</c:v>
                </c:pt>
                <c:pt idx="1499">
                  <c:v>12.74</c:v>
                </c:pt>
                <c:pt idx="1500">
                  <c:v>12.75</c:v>
                </c:pt>
                <c:pt idx="1501">
                  <c:v>12.76</c:v>
                </c:pt>
                <c:pt idx="1502">
                  <c:v>12.76</c:v>
                </c:pt>
                <c:pt idx="1503">
                  <c:v>12.76</c:v>
                </c:pt>
                <c:pt idx="1504">
                  <c:v>12.76</c:v>
                </c:pt>
                <c:pt idx="1505">
                  <c:v>12.76</c:v>
                </c:pt>
                <c:pt idx="1506">
                  <c:v>12.75</c:v>
                </c:pt>
                <c:pt idx="1507">
                  <c:v>12.75</c:v>
                </c:pt>
                <c:pt idx="1508">
                  <c:v>12.74</c:v>
                </c:pt>
                <c:pt idx="1509">
                  <c:v>12.73</c:v>
                </c:pt>
                <c:pt idx="1510">
                  <c:v>12.71</c:v>
                </c:pt>
                <c:pt idx="1511">
                  <c:v>12.7</c:v>
                </c:pt>
                <c:pt idx="1512">
                  <c:v>12.69</c:v>
                </c:pt>
                <c:pt idx="1513">
                  <c:v>12.68</c:v>
                </c:pt>
                <c:pt idx="1514">
                  <c:v>12.68</c:v>
                </c:pt>
                <c:pt idx="1515">
                  <c:v>12.68</c:v>
                </c:pt>
                <c:pt idx="1516">
                  <c:v>12.68</c:v>
                </c:pt>
                <c:pt idx="1517">
                  <c:v>12.68</c:v>
                </c:pt>
                <c:pt idx="1518">
                  <c:v>12.68</c:v>
                </c:pt>
                <c:pt idx="1519">
                  <c:v>12.69</c:v>
                </c:pt>
                <c:pt idx="1520">
                  <c:v>12.69</c:v>
                </c:pt>
                <c:pt idx="1521">
                  <c:v>12.69</c:v>
                </c:pt>
                <c:pt idx="1522">
                  <c:v>12.69</c:v>
                </c:pt>
                <c:pt idx="1523">
                  <c:v>12.7</c:v>
                </c:pt>
                <c:pt idx="1524">
                  <c:v>12.7</c:v>
                </c:pt>
                <c:pt idx="1525">
                  <c:v>12.7</c:v>
                </c:pt>
                <c:pt idx="1526">
                  <c:v>12.71</c:v>
                </c:pt>
                <c:pt idx="1527">
                  <c:v>12.71</c:v>
                </c:pt>
                <c:pt idx="1528">
                  <c:v>12.71</c:v>
                </c:pt>
                <c:pt idx="1529">
                  <c:v>12.72</c:v>
                </c:pt>
                <c:pt idx="1530">
                  <c:v>12.72</c:v>
                </c:pt>
                <c:pt idx="1531">
                  <c:v>12.72</c:v>
                </c:pt>
                <c:pt idx="1532">
                  <c:v>12.72</c:v>
                </c:pt>
                <c:pt idx="1533">
                  <c:v>12.73</c:v>
                </c:pt>
                <c:pt idx="1534">
                  <c:v>12.73</c:v>
                </c:pt>
                <c:pt idx="1535">
                  <c:v>12.73</c:v>
                </c:pt>
                <c:pt idx="1536">
                  <c:v>12.73</c:v>
                </c:pt>
                <c:pt idx="1537">
                  <c:v>12.73</c:v>
                </c:pt>
                <c:pt idx="1538">
                  <c:v>12.73</c:v>
                </c:pt>
                <c:pt idx="1539">
                  <c:v>12.73</c:v>
                </c:pt>
                <c:pt idx="1540">
                  <c:v>12.72</c:v>
                </c:pt>
                <c:pt idx="1541">
                  <c:v>12.72</c:v>
                </c:pt>
                <c:pt idx="1542">
                  <c:v>12.72</c:v>
                </c:pt>
                <c:pt idx="1543">
                  <c:v>12.71</c:v>
                </c:pt>
                <c:pt idx="1544">
                  <c:v>12.71</c:v>
                </c:pt>
                <c:pt idx="1545">
                  <c:v>12.7</c:v>
                </c:pt>
                <c:pt idx="1546">
                  <c:v>12.69</c:v>
                </c:pt>
                <c:pt idx="1547">
                  <c:v>12.69</c:v>
                </c:pt>
                <c:pt idx="1548">
                  <c:v>12.69</c:v>
                </c:pt>
                <c:pt idx="1549">
                  <c:v>12.69</c:v>
                </c:pt>
                <c:pt idx="1550">
                  <c:v>12.68</c:v>
                </c:pt>
                <c:pt idx="1551">
                  <c:v>12.68</c:v>
                </c:pt>
                <c:pt idx="1552">
                  <c:v>12.69</c:v>
                </c:pt>
                <c:pt idx="1553">
                  <c:v>12.69</c:v>
                </c:pt>
                <c:pt idx="1554">
                  <c:v>12.69</c:v>
                </c:pt>
                <c:pt idx="1555">
                  <c:v>12.69</c:v>
                </c:pt>
                <c:pt idx="1556">
                  <c:v>12.69</c:v>
                </c:pt>
                <c:pt idx="1557">
                  <c:v>12.69</c:v>
                </c:pt>
                <c:pt idx="1558">
                  <c:v>12.68</c:v>
                </c:pt>
                <c:pt idx="1559">
                  <c:v>12.68</c:v>
                </c:pt>
                <c:pt idx="1560">
                  <c:v>12.67</c:v>
                </c:pt>
                <c:pt idx="1561">
                  <c:v>12.67</c:v>
                </c:pt>
                <c:pt idx="1562">
                  <c:v>12.67</c:v>
                </c:pt>
                <c:pt idx="1563">
                  <c:v>12.67</c:v>
                </c:pt>
                <c:pt idx="1564">
                  <c:v>12.67</c:v>
                </c:pt>
                <c:pt idx="1565">
                  <c:v>12.68</c:v>
                </c:pt>
                <c:pt idx="1566">
                  <c:v>12.68</c:v>
                </c:pt>
                <c:pt idx="1567">
                  <c:v>12.68</c:v>
                </c:pt>
                <c:pt idx="1568">
                  <c:v>12.68</c:v>
                </c:pt>
                <c:pt idx="1569">
                  <c:v>12.68</c:v>
                </c:pt>
                <c:pt idx="1570">
                  <c:v>12.68</c:v>
                </c:pt>
                <c:pt idx="1571">
                  <c:v>12.68</c:v>
                </c:pt>
                <c:pt idx="1572">
                  <c:v>12.68</c:v>
                </c:pt>
                <c:pt idx="1573">
                  <c:v>12.67</c:v>
                </c:pt>
                <c:pt idx="1574">
                  <c:v>12.66</c:v>
                </c:pt>
                <c:pt idx="1575">
                  <c:v>12.66</c:v>
                </c:pt>
                <c:pt idx="1576">
                  <c:v>12.65</c:v>
                </c:pt>
                <c:pt idx="1577">
                  <c:v>12.64</c:v>
                </c:pt>
                <c:pt idx="1578">
                  <c:v>12.63</c:v>
                </c:pt>
                <c:pt idx="1579">
                  <c:v>12.63</c:v>
                </c:pt>
                <c:pt idx="1580">
                  <c:v>12.62</c:v>
                </c:pt>
                <c:pt idx="1581">
                  <c:v>12.62</c:v>
                </c:pt>
                <c:pt idx="1582">
                  <c:v>12.62</c:v>
                </c:pt>
                <c:pt idx="1583">
                  <c:v>12.62</c:v>
                </c:pt>
                <c:pt idx="1584">
                  <c:v>12.62</c:v>
                </c:pt>
                <c:pt idx="1585">
                  <c:v>12.63</c:v>
                </c:pt>
                <c:pt idx="1586">
                  <c:v>12.63</c:v>
                </c:pt>
                <c:pt idx="1587">
                  <c:v>12.64</c:v>
                </c:pt>
                <c:pt idx="1588">
                  <c:v>12.65</c:v>
                </c:pt>
                <c:pt idx="1589">
                  <c:v>12.65</c:v>
                </c:pt>
                <c:pt idx="1590">
                  <c:v>12.66</c:v>
                </c:pt>
                <c:pt idx="1591">
                  <c:v>12.66</c:v>
                </c:pt>
                <c:pt idx="1592">
                  <c:v>12.66</c:v>
                </c:pt>
                <c:pt idx="1593">
                  <c:v>12.65</c:v>
                </c:pt>
                <c:pt idx="1594">
                  <c:v>12.65</c:v>
                </c:pt>
                <c:pt idx="1595">
                  <c:v>12.65</c:v>
                </c:pt>
                <c:pt idx="1596">
                  <c:v>12.64</c:v>
                </c:pt>
                <c:pt idx="1597">
                  <c:v>12.64</c:v>
                </c:pt>
                <c:pt idx="1598">
                  <c:v>12.63</c:v>
                </c:pt>
                <c:pt idx="1599">
                  <c:v>12.62</c:v>
                </c:pt>
                <c:pt idx="1600">
                  <c:v>12.62</c:v>
                </c:pt>
                <c:pt idx="1601">
                  <c:v>12.6</c:v>
                </c:pt>
                <c:pt idx="1602">
                  <c:v>12.6</c:v>
                </c:pt>
                <c:pt idx="1603">
                  <c:v>12.59</c:v>
                </c:pt>
                <c:pt idx="1604">
                  <c:v>12.59</c:v>
                </c:pt>
                <c:pt idx="1605">
                  <c:v>12.59</c:v>
                </c:pt>
                <c:pt idx="1606">
                  <c:v>12.59</c:v>
                </c:pt>
                <c:pt idx="1607">
                  <c:v>12.59</c:v>
                </c:pt>
                <c:pt idx="1608">
                  <c:v>12.59</c:v>
                </c:pt>
                <c:pt idx="1609">
                  <c:v>12.59</c:v>
                </c:pt>
                <c:pt idx="1610">
                  <c:v>12.58</c:v>
                </c:pt>
                <c:pt idx="1611">
                  <c:v>12.57</c:v>
                </c:pt>
                <c:pt idx="1612">
                  <c:v>12.56</c:v>
                </c:pt>
                <c:pt idx="1613">
                  <c:v>12.55</c:v>
                </c:pt>
                <c:pt idx="1614">
                  <c:v>12.54</c:v>
                </c:pt>
                <c:pt idx="1615">
                  <c:v>12.53</c:v>
                </c:pt>
                <c:pt idx="1616">
                  <c:v>12.53</c:v>
                </c:pt>
                <c:pt idx="1617">
                  <c:v>12.52</c:v>
                </c:pt>
                <c:pt idx="1618">
                  <c:v>12.51</c:v>
                </c:pt>
                <c:pt idx="1619">
                  <c:v>12.51</c:v>
                </c:pt>
                <c:pt idx="1620">
                  <c:v>12.51</c:v>
                </c:pt>
                <c:pt idx="1621">
                  <c:v>12.5</c:v>
                </c:pt>
                <c:pt idx="1622">
                  <c:v>12.5</c:v>
                </c:pt>
                <c:pt idx="1623">
                  <c:v>12.49</c:v>
                </c:pt>
                <c:pt idx="1624">
                  <c:v>12.48</c:v>
                </c:pt>
                <c:pt idx="1625">
                  <c:v>12.48</c:v>
                </c:pt>
                <c:pt idx="1626">
                  <c:v>12.48</c:v>
                </c:pt>
                <c:pt idx="1627">
                  <c:v>12.49</c:v>
                </c:pt>
                <c:pt idx="1628">
                  <c:v>12.5</c:v>
                </c:pt>
                <c:pt idx="1629">
                  <c:v>12.51</c:v>
                </c:pt>
                <c:pt idx="1630">
                  <c:v>12.52</c:v>
                </c:pt>
                <c:pt idx="1631">
                  <c:v>12.52</c:v>
                </c:pt>
                <c:pt idx="1632">
                  <c:v>12.53</c:v>
                </c:pt>
                <c:pt idx="1633">
                  <c:v>12.53</c:v>
                </c:pt>
                <c:pt idx="1634">
                  <c:v>12.53</c:v>
                </c:pt>
                <c:pt idx="1635">
                  <c:v>12.54</c:v>
                </c:pt>
                <c:pt idx="1636">
                  <c:v>12.55</c:v>
                </c:pt>
                <c:pt idx="1637">
                  <c:v>12.55</c:v>
                </c:pt>
                <c:pt idx="1638">
                  <c:v>12.56</c:v>
                </c:pt>
                <c:pt idx="1639">
                  <c:v>12.58</c:v>
                </c:pt>
                <c:pt idx="1640">
                  <c:v>12.6</c:v>
                </c:pt>
                <c:pt idx="1641">
                  <c:v>12.61</c:v>
                </c:pt>
                <c:pt idx="1642">
                  <c:v>12.63</c:v>
                </c:pt>
                <c:pt idx="1643">
                  <c:v>12.65</c:v>
                </c:pt>
                <c:pt idx="1644">
                  <c:v>12.65</c:v>
                </c:pt>
                <c:pt idx="1645">
                  <c:v>12.66</c:v>
                </c:pt>
                <c:pt idx="1646">
                  <c:v>12.67</c:v>
                </c:pt>
                <c:pt idx="1647">
                  <c:v>12.67</c:v>
                </c:pt>
                <c:pt idx="1648">
                  <c:v>12.67</c:v>
                </c:pt>
                <c:pt idx="1649">
                  <c:v>12.67</c:v>
                </c:pt>
                <c:pt idx="1650">
                  <c:v>12.67</c:v>
                </c:pt>
              </c:numCache>
            </c:numRef>
          </c:yVal>
          <c:smooth val="0"/>
          <c:extLst>
            <c:ext xmlns:c16="http://schemas.microsoft.com/office/drawing/2014/chart" uri="{C3380CC4-5D6E-409C-BE32-E72D297353CC}">
              <c16:uniqueId val="{00000002-E13C-4F2D-ACEC-BF0BD90DEB24}"/>
            </c:ext>
          </c:extLst>
        </c:ser>
        <c:dLbls>
          <c:showLegendKey val="0"/>
          <c:showVal val="0"/>
          <c:showCatName val="0"/>
          <c:showSerName val="0"/>
          <c:showPercent val="0"/>
          <c:showBubbleSize val="0"/>
        </c:dLbls>
        <c:axId val="100165120"/>
        <c:axId val="100158848"/>
      </c:scatterChart>
      <c:valAx>
        <c:axId val="100155392"/>
        <c:scaling>
          <c:orientation val="minMax"/>
          <c:min val="42529"/>
        </c:scaling>
        <c:delete val="0"/>
        <c:axPos val="b"/>
        <c:numFmt formatCode="mm/dd/yy" sourceLinked="0"/>
        <c:majorTickMark val="out"/>
        <c:minorTickMark val="none"/>
        <c:tickLblPos val="nextTo"/>
        <c:txPr>
          <a:bodyPr/>
          <a:lstStyle/>
          <a:p>
            <a:pPr>
              <a:defRPr sz="1100" baseline="0"/>
            </a:pPr>
            <a:endParaRPr lang="en-US"/>
          </a:p>
        </c:txPr>
        <c:crossAx val="100156928"/>
        <c:crossesAt val="-40"/>
        <c:crossBetween val="midCat"/>
      </c:valAx>
      <c:valAx>
        <c:axId val="100156928"/>
        <c:scaling>
          <c:orientation val="minMax"/>
          <c:min val="-40"/>
        </c:scaling>
        <c:delete val="0"/>
        <c:axPos val="l"/>
        <c:majorGridlines/>
        <c:title>
          <c:tx>
            <c:rich>
              <a:bodyPr rot="-5400000" vert="horz"/>
              <a:lstStyle/>
              <a:p>
                <a:pPr>
                  <a:defRPr/>
                </a:pPr>
                <a:r>
                  <a:rPr lang="en-US" sz="1600" dirty="0"/>
                  <a:t>deg F</a:t>
                </a:r>
              </a:p>
            </c:rich>
          </c:tx>
          <c:overlay val="0"/>
        </c:title>
        <c:numFmt formatCode="0.0" sourceLinked="1"/>
        <c:majorTickMark val="out"/>
        <c:minorTickMark val="none"/>
        <c:tickLblPos val="nextTo"/>
        <c:txPr>
          <a:bodyPr/>
          <a:lstStyle/>
          <a:p>
            <a:pPr>
              <a:defRPr sz="1200" baseline="0"/>
            </a:pPr>
            <a:endParaRPr lang="en-US"/>
          </a:p>
        </c:txPr>
        <c:crossAx val="100155392"/>
        <c:crosses val="autoZero"/>
        <c:crossBetween val="midCat"/>
      </c:valAx>
      <c:valAx>
        <c:axId val="100158848"/>
        <c:scaling>
          <c:orientation val="minMax"/>
          <c:max val="26"/>
          <c:min val="11"/>
        </c:scaling>
        <c:delete val="0"/>
        <c:axPos val="r"/>
        <c:title>
          <c:tx>
            <c:rich>
              <a:bodyPr rot="-5400000" vert="horz"/>
              <a:lstStyle/>
              <a:p>
                <a:pPr>
                  <a:defRPr/>
                </a:pPr>
                <a:r>
                  <a:rPr lang="en-US" sz="1400" dirty="0">
                    <a:solidFill>
                      <a:srgbClr val="FF3300"/>
                    </a:solidFill>
                  </a:rPr>
                  <a:t>Battery Voltage</a:t>
                </a:r>
              </a:p>
            </c:rich>
          </c:tx>
          <c:layout>
            <c:manualLayout>
              <c:xMode val="edge"/>
              <c:yMode val="edge"/>
              <c:x val="0.87268074445239796"/>
              <c:y val="0.53073315835520563"/>
            </c:manualLayout>
          </c:layout>
          <c:overlay val="0"/>
        </c:title>
        <c:numFmt formatCode="0" sourceLinked="0"/>
        <c:majorTickMark val="out"/>
        <c:minorTickMark val="none"/>
        <c:tickLblPos val="nextTo"/>
        <c:txPr>
          <a:bodyPr/>
          <a:lstStyle/>
          <a:p>
            <a:pPr>
              <a:defRPr sz="1200" baseline="0">
                <a:solidFill>
                  <a:srgbClr val="FF3300"/>
                </a:solidFill>
              </a:defRPr>
            </a:pPr>
            <a:endParaRPr lang="en-US"/>
          </a:p>
        </c:txPr>
        <c:crossAx val="100165120"/>
        <c:crosses val="max"/>
        <c:crossBetween val="midCat"/>
        <c:majorUnit val="1"/>
      </c:valAx>
      <c:valAx>
        <c:axId val="100165120"/>
        <c:scaling>
          <c:orientation val="minMax"/>
        </c:scaling>
        <c:delete val="1"/>
        <c:axPos val="b"/>
        <c:numFmt formatCode="mm/dd/yy\ hh:mm" sourceLinked="1"/>
        <c:majorTickMark val="out"/>
        <c:minorTickMark val="none"/>
        <c:tickLblPos val="nextTo"/>
        <c:crossAx val="100158848"/>
        <c:crosses val="autoZero"/>
        <c:crossBetween val="midCat"/>
      </c:valAx>
      <c:spPr>
        <a:noFill/>
        <a:ln w="25400">
          <a:noFill/>
        </a:ln>
      </c:spPr>
    </c:plotArea>
    <c:legend>
      <c:legendPos val="r"/>
      <c:layout>
        <c:manualLayout>
          <c:xMode val="edge"/>
          <c:yMode val="edge"/>
          <c:x val="0.87380446579074966"/>
          <c:y val="0.29368806171955775"/>
          <c:w val="0.11739788025030595"/>
          <c:h val="0.1095934144595562"/>
        </c:manualLayout>
      </c:layout>
      <c:overlay val="0"/>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0.6129</cdr:x>
      <cdr:y>0.59596</cdr:y>
    </cdr:from>
    <cdr:to>
      <cdr:x>0.83871</cdr:x>
      <cdr:y>0.6303</cdr:y>
    </cdr:to>
    <cdr:sp macro="" textlink="">
      <cdr:nvSpPr>
        <cdr:cNvPr id="3" name="TextBox 2"/>
        <cdr:cNvSpPr txBox="1"/>
      </cdr:nvSpPr>
      <cdr:spPr>
        <a:xfrm xmlns:a="http://schemas.openxmlformats.org/drawingml/2006/main">
          <a:off x="5308600" y="3746500"/>
          <a:ext cx="1955800" cy="2159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0.21519</cdr:x>
      <cdr:y>0.56493</cdr:y>
    </cdr:from>
    <cdr:to>
      <cdr:x>0.46885</cdr:x>
      <cdr:y>0.66998</cdr:y>
    </cdr:to>
    <cdr:sp macro="" textlink="">
      <cdr:nvSpPr>
        <cdr:cNvPr id="4" name="TextBox 3"/>
        <cdr:cNvSpPr txBox="1"/>
      </cdr:nvSpPr>
      <cdr:spPr>
        <a:xfrm xmlns:a="http://schemas.openxmlformats.org/drawingml/2006/main">
          <a:off x="1860681" y="3550014"/>
          <a:ext cx="2193327" cy="660137"/>
        </a:xfrm>
        <a:prstGeom xmlns:a="http://schemas.openxmlformats.org/drawingml/2006/main" prst="rect">
          <a:avLst/>
        </a:prstGeom>
      </cdr:spPr>
      <cdr:txBody>
        <a:bodyPr xmlns:a="http://schemas.openxmlformats.org/drawingml/2006/main" vertOverflow="clip" horzOverflow="clip" wrap="square" rtlCol="0"/>
        <a:lstStyle xmlns:a="http://schemas.openxmlformats.org/drawingml/2006/main"/>
        <a:p xmlns:a="http://schemas.openxmlformats.org/drawingml/2006/main">
          <a:r>
            <a:rPr lang="en-US" sz="1100" dirty="0"/>
            <a:t>Cavern</a:t>
          </a:r>
          <a:r>
            <a:rPr lang="en-US" sz="1100" baseline="0" dirty="0"/>
            <a:t>  sensors moved into newly  dug cavern on 8/27/16</a:t>
          </a:r>
        </a:p>
      </cdr:txBody>
    </cdr:sp>
  </cdr:relSizeAnchor>
  <cdr:relSizeAnchor xmlns:cdr="http://schemas.openxmlformats.org/drawingml/2006/chartDrawing">
    <cdr:from>
      <cdr:x>0.25649</cdr:x>
      <cdr:y>0.26221</cdr:y>
    </cdr:from>
    <cdr:to>
      <cdr:x>0.44271</cdr:x>
      <cdr:y>0.3107</cdr:y>
    </cdr:to>
    <cdr:sp macro="" textlink="">
      <cdr:nvSpPr>
        <cdr:cNvPr id="5" name="TextBox 4"/>
        <cdr:cNvSpPr txBox="1"/>
      </cdr:nvSpPr>
      <cdr:spPr>
        <a:xfrm xmlns:a="http://schemas.openxmlformats.org/drawingml/2006/main">
          <a:off x="2217814" y="1647712"/>
          <a:ext cx="1610192" cy="30471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Outside air temperature</a:t>
          </a:r>
        </a:p>
      </cdr:txBody>
    </cdr:sp>
  </cdr:relSizeAnchor>
  <cdr:relSizeAnchor xmlns:cdr="http://schemas.openxmlformats.org/drawingml/2006/chartDrawing">
    <cdr:from>
      <cdr:x>0.56366</cdr:x>
      <cdr:y>0.43307</cdr:y>
    </cdr:from>
    <cdr:to>
      <cdr:x>0.74964</cdr:x>
      <cdr:y>0.52953</cdr:y>
    </cdr:to>
    <cdr:sp macro="" textlink="">
      <cdr:nvSpPr>
        <cdr:cNvPr id="2" name="TextBox 1"/>
        <cdr:cNvSpPr txBox="1"/>
      </cdr:nvSpPr>
      <cdr:spPr>
        <a:xfrm xmlns:a="http://schemas.openxmlformats.org/drawingml/2006/main">
          <a:off x="4873830" y="2721428"/>
          <a:ext cx="1608117" cy="6061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Cavern Temperatures</a:t>
          </a:r>
        </a:p>
      </cdr:txBody>
    </cdr:sp>
  </cdr:relSizeAnchor>
</c:userShapes>
</file>

<file path=ppt/drawings/drawing2.xml><?xml version="1.0" encoding="utf-8"?>
<c:userShapes xmlns:c="http://schemas.openxmlformats.org/drawingml/2006/chart">
  <cdr:relSizeAnchor xmlns:cdr="http://schemas.openxmlformats.org/drawingml/2006/chartDrawing">
    <cdr:from>
      <cdr:x>0.47307</cdr:x>
      <cdr:y>0.26762</cdr:y>
    </cdr:from>
    <cdr:to>
      <cdr:x>0.64462</cdr:x>
      <cdr:y>0.29792</cdr:y>
    </cdr:to>
    <cdr:sp macro="" textlink="">
      <cdr:nvSpPr>
        <cdr:cNvPr id="2" name="TextBox 1"/>
        <cdr:cNvSpPr txBox="1"/>
      </cdr:nvSpPr>
      <cdr:spPr>
        <a:xfrm xmlns:a="http://schemas.openxmlformats.org/drawingml/2006/main">
          <a:off x="4094836" y="1685556"/>
          <a:ext cx="1484911" cy="1908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East Soil</a:t>
          </a:r>
          <a:r>
            <a:rPr lang="en-US" sz="1100" baseline="0" dirty="0"/>
            <a:t> Temp  3 ft</a:t>
          </a:r>
          <a:endParaRPr lang="en-US" sz="1100" dirty="0"/>
        </a:p>
      </cdr:txBody>
    </cdr:sp>
  </cdr:relSizeAnchor>
  <cdr:relSizeAnchor xmlns:cdr="http://schemas.openxmlformats.org/drawingml/2006/chartDrawing">
    <cdr:from>
      <cdr:x>0.6129</cdr:x>
      <cdr:y>0.59596</cdr:y>
    </cdr:from>
    <cdr:to>
      <cdr:x>0.83871</cdr:x>
      <cdr:y>0.6303</cdr:y>
    </cdr:to>
    <cdr:sp macro="" textlink="">
      <cdr:nvSpPr>
        <cdr:cNvPr id="3" name="TextBox 2"/>
        <cdr:cNvSpPr txBox="1"/>
      </cdr:nvSpPr>
      <cdr:spPr>
        <a:xfrm xmlns:a="http://schemas.openxmlformats.org/drawingml/2006/main">
          <a:off x="5308600" y="3746500"/>
          <a:ext cx="1955800" cy="2159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0.35431</cdr:x>
      <cdr:y>0.40183</cdr:y>
    </cdr:from>
    <cdr:to>
      <cdr:x>0.60797</cdr:x>
      <cdr:y>0.44425</cdr:y>
    </cdr:to>
    <cdr:sp macro="" textlink="">
      <cdr:nvSpPr>
        <cdr:cNvPr id="4" name="TextBox 3"/>
        <cdr:cNvSpPr txBox="1"/>
      </cdr:nvSpPr>
      <cdr:spPr>
        <a:xfrm xmlns:a="http://schemas.openxmlformats.org/drawingml/2006/main">
          <a:off x="3066842" y="2530886"/>
          <a:ext cx="2195642" cy="2671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West Soil Temperature  7 ft depth</a:t>
          </a:r>
        </a:p>
      </cdr:txBody>
    </cdr:sp>
  </cdr:relSizeAnchor>
</c:userShapes>
</file>

<file path=ppt/drawings/drawing3.xml><?xml version="1.0" encoding="utf-8"?>
<c:userShapes xmlns:c="http://schemas.openxmlformats.org/drawingml/2006/chart">
  <cdr:relSizeAnchor xmlns:cdr="http://schemas.openxmlformats.org/drawingml/2006/chartDrawing">
    <cdr:from>
      <cdr:x>0.58647</cdr:x>
      <cdr:y>0.23247</cdr:y>
    </cdr:from>
    <cdr:to>
      <cdr:x>0.83714</cdr:x>
      <cdr:y>0.27559</cdr:y>
    </cdr:to>
    <cdr:sp macro="" textlink="">
      <cdr:nvSpPr>
        <cdr:cNvPr id="2" name="TextBox 1"/>
        <cdr:cNvSpPr txBox="1"/>
      </cdr:nvSpPr>
      <cdr:spPr>
        <a:xfrm xmlns:a="http://schemas.openxmlformats.org/drawingml/2006/main">
          <a:off x="5078273" y="1460875"/>
          <a:ext cx="2170623" cy="2709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Humidity 100% </a:t>
          </a:r>
        </a:p>
      </cdr:txBody>
    </cdr:sp>
  </cdr:relSizeAnchor>
  <cdr:relSizeAnchor xmlns:cdr="http://schemas.openxmlformats.org/drawingml/2006/chartDrawing">
    <cdr:from>
      <cdr:x>0.6129</cdr:x>
      <cdr:y>0.59596</cdr:y>
    </cdr:from>
    <cdr:to>
      <cdr:x>0.83871</cdr:x>
      <cdr:y>0.6303</cdr:y>
    </cdr:to>
    <cdr:sp macro="" textlink="">
      <cdr:nvSpPr>
        <cdr:cNvPr id="3" name="TextBox 2"/>
        <cdr:cNvSpPr txBox="1"/>
      </cdr:nvSpPr>
      <cdr:spPr>
        <a:xfrm xmlns:a="http://schemas.openxmlformats.org/drawingml/2006/main">
          <a:off x="5308600" y="3746500"/>
          <a:ext cx="1955800" cy="2159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0.60173</cdr:x>
      <cdr:y>0.46299</cdr:y>
    </cdr:from>
    <cdr:to>
      <cdr:x>0.85539</cdr:x>
      <cdr:y>0.53571</cdr:y>
    </cdr:to>
    <cdr:sp macro="" textlink="">
      <cdr:nvSpPr>
        <cdr:cNvPr id="4" name="TextBox 3"/>
        <cdr:cNvSpPr txBox="1"/>
      </cdr:nvSpPr>
      <cdr:spPr>
        <a:xfrm xmlns:a="http://schemas.openxmlformats.org/drawingml/2006/main">
          <a:off x="5202949" y="2909440"/>
          <a:ext cx="2193327" cy="45697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CavAir1</a:t>
          </a:r>
          <a:r>
            <a:rPr lang="en-US" sz="1100" baseline="0" dirty="0"/>
            <a:t> &amp; CavAir2 are  enclosed</a:t>
          </a:r>
        </a:p>
        <a:p xmlns:a="http://schemas.openxmlformats.org/drawingml/2006/main">
          <a:r>
            <a:rPr lang="en-US" sz="1100" baseline="0" dirty="0"/>
            <a:t>         with humidity sensors  </a:t>
          </a:r>
          <a:endParaRPr lang="en-US" sz="1100" dirty="0"/>
        </a:p>
      </cdr:txBody>
    </cdr:sp>
  </cdr:relSizeAnchor>
  <cdr:relSizeAnchor xmlns:cdr="http://schemas.openxmlformats.org/drawingml/2006/chartDrawing">
    <cdr:from>
      <cdr:x>0.10972</cdr:x>
      <cdr:y>0.73245</cdr:y>
    </cdr:from>
    <cdr:to>
      <cdr:x>0.49095</cdr:x>
      <cdr:y>0.85366</cdr:y>
    </cdr:to>
    <cdr:sp macro="" textlink="">
      <cdr:nvSpPr>
        <cdr:cNvPr id="5" name="TextBox 4"/>
        <cdr:cNvSpPr txBox="1"/>
      </cdr:nvSpPr>
      <cdr:spPr>
        <a:xfrm xmlns:a="http://schemas.openxmlformats.org/drawingml/2006/main">
          <a:off x="950051" y="4602763"/>
          <a:ext cx="3301105" cy="7616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t>6/30/16 All</a:t>
          </a:r>
          <a:r>
            <a:rPr lang="en-US" sz="1200" baseline="0" dirty="0"/>
            <a:t> cavern sensors were coiled near bottom of ladder until 8/27 when they were installed in new cavern </a:t>
          </a:r>
          <a:endParaRPr lang="en-US" sz="1200" dirty="0"/>
        </a:p>
      </cdr:txBody>
    </cdr:sp>
  </cdr:relSizeAnchor>
  <cdr:relSizeAnchor xmlns:cdr="http://schemas.openxmlformats.org/drawingml/2006/chartDrawing">
    <cdr:from>
      <cdr:x>0.57143</cdr:x>
      <cdr:y>0.80906</cdr:y>
    </cdr:from>
    <cdr:to>
      <cdr:x>0.73571</cdr:x>
      <cdr:y>0.86417</cdr:y>
    </cdr:to>
    <cdr:sp macro="" textlink="">
      <cdr:nvSpPr>
        <cdr:cNvPr id="6" name="TextBox 5"/>
        <cdr:cNvSpPr txBox="1"/>
      </cdr:nvSpPr>
      <cdr:spPr>
        <a:xfrm xmlns:a="http://schemas.openxmlformats.org/drawingml/2006/main">
          <a:off x="4948052" y="5084123"/>
          <a:ext cx="1422565" cy="3463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0.59889</cdr:x>
      <cdr:y>0.80512</cdr:y>
    </cdr:from>
    <cdr:to>
      <cdr:x>0.77044</cdr:x>
      <cdr:y>0.87986</cdr:y>
    </cdr:to>
    <cdr:sp macro="" textlink="">
      <cdr:nvSpPr>
        <cdr:cNvPr id="2" name="TextBox 1"/>
        <cdr:cNvSpPr txBox="1"/>
      </cdr:nvSpPr>
      <cdr:spPr>
        <a:xfrm xmlns:a="http://schemas.openxmlformats.org/drawingml/2006/main">
          <a:off x="5184494" y="5067194"/>
          <a:ext cx="1485091" cy="4703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Battery</a:t>
          </a:r>
          <a:r>
            <a:rPr lang="en-US" sz="1100" baseline="0" dirty="0"/>
            <a:t> Voltage (on solar charger)</a:t>
          </a:r>
          <a:endParaRPr lang="en-US" sz="1100" dirty="0"/>
        </a:p>
      </cdr:txBody>
    </cdr:sp>
  </cdr:relSizeAnchor>
  <cdr:relSizeAnchor xmlns:cdr="http://schemas.openxmlformats.org/drawingml/2006/chartDrawing">
    <cdr:from>
      <cdr:x>0.6129</cdr:x>
      <cdr:y>0.59596</cdr:y>
    </cdr:from>
    <cdr:to>
      <cdr:x>0.83871</cdr:x>
      <cdr:y>0.6303</cdr:y>
    </cdr:to>
    <cdr:sp macro="" textlink="">
      <cdr:nvSpPr>
        <cdr:cNvPr id="3" name="TextBox 2"/>
        <cdr:cNvSpPr txBox="1"/>
      </cdr:nvSpPr>
      <cdr:spPr>
        <a:xfrm xmlns:a="http://schemas.openxmlformats.org/drawingml/2006/main">
          <a:off x="5308600" y="3746500"/>
          <a:ext cx="1955800" cy="2159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0.36107</cdr:x>
      <cdr:y>0.23942</cdr:y>
    </cdr:from>
    <cdr:to>
      <cdr:x>0.61473</cdr:x>
      <cdr:y>0.28184</cdr:y>
    </cdr:to>
    <cdr:sp macro="" textlink="">
      <cdr:nvSpPr>
        <cdr:cNvPr id="4" name="TextBox 3"/>
        <cdr:cNvSpPr txBox="1"/>
      </cdr:nvSpPr>
      <cdr:spPr>
        <a:xfrm xmlns:a="http://schemas.openxmlformats.org/drawingml/2006/main">
          <a:off x="3126563" y="1504510"/>
          <a:ext cx="2196465" cy="26656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Inside</a:t>
          </a:r>
          <a:r>
            <a:rPr lang="en-US" sz="1100" baseline="0" dirty="0"/>
            <a:t> and Outside Air Temperature</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9D8778A9-1A52-4B8B-BCD1-44321DAD8628}" type="datetimeFigureOut">
              <a:rPr lang="en-US" smtClean="0"/>
              <a:t>4/4/2018</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9E2E8D74-5E5A-4916-BB2D-C37EF0A8CDFC}" type="slidenum">
              <a:rPr lang="en-US" smtClean="0"/>
              <a:t>‹#›</a:t>
            </a:fld>
            <a:endParaRPr lang="en-US" dirty="0"/>
          </a:p>
        </p:txBody>
      </p:sp>
    </p:spTree>
    <p:extLst>
      <p:ext uri="{BB962C8B-B14F-4D97-AF65-F5344CB8AC3E}">
        <p14:creationId xmlns:p14="http://schemas.microsoft.com/office/powerpoint/2010/main" val="3285766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3B4B4E-A94C-477C-8262-893C4739092F}" type="datetime1">
              <a:rPr lang="en-US" smtClean="0"/>
              <a:t>4/4/2018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2F2719-B60F-498C-9642-3CB1383B6EB8}" type="slidenum">
              <a:rPr lang="en-US" smtClean="0"/>
              <a:t>‹#›</a:t>
            </a:fld>
            <a:endParaRPr lang="en-US" dirty="0"/>
          </a:p>
        </p:txBody>
      </p:sp>
    </p:spTree>
    <p:extLst>
      <p:ext uri="{BB962C8B-B14F-4D97-AF65-F5344CB8AC3E}">
        <p14:creationId xmlns:p14="http://schemas.microsoft.com/office/powerpoint/2010/main" val="3695201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11867F-5C2A-4526-B217-F2A4D0A76A58}" type="datetime1">
              <a:rPr lang="en-US" smtClean="0"/>
              <a:t>4/4/2018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2F2719-B60F-498C-9642-3CB1383B6EB8}" type="slidenum">
              <a:rPr lang="en-US" smtClean="0"/>
              <a:t>‹#›</a:t>
            </a:fld>
            <a:endParaRPr lang="en-US" dirty="0"/>
          </a:p>
        </p:txBody>
      </p:sp>
    </p:spTree>
    <p:extLst>
      <p:ext uri="{BB962C8B-B14F-4D97-AF65-F5344CB8AC3E}">
        <p14:creationId xmlns:p14="http://schemas.microsoft.com/office/powerpoint/2010/main" val="2519736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7EA648-459C-495D-90DC-1318D4345E6E}" type="datetime1">
              <a:rPr lang="en-US" smtClean="0"/>
              <a:t>4/4/2018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2F2719-B60F-498C-9642-3CB1383B6EB8}" type="slidenum">
              <a:rPr lang="en-US" smtClean="0"/>
              <a:t>‹#›</a:t>
            </a:fld>
            <a:endParaRPr lang="en-US" dirty="0"/>
          </a:p>
        </p:txBody>
      </p:sp>
    </p:spTree>
    <p:extLst>
      <p:ext uri="{BB962C8B-B14F-4D97-AF65-F5344CB8AC3E}">
        <p14:creationId xmlns:p14="http://schemas.microsoft.com/office/powerpoint/2010/main" val="2533201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CD8ED4-BE09-4CE4-9034-F91628C5D61F}" type="datetime1">
              <a:rPr lang="en-US" smtClean="0"/>
              <a:t>4/4/2018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2F2719-B60F-498C-9642-3CB1383B6EB8}" type="slidenum">
              <a:rPr lang="en-US" smtClean="0"/>
              <a:t>‹#›</a:t>
            </a:fld>
            <a:endParaRPr lang="en-US" dirty="0"/>
          </a:p>
        </p:txBody>
      </p:sp>
    </p:spTree>
    <p:extLst>
      <p:ext uri="{BB962C8B-B14F-4D97-AF65-F5344CB8AC3E}">
        <p14:creationId xmlns:p14="http://schemas.microsoft.com/office/powerpoint/2010/main" val="1461502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C22B3E-6345-4F92-86FD-DADDD7746E07}" type="datetime1">
              <a:rPr lang="en-US" smtClean="0"/>
              <a:t>4/4/2018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2F2719-B60F-498C-9642-3CB1383B6EB8}" type="slidenum">
              <a:rPr lang="en-US" smtClean="0"/>
              <a:t>‹#›</a:t>
            </a:fld>
            <a:endParaRPr lang="en-US" dirty="0"/>
          </a:p>
        </p:txBody>
      </p:sp>
    </p:spTree>
    <p:extLst>
      <p:ext uri="{BB962C8B-B14F-4D97-AF65-F5344CB8AC3E}">
        <p14:creationId xmlns:p14="http://schemas.microsoft.com/office/powerpoint/2010/main" val="657579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C72812-04CF-4AF9-A945-BEC614571297}" type="datetime1">
              <a:rPr lang="en-US" smtClean="0"/>
              <a:t>4/4/2018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2F2719-B60F-498C-9642-3CB1383B6EB8}" type="slidenum">
              <a:rPr lang="en-US" smtClean="0"/>
              <a:t>‹#›</a:t>
            </a:fld>
            <a:endParaRPr lang="en-US" dirty="0"/>
          </a:p>
        </p:txBody>
      </p:sp>
    </p:spTree>
    <p:extLst>
      <p:ext uri="{BB962C8B-B14F-4D97-AF65-F5344CB8AC3E}">
        <p14:creationId xmlns:p14="http://schemas.microsoft.com/office/powerpoint/2010/main" val="2041193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97DD63-16D8-4BDA-AAFA-48F80F73EFBE}" type="datetime1">
              <a:rPr lang="en-US" smtClean="0"/>
              <a:t>4/4/2018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C2F2719-B60F-498C-9642-3CB1383B6EB8}" type="slidenum">
              <a:rPr lang="en-US" smtClean="0"/>
              <a:t>‹#›</a:t>
            </a:fld>
            <a:endParaRPr lang="en-US" dirty="0"/>
          </a:p>
        </p:txBody>
      </p:sp>
    </p:spTree>
    <p:extLst>
      <p:ext uri="{BB962C8B-B14F-4D97-AF65-F5344CB8AC3E}">
        <p14:creationId xmlns:p14="http://schemas.microsoft.com/office/powerpoint/2010/main" val="1569349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5EDFB5-CBC5-4EBE-8ACD-EE4D46B31CFB}" type="datetime1">
              <a:rPr lang="en-US" smtClean="0"/>
              <a:t>4/4/2018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C2F2719-B60F-498C-9642-3CB1383B6EB8}" type="slidenum">
              <a:rPr lang="en-US" smtClean="0"/>
              <a:t>‹#›</a:t>
            </a:fld>
            <a:endParaRPr lang="en-US" dirty="0"/>
          </a:p>
        </p:txBody>
      </p:sp>
    </p:spTree>
    <p:extLst>
      <p:ext uri="{BB962C8B-B14F-4D97-AF65-F5344CB8AC3E}">
        <p14:creationId xmlns:p14="http://schemas.microsoft.com/office/powerpoint/2010/main" val="3769499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C72D67-962D-45F9-B4D3-D9180F08AAB5}" type="datetime1">
              <a:rPr lang="en-US" smtClean="0"/>
              <a:t>4/4/2018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C2F2719-B60F-498C-9642-3CB1383B6EB8}" type="slidenum">
              <a:rPr lang="en-US" smtClean="0"/>
              <a:t>‹#›</a:t>
            </a:fld>
            <a:endParaRPr lang="en-US" dirty="0"/>
          </a:p>
        </p:txBody>
      </p:sp>
    </p:spTree>
    <p:extLst>
      <p:ext uri="{BB962C8B-B14F-4D97-AF65-F5344CB8AC3E}">
        <p14:creationId xmlns:p14="http://schemas.microsoft.com/office/powerpoint/2010/main" val="2139058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F32BE7-923D-41D8-B9E2-9DA8F5B2B2A5}" type="datetime1">
              <a:rPr lang="en-US" smtClean="0"/>
              <a:t>4/4/2018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2F2719-B60F-498C-9642-3CB1383B6EB8}" type="slidenum">
              <a:rPr lang="en-US" smtClean="0"/>
              <a:t>‹#›</a:t>
            </a:fld>
            <a:endParaRPr lang="en-US" dirty="0"/>
          </a:p>
        </p:txBody>
      </p:sp>
    </p:spTree>
    <p:extLst>
      <p:ext uri="{BB962C8B-B14F-4D97-AF65-F5344CB8AC3E}">
        <p14:creationId xmlns:p14="http://schemas.microsoft.com/office/powerpoint/2010/main" val="505124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DB776B-6D3B-4B63-8F8F-48FC7AAC8E2E}" type="datetime1">
              <a:rPr lang="en-US" smtClean="0"/>
              <a:t>4/4/2018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2F2719-B60F-498C-9642-3CB1383B6EB8}" type="slidenum">
              <a:rPr lang="en-US" smtClean="0"/>
              <a:t>‹#›</a:t>
            </a:fld>
            <a:endParaRPr lang="en-US" dirty="0"/>
          </a:p>
        </p:txBody>
      </p:sp>
    </p:spTree>
    <p:extLst>
      <p:ext uri="{BB962C8B-B14F-4D97-AF65-F5344CB8AC3E}">
        <p14:creationId xmlns:p14="http://schemas.microsoft.com/office/powerpoint/2010/main" val="3168020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21E946-FF5F-42F2-9C16-BAAE84697A03}" type="datetime1">
              <a:rPr lang="en-US" smtClean="0"/>
              <a:t>4/4/2018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2F2719-B60F-498C-9642-3CB1383B6EB8}" type="slidenum">
              <a:rPr lang="en-US" smtClean="0"/>
              <a:t>‹#›</a:t>
            </a:fld>
            <a:endParaRPr lang="en-US" dirty="0"/>
          </a:p>
        </p:txBody>
      </p:sp>
    </p:spTree>
    <p:extLst>
      <p:ext uri="{BB962C8B-B14F-4D97-AF65-F5344CB8AC3E}">
        <p14:creationId xmlns:p14="http://schemas.microsoft.com/office/powerpoint/2010/main" val="3533454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7.jpeg"/><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916834" y="1863089"/>
            <a:ext cx="5386532" cy="4130115"/>
          </a:xfrm>
          <a:prstGeom prst="rect">
            <a:avLst/>
          </a:prstGeom>
        </p:spPr>
      </p:pic>
      <p:sp>
        <p:nvSpPr>
          <p:cNvPr id="6" name="TextBox 5"/>
          <p:cNvSpPr txBox="1"/>
          <p:nvPr/>
        </p:nvSpPr>
        <p:spPr>
          <a:xfrm>
            <a:off x="2438400" y="5113020"/>
            <a:ext cx="4495800" cy="707886"/>
          </a:xfrm>
          <a:prstGeom prst="rect">
            <a:avLst/>
          </a:prstGeom>
          <a:noFill/>
        </p:spPr>
        <p:txBody>
          <a:bodyPr wrap="square" rtlCol="0">
            <a:spAutoFit/>
          </a:bodyPr>
          <a:lstStyle/>
          <a:p>
            <a:pPr algn="ctr"/>
            <a:r>
              <a:rPr lang="en-US" sz="2000" b="1" dirty="0" smtClean="0">
                <a:solidFill>
                  <a:schemeClr val="bg2"/>
                </a:solidFill>
                <a:latin typeface="Arial" panose="020B0604020202020204" pitchFamily="34" charset="0"/>
                <a:cs typeface="Arial" panose="020B0604020202020204" pitchFamily="34" charset="0"/>
              </a:rPr>
              <a:t>Engineered Community Ice Cellar</a:t>
            </a:r>
          </a:p>
          <a:p>
            <a:pPr algn="ctr"/>
            <a:r>
              <a:rPr lang="en-US" sz="2000" b="1" dirty="0" smtClean="0">
                <a:solidFill>
                  <a:schemeClr val="bg2"/>
                </a:solidFill>
                <a:latin typeface="Arial" panose="020B0604020202020204" pitchFamily="34" charset="0"/>
                <a:cs typeface="Arial" panose="020B0604020202020204" pitchFamily="34" charset="0"/>
              </a:rPr>
              <a:t>Design &amp; Construction</a:t>
            </a:r>
          </a:p>
        </p:txBody>
      </p:sp>
      <p:sp>
        <p:nvSpPr>
          <p:cNvPr id="7" name="TextBox 6"/>
          <p:cNvSpPr txBox="1"/>
          <p:nvPr/>
        </p:nvSpPr>
        <p:spPr>
          <a:xfrm>
            <a:off x="2057400" y="2286000"/>
            <a:ext cx="5105400" cy="400110"/>
          </a:xfrm>
          <a:prstGeom prst="rect">
            <a:avLst/>
          </a:prstGeom>
          <a:noFill/>
        </p:spPr>
        <p:txBody>
          <a:bodyPr wrap="square" rtlCol="0">
            <a:spAutoFit/>
          </a:bodyPr>
          <a:lstStyle/>
          <a:p>
            <a:pPr algn="ctr"/>
            <a:r>
              <a:rPr lang="en-US" sz="2000" b="1" dirty="0">
                <a:solidFill>
                  <a:srgbClr val="002060"/>
                </a:solidFill>
                <a:latin typeface="Arial" panose="020B0604020202020204" pitchFamily="34" charset="0"/>
                <a:cs typeface="Arial" panose="020B0604020202020204" pitchFamily="34" charset="0"/>
              </a:rPr>
              <a:t>KAKTOVIK COMMUNITY FOUNDATION</a:t>
            </a:r>
            <a:endParaRPr lang="en-US" sz="2000" dirty="0">
              <a:solidFill>
                <a:srgbClr val="002060"/>
              </a:solidFill>
            </a:endParaRPr>
          </a:p>
        </p:txBody>
      </p:sp>
      <p:sp>
        <p:nvSpPr>
          <p:cNvPr id="8" name="TextBox 7"/>
          <p:cNvSpPr txBox="1"/>
          <p:nvPr/>
        </p:nvSpPr>
        <p:spPr>
          <a:xfrm>
            <a:off x="2240280" y="6278880"/>
            <a:ext cx="4495800" cy="369332"/>
          </a:xfrm>
          <a:prstGeom prst="rect">
            <a:avLst/>
          </a:prstGeom>
          <a:noFill/>
        </p:spPr>
        <p:txBody>
          <a:bodyPr wrap="square" rtlCol="0">
            <a:spAutoFit/>
          </a:bodyPr>
          <a:lstStyle/>
          <a:p>
            <a:pPr algn="ctr"/>
            <a:r>
              <a:rPr lang="en-US" b="1" dirty="0" smtClean="0">
                <a:solidFill>
                  <a:srgbClr val="002060"/>
                </a:solidFill>
                <a:latin typeface="Arial" panose="020B0604020202020204" pitchFamily="34" charset="0"/>
                <a:cs typeface="Arial" panose="020B0604020202020204" pitchFamily="34" charset="0"/>
              </a:rPr>
              <a:t>February 2017</a:t>
            </a:r>
            <a:endParaRPr lang="en-US" b="1" dirty="0">
              <a:solidFill>
                <a:srgbClr val="00206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6180" y="266698"/>
            <a:ext cx="1676400" cy="1303867"/>
          </a:xfrm>
          <a:prstGeom prst="rect">
            <a:avLst/>
          </a:prstGeom>
        </p:spPr>
      </p:pic>
      <p:sp>
        <p:nvSpPr>
          <p:cNvPr id="10" name="Rectangle 9"/>
          <p:cNvSpPr/>
          <p:nvPr/>
        </p:nvSpPr>
        <p:spPr>
          <a:xfrm>
            <a:off x="1828800" y="1752600"/>
            <a:ext cx="5562600" cy="434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76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8600" y="1600200"/>
            <a:ext cx="4800600" cy="5105400"/>
          </a:xfrm>
        </p:spPr>
        <p:txBody>
          <a:bodyPr>
            <a:noAutofit/>
          </a:bodyPr>
          <a:lstStyle/>
          <a:p>
            <a:pPr>
              <a:spcAft>
                <a:spcPts val="600"/>
              </a:spcAft>
            </a:pPr>
            <a:r>
              <a:rPr lang="en-US" sz="1300" b="1" dirty="0">
                <a:solidFill>
                  <a:srgbClr val="002060"/>
                </a:solidFill>
                <a:latin typeface="Arial" panose="020B0604020202020204" pitchFamily="34" charset="0"/>
                <a:cs typeface="Arial" panose="020B0604020202020204" pitchFamily="34" charset="0"/>
              </a:rPr>
              <a:t>The cellar was confirmed dry after observing for a year, permitting excavation of the meat storage cavern off the back of the shaft. A team of Levi Rexford </a:t>
            </a:r>
            <a:r>
              <a:rPr lang="en-US" sz="1300" b="1" dirty="0" smtClean="0">
                <a:solidFill>
                  <a:srgbClr val="002060"/>
                </a:solidFill>
                <a:latin typeface="Arial" panose="020B0604020202020204" pitchFamily="34" charset="0"/>
                <a:cs typeface="Arial" panose="020B0604020202020204" pitchFamily="34" charset="0"/>
              </a:rPr>
              <a:t>(Kaktovik) </a:t>
            </a:r>
            <a:r>
              <a:rPr lang="en-US" sz="1300" b="1" dirty="0">
                <a:solidFill>
                  <a:srgbClr val="002060"/>
                </a:solidFill>
                <a:latin typeface="Arial" panose="020B0604020202020204" pitchFamily="34" charset="0"/>
                <a:cs typeface="Arial" panose="020B0604020202020204" pitchFamily="34" charset="0"/>
              </a:rPr>
              <a:t>and Jesstin Peterson </a:t>
            </a:r>
            <a:r>
              <a:rPr lang="en-US" sz="1300" b="1" dirty="0" smtClean="0">
                <a:solidFill>
                  <a:srgbClr val="002060"/>
                </a:solidFill>
                <a:latin typeface="Arial" panose="020B0604020202020204" pitchFamily="34" charset="0"/>
                <a:cs typeface="Arial" panose="020B0604020202020204" pitchFamily="34" charset="0"/>
              </a:rPr>
              <a:t>(Barrow) </a:t>
            </a:r>
            <a:r>
              <a:rPr lang="en-US" sz="1300" b="1" dirty="0">
                <a:solidFill>
                  <a:srgbClr val="002060"/>
                </a:solidFill>
                <a:latin typeface="Arial" panose="020B0604020202020204" pitchFamily="34" charset="0"/>
                <a:cs typeface="Arial" panose="020B0604020202020204" pitchFamily="34" charset="0"/>
              </a:rPr>
              <a:t>created the first portion of the arched shaped cavern. It </a:t>
            </a:r>
            <a:r>
              <a:rPr lang="en-US" sz="1300" b="1" dirty="0" smtClean="0">
                <a:solidFill>
                  <a:srgbClr val="002060"/>
                </a:solidFill>
                <a:latin typeface="Arial" panose="020B0604020202020204" pitchFamily="34" charset="0"/>
                <a:cs typeface="Arial" panose="020B0604020202020204" pitchFamily="34" charset="0"/>
              </a:rPr>
              <a:t>currently measures </a:t>
            </a:r>
            <a:r>
              <a:rPr lang="en-US" sz="1300" b="1" dirty="0">
                <a:solidFill>
                  <a:srgbClr val="002060"/>
                </a:solidFill>
                <a:latin typeface="Arial" panose="020B0604020202020204" pitchFamily="34" charset="0"/>
                <a:cs typeface="Arial" panose="020B0604020202020204" pitchFamily="34" charset="0"/>
              </a:rPr>
              <a:t>10’ long, 7’ high and 4’wide</a:t>
            </a:r>
            <a:r>
              <a:rPr lang="en-US" sz="1300" b="1" dirty="0" smtClean="0">
                <a:solidFill>
                  <a:srgbClr val="002060"/>
                </a:solidFill>
                <a:latin typeface="Arial" panose="020B0604020202020204" pitchFamily="34" charset="0"/>
                <a:cs typeface="Arial" panose="020B0604020202020204" pitchFamily="34" charset="0"/>
              </a:rPr>
              <a:t>.</a:t>
            </a:r>
            <a:endParaRPr lang="en-US" sz="1300" b="1" dirty="0">
              <a:solidFill>
                <a:srgbClr val="002060"/>
              </a:solidFill>
              <a:latin typeface="Arial" panose="020B0604020202020204" pitchFamily="34" charset="0"/>
              <a:cs typeface="Arial" panose="020B0604020202020204" pitchFamily="34" charset="0"/>
            </a:endParaRPr>
          </a:p>
          <a:p>
            <a:pPr>
              <a:spcAft>
                <a:spcPts val="600"/>
              </a:spcAft>
            </a:pPr>
            <a:r>
              <a:rPr lang="en-US" sz="1300" b="1" dirty="0">
                <a:solidFill>
                  <a:srgbClr val="002060"/>
                </a:solidFill>
                <a:latin typeface="Arial" panose="020B0604020202020204" pitchFamily="34" charset="0"/>
                <a:cs typeface="Arial" panose="020B0604020202020204" pitchFamily="34" charset="0"/>
              </a:rPr>
              <a:t>The cavern is entered via a step-up from the shaft floor in case water enters the shaft. In addition, to protect the stored whale harvest, a large permafrost bench, the first of three, was created along the side of the cavern to store the meat off the cavern floor</a:t>
            </a:r>
            <a:r>
              <a:rPr lang="en-US" sz="1300" b="1" dirty="0" smtClean="0">
                <a:solidFill>
                  <a:srgbClr val="002060"/>
                </a:solidFill>
                <a:latin typeface="Arial" panose="020B0604020202020204" pitchFamily="34" charset="0"/>
                <a:cs typeface="Arial" panose="020B0604020202020204" pitchFamily="34" charset="0"/>
              </a:rPr>
              <a:t>.</a:t>
            </a:r>
            <a:endParaRPr lang="en-US" sz="1300" b="1" dirty="0">
              <a:solidFill>
                <a:srgbClr val="002060"/>
              </a:solidFill>
              <a:latin typeface="Arial" panose="020B0604020202020204" pitchFamily="34" charset="0"/>
              <a:cs typeface="Arial" panose="020B0604020202020204" pitchFamily="34" charset="0"/>
            </a:endParaRPr>
          </a:p>
          <a:p>
            <a:pPr>
              <a:spcAft>
                <a:spcPts val="600"/>
              </a:spcAft>
            </a:pPr>
            <a:r>
              <a:rPr lang="en-US" sz="1300" b="1" dirty="0">
                <a:solidFill>
                  <a:srgbClr val="002060"/>
                </a:solidFill>
                <a:latin typeface="Arial" panose="020B0604020202020204" pitchFamily="34" charset="0"/>
                <a:cs typeface="Arial" panose="020B0604020202020204" pitchFamily="34" charset="0"/>
              </a:rPr>
              <a:t>Data sensors were installed in the cavern, the shaft, the housing and outside the cellar to record air and soil temperatures at the site. In addition, a secondary fresh air line was installed into the shaft. An ice plug was removed from the primary fresh air line, corrected by extending the roof vent with longer rain shields.  Two solar panels were installed on the south exterior wall and the satellite antenna on the roof</a:t>
            </a:r>
            <a:r>
              <a:rPr lang="en-US" sz="1300" b="1" dirty="0" smtClean="0">
                <a:solidFill>
                  <a:srgbClr val="002060"/>
                </a:solidFill>
                <a:latin typeface="Arial" panose="020B0604020202020204" pitchFamily="34" charset="0"/>
                <a:cs typeface="Arial" panose="020B0604020202020204" pitchFamily="34" charset="0"/>
              </a:rPr>
              <a:t>.</a:t>
            </a:r>
            <a:endParaRPr lang="en-US" sz="1300" b="1" dirty="0">
              <a:solidFill>
                <a:srgbClr val="002060"/>
              </a:solidFill>
              <a:latin typeface="Arial" panose="020B0604020202020204" pitchFamily="34" charset="0"/>
              <a:cs typeface="Arial" panose="020B0604020202020204" pitchFamily="34" charset="0"/>
            </a:endParaRPr>
          </a:p>
          <a:p>
            <a:pPr>
              <a:spcAft>
                <a:spcPts val="600"/>
              </a:spcAft>
            </a:pPr>
            <a:r>
              <a:rPr lang="en-US" sz="1300" b="1" dirty="0">
                <a:solidFill>
                  <a:srgbClr val="002060"/>
                </a:solidFill>
                <a:latin typeface="Arial" panose="020B0604020202020204" pitchFamily="34" charset="0"/>
                <a:cs typeface="Arial" panose="020B0604020202020204" pitchFamily="34" charset="0"/>
              </a:rPr>
              <a:t>As a final task, a mix of three types of arctic grass seed was thrown around the cellar to help enhance revegetation at the site.</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983671" y="228600"/>
            <a:ext cx="1176655" cy="915035"/>
          </a:xfrm>
          <a:prstGeom prst="rect">
            <a:avLst/>
          </a:prstGeom>
        </p:spPr>
      </p:pic>
      <p:sp>
        <p:nvSpPr>
          <p:cNvPr id="5" name="TextBox 4"/>
          <p:cNvSpPr txBox="1"/>
          <p:nvPr/>
        </p:nvSpPr>
        <p:spPr>
          <a:xfrm>
            <a:off x="457200" y="1219200"/>
            <a:ext cx="6553200" cy="369332"/>
          </a:xfrm>
          <a:prstGeom prst="rect">
            <a:avLst/>
          </a:prstGeom>
          <a:noFill/>
        </p:spPr>
        <p:txBody>
          <a:bodyPr wrap="square" rtlCol="0">
            <a:spAutoFit/>
          </a:bodyPr>
          <a:lstStyle/>
          <a:p>
            <a:r>
              <a:rPr lang="en-US" b="1" u="sng" dirty="0">
                <a:solidFill>
                  <a:srgbClr val="002060"/>
                </a:solidFill>
                <a:latin typeface="Arial" panose="020B0604020202020204" pitchFamily="34" charset="0"/>
                <a:cs typeface="Arial" panose="020B0604020202020204" pitchFamily="34" charset="0"/>
              </a:rPr>
              <a:t>CELLAR CONSTRUCTION YEAR </a:t>
            </a:r>
            <a:r>
              <a:rPr lang="en-US" b="1" u="sng" dirty="0" smtClean="0">
                <a:solidFill>
                  <a:srgbClr val="002060"/>
                </a:solidFill>
                <a:latin typeface="Arial" panose="020B0604020202020204" pitchFamily="34" charset="0"/>
                <a:cs typeface="Arial" panose="020B0604020202020204" pitchFamily="34" charset="0"/>
              </a:rPr>
              <a:t>#3 </a:t>
            </a:r>
            <a:r>
              <a:rPr lang="en-US" b="1" u="sng" dirty="0">
                <a:solidFill>
                  <a:srgbClr val="002060"/>
                </a:solidFill>
                <a:latin typeface="Arial" panose="020B0604020202020204" pitchFamily="34" charset="0"/>
                <a:cs typeface="Arial" panose="020B0604020202020204" pitchFamily="34" charset="0"/>
              </a:rPr>
              <a:t>– </a:t>
            </a:r>
            <a:r>
              <a:rPr lang="en-US" b="1" u="sng" dirty="0" smtClean="0">
                <a:solidFill>
                  <a:srgbClr val="002060"/>
                </a:solidFill>
                <a:latin typeface="Arial" panose="020B0604020202020204" pitchFamily="34" charset="0"/>
                <a:cs typeface="Arial" panose="020B0604020202020204" pitchFamily="34" charset="0"/>
              </a:rPr>
              <a:t>2016</a:t>
            </a:r>
            <a:endParaRPr lang="en-US" b="1" dirty="0">
              <a:solidFill>
                <a:srgbClr val="00206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930" y="1706616"/>
            <a:ext cx="1529139" cy="2155057"/>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6000" b="4000"/>
          <a:stretch/>
        </p:blipFill>
        <p:spPr>
          <a:xfrm>
            <a:off x="2282190" y="1706616"/>
            <a:ext cx="1724341" cy="196460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8400" y="4177224"/>
            <a:ext cx="1571941" cy="2095921"/>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16865" t="10004"/>
          <a:stretch/>
        </p:blipFill>
        <p:spPr>
          <a:xfrm>
            <a:off x="562638" y="4343400"/>
            <a:ext cx="1696692" cy="1929745"/>
          </a:xfrm>
          <a:prstGeom prst="rect">
            <a:avLst/>
          </a:prstGeom>
        </p:spPr>
      </p:pic>
      <p:sp>
        <p:nvSpPr>
          <p:cNvPr id="10" name="Slide Number Placeholder 9"/>
          <p:cNvSpPr>
            <a:spLocks noGrp="1"/>
          </p:cNvSpPr>
          <p:nvPr>
            <p:ph type="sldNum" sz="quarter" idx="12"/>
          </p:nvPr>
        </p:nvSpPr>
        <p:spPr/>
        <p:txBody>
          <a:bodyPr/>
          <a:lstStyle/>
          <a:p>
            <a:fld id="{0C2F2719-B60F-498C-9642-3CB1383B6EB8}" type="slidenum">
              <a:rPr lang="en-US" b="1" smtClean="0">
                <a:solidFill>
                  <a:srgbClr val="002060"/>
                </a:solidFill>
              </a:rPr>
              <a:t>10</a:t>
            </a:fld>
            <a:endParaRPr lang="en-US" b="1" dirty="0">
              <a:solidFill>
                <a:srgbClr val="002060"/>
              </a:solidFill>
            </a:endParaRPr>
          </a:p>
        </p:txBody>
      </p:sp>
    </p:spTree>
    <p:extLst>
      <p:ext uri="{BB962C8B-B14F-4D97-AF65-F5344CB8AC3E}">
        <p14:creationId xmlns:p14="http://schemas.microsoft.com/office/powerpoint/2010/main" val="1884021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85800" y="1512967"/>
            <a:ext cx="1524000" cy="2027741"/>
          </a:xfrm>
        </p:spPr>
      </p:pic>
      <p:sp>
        <p:nvSpPr>
          <p:cNvPr id="7" name="Content Placeholder 6"/>
          <p:cNvSpPr>
            <a:spLocks noGrp="1"/>
          </p:cNvSpPr>
          <p:nvPr>
            <p:ph sz="half" idx="2"/>
          </p:nvPr>
        </p:nvSpPr>
        <p:spPr>
          <a:xfrm>
            <a:off x="4648200" y="1600201"/>
            <a:ext cx="4038600" cy="2438400"/>
          </a:xfrm>
        </p:spPr>
        <p:txBody>
          <a:bodyPr>
            <a:normAutofit/>
          </a:bodyPr>
          <a:lstStyle/>
          <a:p>
            <a:pPr lvl="0">
              <a:spcAft>
                <a:spcPts val="600"/>
              </a:spcAft>
            </a:pPr>
            <a:r>
              <a:rPr lang="en-US" sz="1400" b="1" dirty="0">
                <a:solidFill>
                  <a:srgbClr val="002060"/>
                </a:solidFill>
                <a:latin typeface="Arial" panose="020B0604020202020204" pitchFamily="34" charset="0"/>
                <a:cs typeface="Arial" panose="020B0604020202020204" pitchFamily="34" charset="0"/>
              </a:rPr>
              <a:t>Sensor data collected in control box which also includes the </a:t>
            </a:r>
            <a:r>
              <a:rPr lang="en-US" sz="1400" b="1" dirty="0" smtClean="0">
                <a:solidFill>
                  <a:srgbClr val="002060"/>
                </a:solidFill>
                <a:latin typeface="Arial" panose="020B0604020202020204" pitchFamily="34" charset="0"/>
                <a:cs typeface="Arial" panose="020B0604020202020204" pitchFamily="34" charset="0"/>
              </a:rPr>
              <a:t>batteries.</a:t>
            </a:r>
            <a:endParaRPr lang="en-US" sz="1400" dirty="0">
              <a:solidFill>
                <a:srgbClr val="002060"/>
              </a:solidFill>
              <a:latin typeface="Arial" panose="020B0604020202020204" pitchFamily="34" charset="0"/>
              <a:cs typeface="Arial" panose="020B0604020202020204" pitchFamily="34" charset="0"/>
            </a:endParaRPr>
          </a:p>
          <a:p>
            <a:pPr lvl="0">
              <a:spcAft>
                <a:spcPts val="600"/>
              </a:spcAft>
            </a:pPr>
            <a:r>
              <a:rPr lang="en-US" sz="1400" b="1" dirty="0">
                <a:solidFill>
                  <a:srgbClr val="002060"/>
                </a:solidFill>
                <a:latin typeface="Arial" panose="020B0604020202020204" pitchFamily="34" charset="0"/>
                <a:cs typeface="Arial" panose="020B0604020202020204" pitchFamily="34" charset="0"/>
              </a:rPr>
              <a:t>Data transmitted to satellite via roof </a:t>
            </a:r>
            <a:r>
              <a:rPr lang="en-US" sz="1400" b="1" dirty="0" smtClean="0">
                <a:solidFill>
                  <a:srgbClr val="002060"/>
                </a:solidFill>
                <a:latin typeface="Arial" panose="020B0604020202020204" pitchFamily="34" charset="0"/>
                <a:cs typeface="Arial" panose="020B0604020202020204" pitchFamily="34" charset="0"/>
              </a:rPr>
              <a:t>antenna.</a:t>
            </a:r>
            <a:endParaRPr lang="en-US" sz="1400" dirty="0">
              <a:solidFill>
                <a:srgbClr val="002060"/>
              </a:solidFill>
              <a:latin typeface="Arial" panose="020B0604020202020204" pitchFamily="34" charset="0"/>
              <a:cs typeface="Arial" panose="020B0604020202020204" pitchFamily="34" charset="0"/>
            </a:endParaRPr>
          </a:p>
          <a:p>
            <a:pPr lvl="0"/>
            <a:r>
              <a:rPr lang="en-US" sz="1400" b="1" dirty="0">
                <a:solidFill>
                  <a:srgbClr val="002060"/>
                </a:solidFill>
                <a:latin typeface="Arial" panose="020B0604020202020204" pitchFamily="34" charset="0"/>
                <a:cs typeface="Arial" panose="020B0604020202020204" pitchFamily="34" charset="0"/>
              </a:rPr>
              <a:t>Future plans to transmit data to University of Alaska-Fairbanks for QA/QC and to the Harold Kaveolook School for Kaktovik student science </a:t>
            </a:r>
            <a:r>
              <a:rPr lang="en-US" sz="1400" b="1" dirty="0" smtClean="0">
                <a:solidFill>
                  <a:srgbClr val="002060"/>
                </a:solidFill>
                <a:latin typeface="Arial" panose="020B0604020202020204" pitchFamily="34" charset="0"/>
                <a:cs typeface="Arial" panose="020B0604020202020204" pitchFamily="34" charset="0"/>
              </a:rPr>
              <a:t>classes.</a:t>
            </a:r>
            <a:endParaRPr lang="en-US" sz="1400" dirty="0">
              <a:solidFill>
                <a:srgbClr val="002060"/>
              </a:solidFill>
              <a:latin typeface="Arial" panose="020B0604020202020204" pitchFamily="34" charset="0"/>
              <a:cs typeface="Arial" panose="020B0604020202020204" pitchFamily="34" charset="0"/>
            </a:endParaRPr>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3983671" y="228600"/>
            <a:ext cx="1176655" cy="915035"/>
          </a:xfrm>
          <a:prstGeom prst="rect">
            <a:avLst/>
          </a:prstGeom>
        </p:spPr>
      </p:pic>
      <p:sp>
        <p:nvSpPr>
          <p:cNvPr id="8" name="TextBox 7"/>
          <p:cNvSpPr txBox="1"/>
          <p:nvPr/>
        </p:nvSpPr>
        <p:spPr>
          <a:xfrm>
            <a:off x="594360" y="1143635"/>
            <a:ext cx="6705600" cy="369332"/>
          </a:xfrm>
          <a:prstGeom prst="rect">
            <a:avLst/>
          </a:prstGeom>
          <a:noFill/>
        </p:spPr>
        <p:txBody>
          <a:bodyPr wrap="square" rtlCol="0">
            <a:spAutoFit/>
          </a:bodyPr>
          <a:lstStyle/>
          <a:p>
            <a:r>
              <a:rPr lang="en-US" b="1" u="sng" dirty="0">
                <a:solidFill>
                  <a:srgbClr val="002060"/>
                </a:solidFill>
                <a:latin typeface="Arial" panose="020B0604020202020204" pitchFamily="34" charset="0"/>
                <a:cs typeface="Arial" panose="020B0604020202020204" pitchFamily="34" charset="0"/>
              </a:rPr>
              <a:t>TECHNICAL MONITORING OF CELLAR </a:t>
            </a:r>
            <a:r>
              <a:rPr lang="en-US" b="1" u="sng" dirty="0" smtClean="0">
                <a:solidFill>
                  <a:srgbClr val="002060"/>
                </a:solidFill>
                <a:latin typeface="Arial" panose="020B0604020202020204" pitchFamily="34" charset="0"/>
                <a:cs typeface="Arial" panose="020B0604020202020204" pitchFamily="34" charset="0"/>
              </a:rPr>
              <a:t>SITE</a:t>
            </a:r>
            <a:endParaRPr lang="en-US" u="sng" dirty="0">
              <a:solidFill>
                <a:srgbClr val="00206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000" y="1512967"/>
            <a:ext cx="1882138" cy="2123557"/>
          </a:xfrm>
          <a:prstGeom prst="rect">
            <a:avLst/>
          </a:prstGeom>
        </p:spPr>
      </p:pic>
      <p:sp>
        <p:nvSpPr>
          <p:cNvPr id="12" name="Content Placeholder 6"/>
          <p:cNvSpPr txBox="1">
            <a:spLocks/>
          </p:cNvSpPr>
          <p:nvPr/>
        </p:nvSpPr>
        <p:spPr>
          <a:xfrm>
            <a:off x="601978" y="4114800"/>
            <a:ext cx="4038600" cy="24384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1500" b="1" dirty="0">
                <a:solidFill>
                  <a:srgbClr val="002060"/>
                </a:solidFill>
                <a:latin typeface="Arial" panose="020B0604020202020204" pitchFamily="34" charset="0"/>
                <a:cs typeface="Arial" panose="020B0604020202020204" pitchFamily="34" charset="0"/>
              </a:rPr>
              <a:t>Environmental sensors:</a:t>
            </a:r>
            <a:endParaRPr lang="en-US" sz="1500" dirty="0">
              <a:solidFill>
                <a:srgbClr val="002060"/>
              </a:solidFill>
              <a:latin typeface="Arial" panose="020B0604020202020204" pitchFamily="34" charset="0"/>
              <a:cs typeface="Arial" panose="020B0604020202020204" pitchFamily="34" charset="0"/>
            </a:endParaRPr>
          </a:p>
          <a:p>
            <a:pPr lvl="0">
              <a:spcAft>
                <a:spcPts val="600"/>
              </a:spcAft>
            </a:pPr>
            <a:r>
              <a:rPr lang="en-US" sz="1500" b="1" dirty="0">
                <a:solidFill>
                  <a:srgbClr val="002060"/>
                </a:solidFill>
                <a:latin typeface="Arial" panose="020B0604020202020204" pitchFamily="34" charset="0"/>
                <a:cs typeface="Arial" panose="020B0604020202020204" pitchFamily="34" charset="0"/>
              </a:rPr>
              <a:t>Outdoor air temperature</a:t>
            </a:r>
            <a:endParaRPr lang="en-US" sz="1500" dirty="0">
              <a:solidFill>
                <a:srgbClr val="002060"/>
              </a:solidFill>
              <a:latin typeface="Arial" panose="020B0604020202020204" pitchFamily="34" charset="0"/>
              <a:cs typeface="Arial" panose="020B0604020202020204" pitchFamily="34" charset="0"/>
            </a:endParaRPr>
          </a:p>
          <a:p>
            <a:pPr lvl="0">
              <a:spcAft>
                <a:spcPts val="600"/>
              </a:spcAft>
            </a:pPr>
            <a:r>
              <a:rPr lang="en-US" sz="1500" b="1" dirty="0">
                <a:solidFill>
                  <a:srgbClr val="002060"/>
                </a:solidFill>
                <a:latin typeface="Arial" panose="020B0604020202020204" pitchFamily="34" charset="0"/>
                <a:cs typeface="Arial" panose="020B0604020202020204" pitchFamily="34" charset="0"/>
              </a:rPr>
              <a:t>Inside housing air temperature</a:t>
            </a:r>
            <a:endParaRPr lang="en-US" sz="1500" dirty="0">
              <a:solidFill>
                <a:srgbClr val="002060"/>
              </a:solidFill>
              <a:latin typeface="Arial" panose="020B0604020202020204" pitchFamily="34" charset="0"/>
              <a:cs typeface="Arial" panose="020B0604020202020204" pitchFamily="34" charset="0"/>
            </a:endParaRPr>
          </a:p>
          <a:p>
            <a:pPr lvl="0">
              <a:spcAft>
                <a:spcPts val="600"/>
              </a:spcAft>
            </a:pPr>
            <a:r>
              <a:rPr lang="en-US" sz="1500" b="1" dirty="0">
                <a:solidFill>
                  <a:srgbClr val="002060"/>
                </a:solidFill>
                <a:latin typeface="Arial" panose="020B0604020202020204" pitchFamily="34" charset="0"/>
                <a:cs typeface="Arial" panose="020B0604020202020204" pitchFamily="34" charset="0"/>
              </a:rPr>
              <a:t>Soil temperatures on east/west side of the cellar (3’ intervals to 12’)</a:t>
            </a:r>
            <a:endParaRPr lang="en-US" sz="1500" dirty="0">
              <a:solidFill>
                <a:srgbClr val="002060"/>
              </a:solidFill>
              <a:latin typeface="Arial" panose="020B0604020202020204" pitchFamily="34" charset="0"/>
              <a:cs typeface="Arial" panose="020B0604020202020204" pitchFamily="34" charset="0"/>
            </a:endParaRPr>
          </a:p>
          <a:p>
            <a:pPr lvl="0">
              <a:spcAft>
                <a:spcPts val="600"/>
              </a:spcAft>
            </a:pPr>
            <a:r>
              <a:rPr lang="en-US" sz="1500" b="1" dirty="0">
                <a:solidFill>
                  <a:srgbClr val="002060"/>
                </a:solidFill>
                <a:latin typeface="Arial" panose="020B0604020202020204" pitchFamily="34" charset="0"/>
                <a:cs typeface="Arial" panose="020B0604020202020204" pitchFamily="34" charset="0"/>
              </a:rPr>
              <a:t>Cavern cellar temperature and humidity</a:t>
            </a:r>
            <a:endParaRPr lang="en-US" sz="1500" dirty="0">
              <a:solidFill>
                <a:srgbClr val="002060"/>
              </a:solidFill>
              <a:latin typeface="Arial" panose="020B0604020202020204" pitchFamily="34" charset="0"/>
              <a:cs typeface="Arial" panose="020B0604020202020204" pitchFamily="34" charset="0"/>
            </a:endParaRPr>
          </a:p>
          <a:p>
            <a:pPr lvl="0">
              <a:spcAft>
                <a:spcPts val="600"/>
              </a:spcAft>
            </a:pPr>
            <a:r>
              <a:rPr lang="en-US" sz="1500" b="1" dirty="0">
                <a:solidFill>
                  <a:srgbClr val="002060"/>
                </a:solidFill>
                <a:latin typeface="Arial" panose="020B0604020202020204" pitchFamily="34" charset="0"/>
                <a:cs typeface="Arial" panose="020B0604020202020204" pitchFamily="34" charset="0"/>
              </a:rPr>
              <a:t>Battery voltage tracking via solar panels</a:t>
            </a:r>
            <a:endParaRPr lang="en-US" sz="1500" dirty="0">
              <a:solidFill>
                <a:srgbClr val="002060"/>
              </a:solidFill>
              <a:latin typeface="Arial" panose="020B0604020202020204" pitchFamily="34" charset="0"/>
              <a:cs typeface="Arial" panose="020B0604020202020204" pitchFamily="34" charset="0"/>
            </a:endParaRPr>
          </a:p>
          <a:p>
            <a:pPr marL="0" indent="0">
              <a:buNone/>
            </a:pPr>
            <a:endParaRPr lang="en-US" dirty="0"/>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6214" y="3977640"/>
            <a:ext cx="1530472" cy="2042160"/>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40818" y="3977640"/>
            <a:ext cx="2093582" cy="1896026"/>
          </a:xfrm>
          <a:prstGeom prst="rect">
            <a:avLst/>
          </a:prstGeom>
        </p:spPr>
      </p:pic>
      <p:sp>
        <p:nvSpPr>
          <p:cNvPr id="15" name="TextBox 14"/>
          <p:cNvSpPr txBox="1"/>
          <p:nvPr/>
        </p:nvSpPr>
        <p:spPr>
          <a:xfrm>
            <a:off x="647698" y="3560131"/>
            <a:ext cx="1066800" cy="278339"/>
          </a:xfrm>
          <a:prstGeom prst="rect">
            <a:avLst/>
          </a:prstGeom>
          <a:noFill/>
        </p:spPr>
        <p:txBody>
          <a:bodyPr wrap="square" rtlCol="0">
            <a:spAutoFit/>
          </a:bodyPr>
          <a:lstStyle/>
          <a:p>
            <a:r>
              <a:rPr lang="en-US" sz="1200" b="1" dirty="0" smtClean="0">
                <a:solidFill>
                  <a:srgbClr val="002060"/>
                </a:solidFill>
                <a:latin typeface="Arial" panose="020B0604020202020204" pitchFamily="34" charset="0"/>
                <a:cs typeface="Arial" panose="020B0604020202020204" pitchFamily="34" charset="0"/>
              </a:rPr>
              <a:t>Control Box</a:t>
            </a:r>
            <a:endParaRPr lang="en-US" sz="1200" b="1" dirty="0">
              <a:solidFill>
                <a:srgbClr val="002060"/>
              </a:solidFill>
              <a:latin typeface="Arial" panose="020B0604020202020204" pitchFamily="34" charset="0"/>
              <a:cs typeface="Arial" panose="020B0604020202020204" pitchFamily="34" charset="0"/>
            </a:endParaRPr>
          </a:p>
        </p:txBody>
      </p:sp>
      <p:sp>
        <p:nvSpPr>
          <p:cNvPr id="16" name="TextBox 15"/>
          <p:cNvSpPr txBox="1"/>
          <p:nvPr/>
        </p:nvSpPr>
        <p:spPr>
          <a:xfrm>
            <a:off x="2590798" y="3642327"/>
            <a:ext cx="1981200" cy="278339"/>
          </a:xfrm>
          <a:prstGeom prst="rect">
            <a:avLst/>
          </a:prstGeom>
          <a:noFill/>
        </p:spPr>
        <p:txBody>
          <a:bodyPr wrap="square" rtlCol="0">
            <a:spAutoFit/>
          </a:bodyPr>
          <a:lstStyle/>
          <a:p>
            <a:r>
              <a:rPr lang="en-US" sz="1200" b="1" dirty="0" smtClean="0">
                <a:solidFill>
                  <a:srgbClr val="002060"/>
                </a:solidFill>
                <a:latin typeface="Arial" panose="020B0604020202020204" pitchFamily="34" charset="0"/>
                <a:cs typeface="Arial" panose="020B0604020202020204" pitchFamily="34" charset="0"/>
              </a:rPr>
              <a:t>Satellite Antenna</a:t>
            </a:r>
          </a:p>
        </p:txBody>
      </p:sp>
      <p:sp>
        <p:nvSpPr>
          <p:cNvPr id="17" name="TextBox 16"/>
          <p:cNvSpPr txBox="1"/>
          <p:nvPr/>
        </p:nvSpPr>
        <p:spPr>
          <a:xfrm>
            <a:off x="4766214" y="6023786"/>
            <a:ext cx="1530472" cy="276999"/>
          </a:xfrm>
          <a:prstGeom prst="rect">
            <a:avLst/>
          </a:prstGeom>
          <a:noFill/>
        </p:spPr>
        <p:txBody>
          <a:bodyPr wrap="square" rtlCol="0">
            <a:spAutoFit/>
          </a:bodyPr>
          <a:lstStyle/>
          <a:p>
            <a:r>
              <a:rPr lang="en-US" sz="1200" b="1" dirty="0" smtClean="0">
                <a:solidFill>
                  <a:srgbClr val="002060"/>
                </a:solidFill>
                <a:latin typeface="Arial" panose="020B0604020202020204" pitchFamily="34" charset="0"/>
                <a:cs typeface="Arial" panose="020B0604020202020204" pitchFamily="34" charset="0"/>
              </a:rPr>
              <a:t>Thermistor Cord</a:t>
            </a:r>
          </a:p>
        </p:txBody>
      </p:sp>
      <p:sp>
        <p:nvSpPr>
          <p:cNvPr id="18" name="TextBox 17"/>
          <p:cNvSpPr txBox="1"/>
          <p:nvPr/>
        </p:nvSpPr>
        <p:spPr>
          <a:xfrm>
            <a:off x="6459272" y="5873666"/>
            <a:ext cx="2227528" cy="461665"/>
          </a:xfrm>
          <a:prstGeom prst="rect">
            <a:avLst/>
          </a:prstGeom>
          <a:noFill/>
        </p:spPr>
        <p:txBody>
          <a:bodyPr wrap="square" rtlCol="0">
            <a:spAutoFit/>
          </a:bodyPr>
          <a:lstStyle/>
          <a:p>
            <a:r>
              <a:rPr lang="en-US" sz="1200" b="1" dirty="0" smtClean="0">
                <a:solidFill>
                  <a:srgbClr val="002060"/>
                </a:solidFill>
                <a:latin typeface="Arial" panose="020B0604020202020204" pitchFamily="34" charset="0"/>
                <a:cs typeface="Arial" panose="020B0604020202020204" pitchFamily="34" charset="0"/>
              </a:rPr>
              <a:t>Temperature sensor on ceiling of storage cavern</a:t>
            </a:r>
          </a:p>
        </p:txBody>
      </p:sp>
      <p:sp>
        <p:nvSpPr>
          <p:cNvPr id="19" name="Slide Number Placeholder 18"/>
          <p:cNvSpPr>
            <a:spLocks noGrp="1"/>
          </p:cNvSpPr>
          <p:nvPr>
            <p:ph type="sldNum" sz="quarter" idx="12"/>
          </p:nvPr>
        </p:nvSpPr>
        <p:spPr/>
        <p:txBody>
          <a:bodyPr/>
          <a:lstStyle/>
          <a:p>
            <a:fld id="{0C2F2719-B60F-498C-9642-3CB1383B6EB8}" type="slidenum">
              <a:rPr lang="en-US" b="1" smtClean="0">
                <a:solidFill>
                  <a:srgbClr val="002060"/>
                </a:solidFill>
              </a:rPr>
              <a:t>11</a:t>
            </a:fld>
            <a:endParaRPr lang="en-US" b="1" dirty="0">
              <a:solidFill>
                <a:srgbClr val="002060"/>
              </a:solidFill>
            </a:endParaRPr>
          </a:p>
        </p:txBody>
      </p:sp>
    </p:spTree>
    <p:extLst>
      <p:ext uri="{BB962C8B-B14F-4D97-AF65-F5344CB8AC3E}">
        <p14:creationId xmlns:p14="http://schemas.microsoft.com/office/powerpoint/2010/main" val="2067021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983671" y="228600"/>
            <a:ext cx="1176655" cy="915035"/>
          </a:xfrm>
          <a:prstGeom prst="rect">
            <a:avLst/>
          </a:prstGeom>
        </p:spPr>
      </p:pic>
      <p:graphicFrame>
        <p:nvGraphicFramePr>
          <p:cNvPr id="5" name="Chart 4"/>
          <p:cNvGraphicFramePr>
            <a:graphicFrameLocks noGrp="1"/>
          </p:cNvGraphicFramePr>
          <p:nvPr>
            <p:extLst>
              <p:ext uri="{D42A27DB-BD31-4B8C-83A1-F6EECF244321}">
                <p14:modId xmlns:p14="http://schemas.microsoft.com/office/powerpoint/2010/main" val="3649692502"/>
              </p:ext>
            </p:extLst>
          </p:nvPr>
        </p:nvGraphicFramePr>
        <p:xfrm>
          <a:off x="506864" y="1166495"/>
          <a:ext cx="8130268" cy="5277822"/>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2"/>
          </p:nvPr>
        </p:nvSpPr>
        <p:spPr/>
        <p:txBody>
          <a:bodyPr/>
          <a:lstStyle/>
          <a:p>
            <a:fld id="{0C2F2719-B60F-498C-9642-3CB1383B6EB8}" type="slidenum">
              <a:rPr lang="en-US" b="1" smtClean="0">
                <a:solidFill>
                  <a:srgbClr val="002060"/>
                </a:solidFill>
              </a:rPr>
              <a:t>12</a:t>
            </a:fld>
            <a:endParaRPr lang="en-US" b="1" dirty="0">
              <a:solidFill>
                <a:srgbClr val="002060"/>
              </a:solidFill>
            </a:endParaRPr>
          </a:p>
        </p:txBody>
      </p:sp>
    </p:spTree>
    <p:extLst>
      <p:ext uri="{BB962C8B-B14F-4D97-AF65-F5344CB8AC3E}">
        <p14:creationId xmlns:p14="http://schemas.microsoft.com/office/powerpoint/2010/main" val="643281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983671" y="228600"/>
            <a:ext cx="1176655" cy="915035"/>
          </a:xfrm>
          <a:prstGeom prst="rect">
            <a:avLst/>
          </a:prstGeom>
        </p:spPr>
      </p:pic>
      <p:graphicFrame>
        <p:nvGraphicFramePr>
          <p:cNvPr id="5" name="Chart 4"/>
          <p:cNvGraphicFramePr>
            <a:graphicFrameLocks noGrp="1"/>
          </p:cNvGraphicFramePr>
          <p:nvPr>
            <p:extLst>
              <p:ext uri="{D42A27DB-BD31-4B8C-83A1-F6EECF244321}">
                <p14:modId xmlns:p14="http://schemas.microsoft.com/office/powerpoint/2010/main" val="3248964343"/>
              </p:ext>
            </p:extLst>
          </p:nvPr>
        </p:nvGraphicFramePr>
        <p:xfrm>
          <a:off x="533399" y="1295399"/>
          <a:ext cx="8181599" cy="5250105"/>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2"/>
          </p:nvPr>
        </p:nvSpPr>
        <p:spPr/>
        <p:txBody>
          <a:bodyPr/>
          <a:lstStyle/>
          <a:p>
            <a:fld id="{0C2F2719-B60F-498C-9642-3CB1383B6EB8}" type="slidenum">
              <a:rPr lang="en-US" b="1" smtClean="0">
                <a:solidFill>
                  <a:srgbClr val="002060"/>
                </a:solidFill>
              </a:rPr>
              <a:t>13</a:t>
            </a:fld>
            <a:endParaRPr lang="en-US" b="1" dirty="0">
              <a:solidFill>
                <a:srgbClr val="002060"/>
              </a:solidFill>
            </a:endParaRPr>
          </a:p>
        </p:txBody>
      </p:sp>
    </p:spTree>
    <p:extLst>
      <p:ext uri="{BB962C8B-B14F-4D97-AF65-F5344CB8AC3E}">
        <p14:creationId xmlns:p14="http://schemas.microsoft.com/office/powerpoint/2010/main" val="2154054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983671" y="228600"/>
            <a:ext cx="1176655" cy="915035"/>
          </a:xfrm>
          <a:prstGeom prst="rect">
            <a:avLst/>
          </a:prstGeom>
        </p:spPr>
      </p:pic>
      <p:graphicFrame>
        <p:nvGraphicFramePr>
          <p:cNvPr id="5" name="Chart 4"/>
          <p:cNvGraphicFramePr>
            <a:graphicFrameLocks noGrp="1"/>
          </p:cNvGraphicFramePr>
          <p:nvPr>
            <p:extLst>
              <p:ext uri="{D42A27DB-BD31-4B8C-83A1-F6EECF244321}">
                <p14:modId xmlns:p14="http://schemas.microsoft.com/office/powerpoint/2010/main" val="818917521"/>
              </p:ext>
            </p:extLst>
          </p:nvPr>
        </p:nvGraphicFramePr>
        <p:xfrm>
          <a:off x="533400" y="1295400"/>
          <a:ext cx="8206468" cy="5277821"/>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2"/>
          </p:nvPr>
        </p:nvSpPr>
        <p:spPr/>
        <p:txBody>
          <a:bodyPr/>
          <a:lstStyle/>
          <a:p>
            <a:fld id="{0C2F2719-B60F-498C-9642-3CB1383B6EB8}" type="slidenum">
              <a:rPr lang="en-US" b="1" smtClean="0">
                <a:solidFill>
                  <a:srgbClr val="002060"/>
                </a:solidFill>
              </a:rPr>
              <a:t>14</a:t>
            </a:fld>
            <a:endParaRPr lang="en-US" b="1" dirty="0">
              <a:solidFill>
                <a:srgbClr val="002060"/>
              </a:solidFill>
            </a:endParaRPr>
          </a:p>
        </p:txBody>
      </p:sp>
    </p:spTree>
    <p:extLst>
      <p:ext uri="{BB962C8B-B14F-4D97-AF65-F5344CB8AC3E}">
        <p14:creationId xmlns:p14="http://schemas.microsoft.com/office/powerpoint/2010/main" val="950101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983671" y="228600"/>
            <a:ext cx="1176655" cy="915035"/>
          </a:xfrm>
          <a:prstGeom prst="rect">
            <a:avLst/>
          </a:prstGeom>
        </p:spPr>
      </p:pic>
      <p:graphicFrame>
        <p:nvGraphicFramePr>
          <p:cNvPr id="5" name="Chart 4"/>
          <p:cNvGraphicFramePr>
            <a:graphicFrameLocks noGrp="1"/>
          </p:cNvGraphicFramePr>
          <p:nvPr>
            <p:extLst>
              <p:ext uri="{D42A27DB-BD31-4B8C-83A1-F6EECF244321}">
                <p14:modId xmlns:p14="http://schemas.microsoft.com/office/powerpoint/2010/main" val="1627012313"/>
              </p:ext>
            </p:extLst>
          </p:nvPr>
        </p:nvGraphicFramePr>
        <p:xfrm>
          <a:off x="228600" y="1219200"/>
          <a:ext cx="8610600" cy="5354022"/>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2"/>
          </p:nvPr>
        </p:nvSpPr>
        <p:spPr/>
        <p:txBody>
          <a:bodyPr/>
          <a:lstStyle/>
          <a:p>
            <a:fld id="{0C2F2719-B60F-498C-9642-3CB1383B6EB8}" type="slidenum">
              <a:rPr lang="en-US" b="1" smtClean="0">
                <a:solidFill>
                  <a:srgbClr val="002060"/>
                </a:solidFill>
              </a:rPr>
              <a:t>15</a:t>
            </a:fld>
            <a:endParaRPr lang="en-US" b="1" dirty="0">
              <a:solidFill>
                <a:srgbClr val="002060"/>
              </a:solidFill>
            </a:endParaRPr>
          </a:p>
        </p:txBody>
      </p:sp>
    </p:spTree>
    <p:extLst>
      <p:ext uri="{BB962C8B-B14F-4D97-AF65-F5344CB8AC3E}">
        <p14:creationId xmlns:p14="http://schemas.microsoft.com/office/powerpoint/2010/main" val="3322975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6600" y="1828800"/>
            <a:ext cx="5410200" cy="4800600"/>
          </a:xfrm>
        </p:spPr>
        <p:txBody>
          <a:bodyPr>
            <a:normAutofit fontScale="70000" lnSpcReduction="20000"/>
          </a:bodyPr>
          <a:lstStyle/>
          <a:p>
            <a:pPr>
              <a:spcAft>
                <a:spcPts val="600"/>
              </a:spcAft>
            </a:pPr>
            <a:r>
              <a:rPr lang="en-US" sz="2000" b="1" dirty="0">
                <a:solidFill>
                  <a:srgbClr val="002060"/>
                </a:solidFill>
                <a:latin typeface="Arial" panose="020B0604020202020204" pitchFamily="34" charset="0"/>
                <a:cs typeface="Arial" panose="020B0604020202020204" pitchFamily="34" charset="0"/>
              </a:rPr>
              <a:t>The design placed the cellar shaft wall too close to the back wall of the housing. The roof slopes slightly to the back which created issues with roof </a:t>
            </a:r>
            <a:r>
              <a:rPr lang="en-US" sz="2000" b="1" dirty="0" smtClean="0">
                <a:solidFill>
                  <a:srgbClr val="002060"/>
                </a:solidFill>
                <a:latin typeface="Arial" panose="020B0604020202020204" pitchFamily="34" charset="0"/>
                <a:cs typeface="Arial" panose="020B0604020202020204" pitchFamily="34" charset="0"/>
              </a:rPr>
              <a:t>run-off.</a:t>
            </a:r>
            <a:endParaRPr lang="en-US" sz="2000" b="1" dirty="0">
              <a:solidFill>
                <a:srgbClr val="002060"/>
              </a:solidFill>
              <a:latin typeface="Arial" panose="020B0604020202020204" pitchFamily="34" charset="0"/>
              <a:cs typeface="Arial" panose="020B0604020202020204" pitchFamily="34" charset="0"/>
            </a:endParaRPr>
          </a:p>
          <a:p>
            <a:pPr lvl="0">
              <a:spcAft>
                <a:spcPts val="600"/>
              </a:spcAft>
            </a:pPr>
            <a:r>
              <a:rPr lang="en-US" sz="2000" b="1" dirty="0" smtClean="0">
                <a:solidFill>
                  <a:srgbClr val="002060"/>
                </a:solidFill>
                <a:latin typeface="Arial" panose="020B0604020202020204" pitchFamily="34" charset="0"/>
                <a:cs typeface="Arial" panose="020B0604020202020204" pitchFamily="34" charset="0"/>
              </a:rPr>
              <a:t>Orientation </a:t>
            </a:r>
            <a:r>
              <a:rPr lang="en-US" sz="2000" b="1" dirty="0">
                <a:solidFill>
                  <a:srgbClr val="002060"/>
                </a:solidFill>
                <a:latin typeface="Arial" panose="020B0604020202020204" pitchFamily="34" charset="0"/>
                <a:cs typeface="Arial" panose="020B0604020202020204" pitchFamily="34" charset="0"/>
              </a:rPr>
              <a:t>of cellar housing with regard to prevailing winds </a:t>
            </a:r>
            <a:r>
              <a:rPr lang="en-US" sz="2000" b="1" dirty="0" smtClean="0">
                <a:solidFill>
                  <a:srgbClr val="002060"/>
                </a:solidFill>
                <a:latin typeface="Arial" panose="020B0604020202020204" pitchFamily="34" charset="0"/>
                <a:cs typeface="Arial" panose="020B0604020202020204" pitchFamily="34" charset="0"/>
              </a:rPr>
              <a:t>important </a:t>
            </a:r>
            <a:r>
              <a:rPr lang="en-US" sz="2000" b="1" dirty="0">
                <a:solidFill>
                  <a:srgbClr val="002060"/>
                </a:solidFill>
                <a:latin typeface="Arial" panose="020B0604020202020204" pitchFamily="34" charset="0"/>
                <a:cs typeface="Arial" panose="020B0604020202020204" pitchFamily="34" charset="0"/>
              </a:rPr>
              <a:t>to avoid drifting issues. Kaktovik’s prevailing winds </a:t>
            </a:r>
            <a:r>
              <a:rPr lang="en-US" sz="2000" b="1" dirty="0" smtClean="0">
                <a:solidFill>
                  <a:srgbClr val="002060"/>
                </a:solidFill>
                <a:latin typeface="Arial" panose="020B0604020202020204" pitchFamily="34" charset="0"/>
                <a:cs typeface="Arial" panose="020B0604020202020204" pitchFamily="34" charset="0"/>
              </a:rPr>
              <a:t>are from the </a:t>
            </a:r>
            <a:r>
              <a:rPr lang="en-US" sz="2000" b="1" dirty="0">
                <a:solidFill>
                  <a:srgbClr val="002060"/>
                </a:solidFill>
                <a:latin typeface="Arial" panose="020B0604020202020204" pitchFamily="34" charset="0"/>
                <a:cs typeface="Arial" panose="020B0604020202020204" pitchFamily="34" charset="0"/>
              </a:rPr>
              <a:t>west and east so entrance door was located to the south and </a:t>
            </a:r>
            <a:r>
              <a:rPr lang="en-US" sz="2000" b="1" dirty="0" smtClean="0">
                <a:solidFill>
                  <a:srgbClr val="002060"/>
                </a:solidFill>
                <a:latin typeface="Arial" panose="020B0604020202020204" pitchFamily="34" charset="0"/>
                <a:cs typeface="Arial" panose="020B0604020202020204" pitchFamily="34" charset="0"/>
              </a:rPr>
              <a:t>has kept clear.</a:t>
            </a:r>
            <a:endParaRPr lang="en-US" sz="2000" dirty="0">
              <a:solidFill>
                <a:srgbClr val="002060"/>
              </a:solidFill>
              <a:latin typeface="Arial" panose="020B0604020202020204" pitchFamily="34" charset="0"/>
              <a:cs typeface="Arial" panose="020B0604020202020204" pitchFamily="34" charset="0"/>
            </a:endParaRPr>
          </a:p>
          <a:p>
            <a:pPr lvl="0">
              <a:spcAft>
                <a:spcPts val="600"/>
              </a:spcAft>
            </a:pPr>
            <a:r>
              <a:rPr lang="en-US" sz="2000" b="1" dirty="0">
                <a:solidFill>
                  <a:srgbClr val="002060"/>
                </a:solidFill>
                <a:latin typeface="Arial" panose="020B0604020202020204" pitchFamily="34" charset="0"/>
                <a:cs typeface="Arial" panose="020B0604020202020204" pitchFamily="34" charset="0"/>
              </a:rPr>
              <a:t>This project was approached as community infrastructure not as a captain’s family cellar; therefore community volunteers assigned to heavy and difficult work were </a:t>
            </a:r>
            <a:r>
              <a:rPr lang="en-US" sz="2000" b="1" dirty="0" smtClean="0">
                <a:solidFill>
                  <a:srgbClr val="002060"/>
                </a:solidFill>
                <a:latin typeface="Arial" panose="020B0604020202020204" pitchFamily="34" charset="0"/>
                <a:cs typeface="Arial" panose="020B0604020202020204" pitchFamily="34" charset="0"/>
              </a:rPr>
              <a:t>paid.</a:t>
            </a:r>
            <a:endParaRPr lang="en-US" sz="2000" dirty="0">
              <a:solidFill>
                <a:srgbClr val="002060"/>
              </a:solidFill>
              <a:latin typeface="Arial" panose="020B0604020202020204" pitchFamily="34" charset="0"/>
              <a:cs typeface="Arial" panose="020B0604020202020204" pitchFamily="34" charset="0"/>
            </a:endParaRPr>
          </a:p>
          <a:p>
            <a:pPr lvl="0">
              <a:spcAft>
                <a:spcPts val="600"/>
              </a:spcAft>
            </a:pPr>
            <a:r>
              <a:rPr lang="en-US" sz="2000" b="1" dirty="0">
                <a:solidFill>
                  <a:srgbClr val="002060"/>
                </a:solidFill>
                <a:latin typeface="Arial" panose="020B0604020202020204" pitchFamily="34" charset="0"/>
                <a:cs typeface="Arial" panose="020B0604020202020204" pitchFamily="34" charset="0"/>
              </a:rPr>
              <a:t>Water is the </a:t>
            </a:r>
            <a:r>
              <a:rPr lang="en-US" sz="2000" b="1" dirty="0" smtClean="0">
                <a:solidFill>
                  <a:srgbClr val="002060"/>
                </a:solidFill>
                <a:latin typeface="Arial" panose="020B0604020202020204" pitchFamily="34" charset="0"/>
                <a:cs typeface="Arial" panose="020B0604020202020204" pitchFamily="34" charset="0"/>
              </a:rPr>
              <a:t>enemy. Heavy rains penetrated the ends of the vent cap, which needed to be extended. Waterproofing and insulating the cribbing is required.</a:t>
            </a:r>
            <a:endParaRPr lang="en-US" sz="2000" dirty="0">
              <a:solidFill>
                <a:srgbClr val="002060"/>
              </a:solidFill>
              <a:latin typeface="Arial" panose="020B0604020202020204" pitchFamily="34" charset="0"/>
              <a:cs typeface="Arial" panose="020B0604020202020204" pitchFamily="34" charset="0"/>
            </a:endParaRPr>
          </a:p>
          <a:p>
            <a:pPr>
              <a:spcAft>
                <a:spcPts val="600"/>
              </a:spcAft>
            </a:pPr>
            <a:r>
              <a:rPr lang="en-US" sz="2000" b="1" dirty="0" smtClean="0">
                <a:solidFill>
                  <a:srgbClr val="002060"/>
                </a:solidFill>
                <a:latin typeface="Arial" panose="020B0604020202020204" pitchFamily="34" charset="0"/>
                <a:cs typeface="Arial" panose="020B0604020202020204" pitchFamily="34" charset="0"/>
              </a:rPr>
              <a:t>Highly </a:t>
            </a:r>
            <a:r>
              <a:rPr lang="en-US" sz="2000" b="1" dirty="0">
                <a:solidFill>
                  <a:srgbClr val="002060"/>
                </a:solidFill>
                <a:latin typeface="Arial" panose="020B0604020202020204" pitchFamily="34" charset="0"/>
                <a:cs typeface="Arial" panose="020B0604020202020204" pitchFamily="34" charset="0"/>
              </a:rPr>
              <a:t>recommend storage caverns keep the whale meat off the floor; helps protect from possible water leaks and makes </a:t>
            </a:r>
            <a:r>
              <a:rPr lang="en-US" sz="2000" b="1" dirty="0" smtClean="0">
                <a:solidFill>
                  <a:srgbClr val="002060"/>
                </a:solidFill>
                <a:latin typeface="Arial" panose="020B0604020202020204" pitchFamily="34" charset="0"/>
                <a:cs typeface="Arial" panose="020B0604020202020204" pitchFamily="34" charset="0"/>
              </a:rPr>
              <a:t>cellar cleaning </a:t>
            </a:r>
            <a:r>
              <a:rPr lang="en-US" sz="2000" b="1" dirty="0">
                <a:solidFill>
                  <a:srgbClr val="002060"/>
                </a:solidFill>
                <a:latin typeface="Arial" panose="020B0604020202020204" pitchFamily="34" charset="0"/>
                <a:cs typeface="Arial" panose="020B0604020202020204" pitchFamily="34" charset="0"/>
              </a:rPr>
              <a:t>much </a:t>
            </a:r>
            <a:r>
              <a:rPr lang="en-US" sz="2000" b="1" dirty="0" smtClean="0">
                <a:solidFill>
                  <a:srgbClr val="002060"/>
                </a:solidFill>
                <a:latin typeface="Arial" panose="020B0604020202020204" pitchFamily="34" charset="0"/>
                <a:cs typeface="Arial" panose="020B0604020202020204" pitchFamily="34" charset="0"/>
              </a:rPr>
              <a:t>easier.</a:t>
            </a:r>
          </a:p>
          <a:p>
            <a:pPr lvl="0">
              <a:spcAft>
                <a:spcPts val="600"/>
              </a:spcAft>
            </a:pPr>
            <a:r>
              <a:rPr lang="en-US" sz="2000" b="1" dirty="0">
                <a:solidFill>
                  <a:srgbClr val="002060"/>
                </a:solidFill>
                <a:latin typeface="Arial" panose="020B0604020202020204" pitchFamily="34" charset="0"/>
                <a:cs typeface="Arial" panose="020B0604020202020204" pitchFamily="34" charset="0"/>
              </a:rPr>
              <a:t>Spread foundation highly recommended which allows uninhibited below ground </a:t>
            </a:r>
            <a:r>
              <a:rPr lang="en-US" sz="2000" b="1" dirty="0" smtClean="0">
                <a:solidFill>
                  <a:srgbClr val="002060"/>
                </a:solidFill>
                <a:latin typeface="Arial" panose="020B0604020202020204" pitchFamily="34" charset="0"/>
                <a:cs typeface="Arial" panose="020B0604020202020204" pitchFamily="34" charset="0"/>
              </a:rPr>
              <a:t>excavation.</a:t>
            </a:r>
            <a:endParaRPr lang="en-US" sz="2000" b="1" dirty="0">
              <a:solidFill>
                <a:srgbClr val="002060"/>
              </a:solidFill>
              <a:latin typeface="Arial" panose="020B0604020202020204" pitchFamily="34" charset="0"/>
              <a:cs typeface="Arial" panose="020B0604020202020204" pitchFamily="34" charset="0"/>
            </a:endParaRPr>
          </a:p>
          <a:p>
            <a:pPr>
              <a:spcAft>
                <a:spcPts val="600"/>
              </a:spcAft>
            </a:pPr>
            <a:endParaRPr lang="en-US" sz="2600" b="1" dirty="0">
              <a:solidFill>
                <a:srgbClr val="002060"/>
              </a:solidFill>
              <a:latin typeface="Arial" panose="020B0604020202020204" pitchFamily="34" charset="0"/>
              <a:cs typeface="Arial" panose="020B0604020202020204" pitchFamily="34" charset="0"/>
            </a:endParaRPr>
          </a:p>
          <a:p>
            <a:pPr lvl="0">
              <a:spcAft>
                <a:spcPts val="600"/>
              </a:spcAft>
            </a:pPr>
            <a:endParaRPr lang="en-US" sz="2500" dirty="0">
              <a:solidFill>
                <a:srgbClr val="002060"/>
              </a:solidFill>
              <a:latin typeface="Arial" panose="020B0604020202020204" pitchFamily="34" charset="0"/>
              <a:cs typeface="Arial" panose="020B0604020202020204" pitchFamily="34" charset="0"/>
            </a:endParaRP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983671" y="228600"/>
            <a:ext cx="1176655" cy="915035"/>
          </a:xfrm>
          <a:prstGeom prst="rect">
            <a:avLst/>
          </a:prstGeom>
        </p:spPr>
      </p:pic>
      <p:sp>
        <p:nvSpPr>
          <p:cNvPr id="5" name="TextBox 4"/>
          <p:cNvSpPr txBox="1"/>
          <p:nvPr/>
        </p:nvSpPr>
        <p:spPr>
          <a:xfrm>
            <a:off x="609600" y="1143635"/>
            <a:ext cx="6781800" cy="338554"/>
          </a:xfrm>
          <a:prstGeom prst="rect">
            <a:avLst/>
          </a:prstGeom>
          <a:noFill/>
        </p:spPr>
        <p:txBody>
          <a:bodyPr wrap="square" rtlCol="0">
            <a:spAutoFit/>
          </a:bodyPr>
          <a:lstStyle/>
          <a:p>
            <a:r>
              <a:rPr lang="en-US" sz="1600" b="1" u="sng" dirty="0">
                <a:solidFill>
                  <a:srgbClr val="002060"/>
                </a:solidFill>
                <a:latin typeface="Arial" panose="020B0604020202020204" pitchFamily="34" charset="0"/>
                <a:cs typeface="Arial" panose="020B0604020202020204" pitchFamily="34" charset="0"/>
              </a:rPr>
              <a:t>LESSONS FROM KAKTOVIK CELLAR DESIGN &amp; </a:t>
            </a:r>
            <a:r>
              <a:rPr lang="en-US" sz="1600" b="1" u="sng" dirty="0" smtClean="0">
                <a:solidFill>
                  <a:srgbClr val="002060"/>
                </a:solidFill>
                <a:latin typeface="Arial" panose="020B0604020202020204" pitchFamily="34" charset="0"/>
                <a:cs typeface="Arial" panose="020B0604020202020204" pitchFamily="34" charset="0"/>
              </a:rPr>
              <a:t>CONSTRUCTION</a:t>
            </a:r>
            <a:endParaRPr lang="en-US" sz="1600" dirty="0">
              <a:solidFill>
                <a:srgbClr val="00206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7394" t="15333"/>
          <a:stretch/>
        </p:blipFill>
        <p:spPr>
          <a:xfrm>
            <a:off x="685800" y="1482189"/>
            <a:ext cx="1828800" cy="1415315"/>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r="13877" b="13684"/>
          <a:stretch/>
        </p:blipFill>
        <p:spPr>
          <a:xfrm>
            <a:off x="685800" y="3048000"/>
            <a:ext cx="1844040" cy="1457969"/>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b="13000"/>
          <a:stretch/>
        </p:blipFill>
        <p:spPr>
          <a:xfrm>
            <a:off x="651510" y="4622504"/>
            <a:ext cx="2019842" cy="1351576"/>
          </a:xfrm>
          <a:prstGeom prst="rect">
            <a:avLst/>
          </a:prstGeom>
        </p:spPr>
      </p:pic>
      <p:sp>
        <p:nvSpPr>
          <p:cNvPr id="9" name="Slide Number Placeholder 8"/>
          <p:cNvSpPr>
            <a:spLocks noGrp="1"/>
          </p:cNvSpPr>
          <p:nvPr>
            <p:ph type="sldNum" sz="quarter" idx="12"/>
          </p:nvPr>
        </p:nvSpPr>
        <p:spPr/>
        <p:txBody>
          <a:bodyPr/>
          <a:lstStyle/>
          <a:p>
            <a:fld id="{0C2F2719-B60F-498C-9642-3CB1383B6EB8}" type="slidenum">
              <a:rPr lang="en-US" b="1" smtClean="0">
                <a:solidFill>
                  <a:srgbClr val="002060"/>
                </a:solidFill>
              </a:rPr>
              <a:t>16</a:t>
            </a:fld>
            <a:endParaRPr lang="en-US" b="1" dirty="0">
              <a:solidFill>
                <a:srgbClr val="002060"/>
              </a:solidFill>
            </a:endParaRPr>
          </a:p>
        </p:txBody>
      </p:sp>
    </p:spTree>
    <p:extLst>
      <p:ext uri="{BB962C8B-B14F-4D97-AF65-F5344CB8AC3E}">
        <p14:creationId xmlns:p14="http://schemas.microsoft.com/office/powerpoint/2010/main" val="535022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2800" y="1752600"/>
            <a:ext cx="5334000" cy="4152899"/>
          </a:xfrm>
        </p:spPr>
        <p:txBody>
          <a:bodyPr>
            <a:normAutofit lnSpcReduction="10000"/>
          </a:bodyPr>
          <a:lstStyle/>
          <a:p>
            <a:pPr>
              <a:spcAft>
                <a:spcPts val="600"/>
              </a:spcAft>
            </a:pPr>
            <a:r>
              <a:rPr lang="en-US" sz="1400" b="1" dirty="0">
                <a:solidFill>
                  <a:srgbClr val="002060"/>
                </a:solidFill>
                <a:latin typeface="Arial" panose="020B0604020202020204" pitchFamily="34" charset="0"/>
                <a:cs typeface="Arial" panose="020B0604020202020204" pitchFamily="34" charset="0"/>
              </a:rPr>
              <a:t>Must have NSB Public Works personnel and equipment support construction and </a:t>
            </a:r>
            <a:r>
              <a:rPr lang="en-US" sz="1400" b="1" dirty="0" smtClean="0">
                <a:solidFill>
                  <a:srgbClr val="002060"/>
                </a:solidFill>
                <a:latin typeface="Arial" panose="020B0604020202020204" pitchFamily="34" charset="0"/>
                <a:cs typeface="Arial" panose="020B0604020202020204" pitchFamily="34" charset="0"/>
              </a:rPr>
              <a:t>mobilization.</a:t>
            </a:r>
            <a:endParaRPr lang="en-US" sz="1400" dirty="0">
              <a:solidFill>
                <a:srgbClr val="002060"/>
              </a:solidFill>
              <a:latin typeface="Arial" panose="020B0604020202020204" pitchFamily="34" charset="0"/>
              <a:cs typeface="Arial" panose="020B0604020202020204" pitchFamily="34" charset="0"/>
            </a:endParaRPr>
          </a:p>
          <a:p>
            <a:pPr lvl="0">
              <a:spcAft>
                <a:spcPts val="600"/>
              </a:spcAft>
            </a:pPr>
            <a:r>
              <a:rPr lang="en-US" sz="1400" b="1" dirty="0" smtClean="0">
                <a:solidFill>
                  <a:srgbClr val="002060"/>
                </a:solidFill>
                <a:latin typeface="Arial" panose="020B0604020202020204" pitchFamily="34" charset="0"/>
                <a:cs typeface="Arial" panose="020B0604020202020204" pitchFamily="34" charset="0"/>
              </a:rPr>
              <a:t>Protect </a:t>
            </a:r>
            <a:r>
              <a:rPr lang="en-US" sz="1400" b="1" dirty="0">
                <a:solidFill>
                  <a:srgbClr val="002060"/>
                </a:solidFill>
                <a:latin typeface="Arial" panose="020B0604020202020204" pitchFamily="34" charset="0"/>
                <a:cs typeface="Arial" panose="020B0604020202020204" pitchFamily="34" charset="0"/>
              </a:rPr>
              <a:t>tundra from </a:t>
            </a:r>
            <a:r>
              <a:rPr lang="en-US" sz="1400" b="1" dirty="0" smtClean="0">
                <a:solidFill>
                  <a:srgbClr val="002060"/>
                </a:solidFill>
                <a:latin typeface="Arial" panose="020B0604020202020204" pitchFamily="34" charset="0"/>
                <a:cs typeface="Arial" panose="020B0604020202020204" pitchFamily="34" charset="0"/>
              </a:rPr>
              <a:t>foot and equipment traffic </a:t>
            </a:r>
            <a:r>
              <a:rPr lang="en-US" sz="1400" b="1" dirty="0">
                <a:solidFill>
                  <a:srgbClr val="002060"/>
                </a:solidFill>
                <a:latin typeface="Arial" panose="020B0604020202020204" pitchFamily="34" charset="0"/>
                <a:cs typeface="Arial" panose="020B0604020202020204" pitchFamily="34" charset="0"/>
              </a:rPr>
              <a:t>and </a:t>
            </a:r>
            <a:r>
              <a:rPr lang="en-US" sz="1400" b="1" dirty="0" smtClean="0">
                <a:solidFill>
                  <a:srgbClr val="002060"/>
                </a:solidFill>
                <a:latin typeface="Arial" panose="020B0604020202020204" pitchFamily="34" charset="0"/>
                <a:cs typeface="Arial" panose="020B0604020202020204" pitchFamily="34" charset="0"/>
              </a:rPr>
              <a:t>from all excavated </a:t>
            </a:r>
            <a:r>
              <a:rPr lang="en-US" sz="1400" b="1" dirty="0">
                <a:solidFill>
                  <a:srgbClr val="002060"/>
                </a:solidFill>
                <a:latin typeface="Arial" panose="020B0604020202020204" pitchFamily="34" charset="0"/>
                <a:cs typeface="Arial" panose="020B0604020202020204" pitchFamily="34" charset="0"/>
              </a:rPr>
              <a:t>material. Tundra is the guardian against water and thawing </a:t>
            </a:r>
            <a:r>
              <a:rPr lang="en-US" sz="1400" b="1" dirty="0" smtClean="0">
                <a:solidFill>
                  <a:srgbClr val="002060"/>
                </a:solidFill>
                <a:latin typeface="Arial" panose="020B0604020202020204" pitchFamily="34" charset="0"/>
                <a:cs typeface="Arial" panose="020B0604020202020204" pitchFamily="34" charset="0"/>
              </a:rPr>
              <a:t>soils.</a:t>
            </a:r>
            <a:endParaRPr lang="en-US" sz="1400" dirty="0">
              <a:solidFill>
                <a:srgbClr val="002060"/>
              </a:solidFill>
              <a:latin typeface="Arial" panose="020B0604020202020204" pitchFamily="34" charset="0"/>
              <a:cs typeface="Arial" panose="020B0604020202020204" pitchFamily="34" charset="0"/>
            </a:endParaRPr>
          </a:p>
          <a:p>
            <a:pPr lvl="0">
              <a:spcAft>
                <a:spcPts val="600"/>
              </a:spcAft>
            </a:pPr>
            <a:r>
              <a:rPr lang="en-US" sz="1400" b="1" dirty="0" smtClean="0">
                <a:solidFill>
                  <a:srgbClr val="002060"/>
                </a:solidFill>
                <a:latin typeface="Arial" panose="020B0604020202020204" pitchFamily="34" charset="0"/>
                <a:cs typeface="Arial" panose="020B0604020202020204" pitchFamily="34" charset="0"/>
              </a:rPr>
              <a:t>Must </a:t>
            </a:r>
            <a:r>
              <a:rPr lang="en-US" sz="1400" b="1" dirty="0">
                <a:solidFill>
                  <a:srgbClr val="002060"/>
                </a:solidFill>
                <a:latin typeface="Arial" panose="020B0604020202020204" pitchFamily="34" charset="0"/>
                <a:cs typeface="Arial" panose="020B0604020202020204" pitchFamily="34" charset="0"/>
              </a:rPr>
              <a:t>have access to prime site on NSB or corporation land that is well elevated and is  away from snow fences/gravel </a:t>
            </a:r>
            <a:r>
              <a:rPr lang="en-US" sz="1400" b="1" dirty="0" smtClean="0">
                <a:solidFill>
                  <a:srgbClr val="002060"/>
                </a:solidFill>
                <a:latin typeface="Arial" panose="020B0604020202020204" pitchFamily="34" charset="0"/>
                <a:cs typeface="Arial" panose="020B0604020202020204" pitchFamily="34" charset="0"/>
              </a:rPr>
              <a:t>roads/future structures.</a:t>
            </a:r>
          </a:p>
          <a:p>
            <a:pPr lvl="0">
              <a:spcAft>
                <a:spcPts val="600"/>
              </a:spcAft>
            </a:pPr>
            <a:r>
              <a:rPr lang="en-US" sz="1400" b="1" dirty="0" smtClean="0">
                <a:solidFill>
                  <a:srgbClr val="002060"/>
                </a:solidFill>
                <a:latin typeface="Arial" panose="020B0604020202020204" pitchFamily="34" charset="0"/>
                <a:cs typeface="Arial" panose="020B0604020202020204" pitchFamily="34" charset="0"/>
              </a:rPr>
              <a:t>Rolling beam that extends out the cellar door facilitates loading in the cargo net, then it is rolled back inside over the shaft to be lowered down to the storage cavern. </a:t>
            </a:r>
          </a:p>
          <a:p>
            <a:pPr lvl="0">
              <a:spcAft>
                <a:spcPts val="600"/>
              </a:spcAft>
            </a:pPr>
            <a:r>
              <a:rPr lang="en-US" sz="1400" b="1" dirty="0" smtClean="0">
                <a:solidFill>
                  <a:srgbClr val="002060"/>
                </a:solidFill>
                <a:latin typeface="Arial" panose="020B0604020202020204" pitchFamily="34" charset="0"/>
                <a:cs typeface="Arial" panose="020B0604020202020204" pitchFamily="34" charset="0"/>
              </a:rPr>
              <a:t>Self-arrest hoist on the rolling beam makes heavy lifting in and out of the shaft very easy.</a:t>
            </a:r>
          </a:p>
          <a:p>
            <a:pPr lvl="0">
              <a:spcAft>
                <a:spcPts val="600"/>
              </a:spcAft>
            </a:pPr>
            <a:r>
              <a:rPr lang="en-US" sz="1400" b="1" dirty="0" smtClean="0">
                <a:solidFill>
                  <a:srgbClr val="002060"/>
                </a:solidFill>
                <a:latin typeface="Arial" panose="020B0604020202020204" pitchFamily="34" charset="0"/>
                <a:cs typeface="Arial" panose="020B0604020202020204" pitchFamily="34" charset="0"/>
              </a:rPr>
              <a:t>A community cellar is not customary on Alaska’s North Slope, like it is in Canada.  This concept must be acceptable to the community.</a:t>
            </a:r>
            <a:endParaRPr lang="en-US" sz="1400" b="1" dirty="0">
              <a:solidFill>
                <a:srgbClr val="002060"/>
              </a:solidFill>
              <a:latin typeface="Arial" panose="020B0604020202020204" pitchFamily="34" charset="0"/>
              <a:cs typeface="Arial" panose="020B0604020202020204" pitchFamily="34" charset="0"/>
            </a:endParaRP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983671" y="228600"/>
            <a:ext cx="1176655" cy="915035"/>
          </a:xfrm>
          <a:prstGeom prst="rect">
            <a:avLst/>
          </a:prstGeom>
        </p:spPr>
      </p:pic>
      <p:sp>
        <p:nvSpPr>
          <p:cNvPr id="5" name="TextBox 4"/>
          <p:cNvSpPr txBox="1"/>
          <p:nvPr/>
        </p:nvSpPr>
        <p:spPr>
          <a:xfrm>
            <a:off x="609600" y="1143635"/>
            <a:ext cx="6781800" cy="338554"/>
          </a:xfrm>
          <a:prstGeom prst="rect">
            <a:avLst/>
          </a:prstGeom>
          <a:noFill/>
        </p:spPr>
        <p:txBody>
          <a:bodyPr wrap="square" rtlCol="0">
            <a:spAutoFit/>
          </a:bodyPr>
          <a:lstStyle/>
          <a:p>
            <a:r>
              <a:rPr lang="en-US" sz="1600" b="1" u="sng" dirty="0">
                <a:solidFill>
                  <a:srgbClr val="002060"/>
                </a:solidFill>
                <a:latin typeface="Arial" panose="020B0604020202020204" pitchFamily="34" charset="0"/>
                <a:cs typeface="Arial" panose="020B0604020202020204" pitchFamily="34" charset="0"/>
              </a:rPr>
              <a:t>LESSONS </a:t>
            </a:r>
            <a:r>
              <a:rPr lang="en-US" sz="1600" b="1" dirty="0" smtClean="0">
                <a:solidFill>
                  <a:srgbClr val="002060"/>
                </a:solidFill>
                <a:latin typeface="Arial" panose="020B0604020202020204" pitchFamily="34" charset="0"/>
                <a:cs typeface="Arial" panose="020B0604020202020204" pitchFamily="34" charset="0"/>
              </a:rPr>
              <a:t>(Continued)</a:t>
            </a:r>
            <a:endParaRPr lang="en-US" sz="1600" dirty="0">
              <a:solidFill>
                <a:srgbClr val="00206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3503"/>
          <a:stretch/>
        </p:blipFill>
        <p:spPr>
          <a:xfrm>
            <a:off x="762000" y="1482189"/>
            <a:ext cx="2305891" cy="187791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62000" y="3543300"/>
            <a:ext cx="2047315" cy="2209800"/>
          </a:xfrm>
          <a:prstGeom prst="rect">
            <a:avLst/>
          </a:prstGeom>
        </p:spPr>
      </p:pic>
      <p:sp>
        <p:nvSpPr>
          <p:cNvPr id="8" name="Slide Number Placeholder 7"/>
          <p:cNvSpPr>
            <a:spLocks noGrp="1"/>
          </p:cNvSpPr>
          <p:nvPr>
            <p:ph type="sldNum" sz="quarter" idx="12"/>
          </p:nvPr>
        </p:nvSpPr>
        <p:spPr/>
        <p:txBody>
          <a:bodyPr/>
          <a:lstStyle/>
          <a:p>
            <a:fld id="{0C2F2719-B60F-498C-9642-3CB1383B6EB8}" type="slidenum">
              <a:rPr lang="en-US" b="1" smtClean="0">
                <a:solidFill>
                  <a:srgbClr val="002060"/>
                </a:solidFill>
              </a:rPr>
              <a:t>17</a:t>
            </a:fld>
            <a:endParaRPr lang="en-US" b="1" dirty="0">
              <a:solidFill>
                <a:srgbClr val="002060"/>
              </a:solidFill>
            </a:endParaRPr>
          </a:p>
        </p:txBody>
      </p:sp>
    </p:spTree>
    <p:extLst>
      <p:ext uri="{BB962C8B-B14F-4D97-AF65-F5344CB8AC3E}">
        <p14:creationId xmlns:p14="http://schemas.microsoft.com/office/powerpoint/2010/main" val="1273859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1828800"/>
            <a:ext cx="8229600" cy="4525963"/>
          </a:xfrm>
        </p:spPr>
        <p:txBody>
          <a:bodyPr>
            <a:normAutofit/>
          </a:bodyPr>
          <a:lstStyle/>
          <a:p>
            <a:pPr marL="0" indent="0">
              <a:buNone/>
            </a:pPr>
            <a:r>
              <a:rPr lang="en-US" sz="1600" b="1" u="sng" dirty="0" smtClean="0">
                <a:solidFill>
                  <a:srgbClr val="002060"/>
                </a:solidFill>
                <a:latin typeface="Arial" panose="020B0604020202020204" pitchFamily="34" charset="0"/>
                <a:cs typeface="Arial" panose="020B0604020202020204" pitchFamily="34" charset="0"/>
              </a:rPr>
              <a:t>In-kind </a:t>
            </a:r>
            <a:r>
              <a:rPr lang="en-US" sz="1600" b="1" u="sng" dirty="0">
                <a:solidFill>
                  <a:srgbClr val="002060"/>
                </a:solidFill>
                <a:latin typeface="Arial" panose="020B0604020202020204" pitchFamily="34" charset="0"/>
                <a:cs typeface="Arial" panose="020B0604020202020204" pitchFamily="34" charset="0"/>
              </a:rPr>
              <a:t>Support</a:t>
            </a:r>
            <a:r>
              <a:rPr lang="en-US" sz="1600" b="1" dirty="0">
                <a:solidFill>
                  <a:srgbClr val="002060"/>
                </a:solidFill>
                <a:latin typeface="Arial" panose="020B0604020202020204" pitchFamily="34" charset="0"/>
                <a:cs typeface="Arial" panose="020B0604020202020204" pitchFamily="34" charset="0"/>
              </a:rPr>
              <a:t>			</a:t>
            </a:r>
            <a:r>
              <a:rPr lang="en-US" sz="1600" b="1" u="sng" dirty="0">
                <a:solidFill>
                  <a:srgbClr val="002060"/>
                </a:solidFill>
                <a:latin typeface="Arial" panose="020B0604020202020204" pitchFamily="34" charset="0"/>
                <a:cs typeface="Arial" panose="020B0604020202020204" pitchFamily="34" charset="0"/>
              </a:rPr>
              <a:t>Financial Support</a:t>
            </a:r>
            <a:endParaRPr lang="en-US" sz="1600" dirty="0">
              <a:solidFill>
                <a:srgbClr val="002060"/>
              </a:solidFill>
              <a:latin typeface="Arial" panose="020B0604020202020204" pitchFamily="34" charset="0"/>
              <a:cs typeface="Arial" panose="020B0604020202020204" pitchFamily="34" charset="0"/>
            </a:endParaRPr>
          </a:p>
          <a:p>
            <a:pPr marL="0" indent="0">
              <a:buNone/>
            </a:pPr>
            <a:r>
              <a:rPr lang="en-US" sz="1600" b="1" dirty="0"/>
              <a:t> </a:t>
            </a:r>
            <a:endParaRPr lang="en-US" sz="1600" dirty="0"/>
          </a:p>
          <a:p>
            <a:pPr lvl="0"/>
            <a:r>
              <a:rPr lang="en-US" sz="1400" b="1" dirty="0">
                <a:solidFill>
                  <a:srgbClr val="002060"/>
                </a:solidFill>
                <a:latin typeface="Arial" panose="020B0604020202020204" pitchFamily="34" charset="0"/>
                <a:cs typeface="Arial" panose="020B0604020202020204" pitchFamily="34" charset="0"/>
              </a:rPr>
              <a:t>North Slope Borough		</a:t>
            </a:r>
            <a:r>
              <a:rPr lang="en-US" sz="1400" b="1" dirty="0" smtClean="0">
                <a:solidFill>
                  <a:srgbClr val="002060"/>
                </a:solidFill>
                <a:latin typeface="Arial" panose="020B0604020202020204" pitchFamily="34" charset="0"/>
                <a:cs typeface="Arial" panose="020B0604020202020204" pitchFamily="34" charset="0"/>
              </a:rPr>
              <a:t>Arctic </a:t>
            </a:r>
            <a:r>
              <a:rPr lang="en-US" sz="1400" b="1" dirty="0">
                <a:solidFill>
                  <a:srgbClr val="002060"/>
                </a:solidFill>
                <a:latin typeface="Arial" panose="020B0604020202020204" pitchFamily="34" charset="0"/>
                <a:cs typeface="Arial" panose="020B0604020202020204" pitchFamily="34" charset="0"/>
              </a:rPr>
              <a:t>Slope Community Foundation</a:t>
            </a:r>
            <a:endParaRPr lang="en-US" sz="1400" dirty="0">
              <a:solidFill>
                <a:srgbClr val="002060"/>
              </a:solidFill>
              <a:latin typeface="Arial" panose="020B0604020202020204" pitchFamily="34" charset="0"/>
              <a:cs typeface="Arial" panose="020B0604020202020204" pitchFamily="34" charset="0"/>
            </a:endParaRPr>
          </a:p>
          <a:p>
            <a:pPr lvl="0"/>
            <a:r>
              <a:rPr lang="en-US" sz="1400" b="1" dirty="0">
                <a:solidFill>
                  <a:srgbClr val="002060"/>
                </a:solidFill>
                <a:latin typeface="Arial" panose="020B0604020202020204" pitchFamily="34" charset="0"/>
                <a:cs typeface="Arial" panose="020B0604020202020204" pitchFamily="34" charset="0"/>
              </a:rPr>
              <a:t>Kaktovik Inupiat Corporation	</a:t>
            </a:r>
            <a:r>
              <a:rPr lang="en-US" sz="1400" b="1" dirty="0" smtClean="0">
                <a:solidFill>
                  <a:srgbClr val="002060"/>
                </a:solidFill>
                <a:latin typeface="Arial" panose="020B0604020202020204" pitchFamily="34" charset="0"/>
                <a:cs typeface="Arial" panose="020B0604020202020204" pitchFamily="34" charset="0"/>
              </a:rPr>
              <a:t>ExxonMobil</a:t>
            </a:r>
            <a:endParaRPr lang="en-US" sz="1400" dirty="0">
              <a:solidFill>
                <a:srgbClr val="002060"/>
              </a:solidFill>
              <a:latin typeface="Arial" panose="020B0604020202020204" pitchFamily="34" charset="0"/>
              <a:cs typeface="Arial" panose="020B0604020202020204" pitchFamily="34" charset="0"/>
            </a:endParaRPr>
          </a:p>
          <a:p>
            <a:pPr lvl="0"/>
            <a:r>
              <a:rPr lang="en-US" sz="1400" b="1" dirty="0">
                <a:solidFill>
                  <a:srgbClr val="002060"/>
                </a:solidFill>
                <a:latin typeface="Arial" panose="020B0604020202020204" pitchFamily="34" charset="0"/>
                <a:cs typeface="Arial" panose="020B0604020202020204" pitchFamily="34" charset="0"/>
              </a:rPr>
              <a:t>Kaktovik Community Volunteers	</a:t>
            </a:r>
            <a:r>
              <a:rPr lang="en-US" sz="1400" b="1" dirty="0" smtClean="0">
                <a:solidFill>
                  <a:srgbClr val="002060"/>
                </a:solidFill>
                <a:latin typeface="Arial" panose="020B0604020202020204" pitchFamily="34" charset="0"/>
                <a:cs typeface="Arial" panose="020B0604020202020204" pitchFamily="34" charset="0"/>
              </a:rPr>
              <a:t>Shell</a:t>
            </a:r>
            <a:endParaRPr lang="en-US" sz="1400" dirty="0">
              <a:solidFill>
                <a:srgbClr val="002060"/>
              </a:solidFill>
              <a:latin typeface="Arial" panose="020B0604020202020204" pitchFamily="34" charset="0"/>
              <a:cs typeface="Arial" panose="020B0604020202020204" pitchFamily="34" charset="0"/>
            </a:endParaRPr>
          </a:p>
          <a:p>
            <a:pPr marL="0" indent="0">
              <a:buNone/>
            </a:pPr>
            <a:r>
              <a:rPr lang="en-US" sz="1400" b="1" dirty="0">
                <a:solidFill>
                  <a:srgbClr val="002060"/>
                </a:solidFill>
                <a:latin typeface="Arial" panose="020B0604020202020204" pitchFamily="34" charset="0"/>
                <a:cs typeface="Arial" panose="020B0604020202020204" pitchFamily="34" charset="0"/>
              </a:rPr>
              <a:t>	</a:t>
            </a:r>
            <a:r>
              <a:rPr lang="en-US" sz="1400" b="1" dirty="0" smtClean="0">
                <a:solidFill>
                  <a:srgbClr val="002060"/>
                </a:solidFill>
                <a:latin typeface="Arial" panose="020B0604020202020204" pitchFamily="34" charset="0"/>
                <a:cs typeface="Arial" panose="020B0604020202020204" pitchFamily="34" charset="0"/>
              </a:rPr>
              <a:t>	Plus </a:t>
            </a:r>
            <a:r>
              <a:rPr lang="en-US" sz="1400" b="1" dirty="0">
                <a:solidFill>
                  <a:srgbClr val="002060"/>
                </a:solidFill>
                <a:latin typeface="Arial" panose="020B0604020202020204" pitchFamily="34" charset="0"/>
                <a:cs typeface="Arial" panose="020B0604020202020204" pitchFamily="34" charset="0"/>
              </a:rPr>
              <a:t>many more companies, contractors and </a:t>
            </a:r>
            <a:r>
              <a:rPr lang="en-US" sz="1400" b="1" dirty="0" smtClean="0">
                <a:solidFill>
                  <a:srgbClr val="002060"/>
                </a:solidFill>
                <a:latin typeface="Arial" panose="020B0604020202020204" pitchFamily="34" charset="0"/>
                <a:cs typeface="Arial" panose="020B0604020202020204" pitchFamily="34" charset="0"/>
              </a:rPr>
              <a:t>individuals</a:t>
            </a:r>
          </a:p>
          <a:p>
            <a:pPr marL="0" indent="0">
              <a:buNone/>
            </a:pPr>
            <a:endParaRPr lang="en-US" sz="1400" dirty="0">
              <a:solidFill>
                <a:srgbClr val="002060"/>
              </a:solidFill>
              <a:latin typeface="Arial" panose="020B0604020202020204" pitchFamily="34" charset="0"/>
              <a:cs typeface="Arial" panose="020B0604020202020204" pitchFamily="34" charset="0"/>
            </a:endParaRPr>
          </a:p>
          <a:p>
            <a:pPr marL="0" indent="0">
              <a:buNone/>
            </a:pPr>
            <a:r>
              <a:rPr lang="en-US" sz="1600" b="1" u="sng" dirty="0" smtClean="0">
                <a:solidFill>
                  <a:srgbClr val="002060"/>
                </a:solidFill>
                <a:latin typeface="Arial" panose="020B0604020202020204" pitchFamily="34" charset="0"/>
                <a:cs typeface="Arial" panose="020B0604020202020204" pitchFamily="34" charset="0"/>
              </a:rPr>
              <a:t>Cellar </a:t>
            </a:r>
            <a:r>
              <a:rPr lang="en-US" sz="1600" b="1" u="sng" dirty="0">
                <a:solidFill>
                  <a:srgbClr val="002060"/>
                </a:solidFill>
                <a:latin typeface="Arial" panose="020B0604020202020204" pitchFamily="34" charset="0"/>
                <a:cs typeface="Arial" panose="020B0604020202020204" pitchFamily="34" charset="0"/>
              </a:rPr>
              <a:t>Design Advisors</a:t>
            </a:r>
            <a:endParaRPr lang="en-US" sz="1600" dirty="0">
              <a:solidFill>
                <a:srgbClr val="002060"/>
              </a:solidFill>
              <a:latin typeface="Arial" panose="020B0604020202020204" pitchFamily="34" charset="0"/>
              <a:cs typeface="Arial" panose="020B0604020202020204" pitchFamily="34" charset="0"/>
            </a:endParaRPr>
          </a:p>
          <a:p>
            <a:endParaRPr lang="en-US" sz="1400" dirty="0" smtClean="0">
              <a:solidFill>
                <a:srgbClr val="002060"/>
              </a:solidFill>
              <a:latin typeface="Arial" panose="020B0604020202020204" pitchFamily="34" charset="0"/>
              <a:cs typeface="Arial" panose="020B0604020202020204" pitchFamily="34" charset="0"/>
            </a:endParaRPr>
          </a:p>
          <a:p>
            <a:pPr lvl="0"/>
            <a:r>
              <a:rPr lang="en-US" sz="1400" b="1" dirty="0" smtClean="0">
                <a:solidFill>
                  <a:srgbClr val="002060"/>
                </a:solidFill>
                <a:latin typeface="Arial" panose="020B0604020202020204" pitchFamily="34" charset="0"/>
                <a:cs typeface="Arial" panose="020B0604020202020204" pitchFamily="34" charset="0"/>
              </a:rPr>
              <a:t>Kaktovik Whaling Captains Association</a:t>
            </a:r>
            <a:endParaRPr lang="en-US" sz="1400" dirty="0" smtClean="0">
              <a:solidFill>
                <a:srgbClr val="002060"/>
              </a:solidFill>
              <a:latin typeface="Arial" panose="020B0604020202020204" pitchFamily="34" charset="0"/>
              <a:cs typeface="Arial" panose="020B0604020202020204" pitchFamily="34" charset="0"/>
            </a:endParaRPr>
          </a:p>
          <a:p>
            <a:endParaRPr lang="en-US" sz="1400" dirty="0">
              <a:solidFill>
                <a:srgbClr val="002060"/>
              </a:solidFill>
              <a:latin typeface="Arial" panose="020B0604020202020204" pitchFamily="34" charset="0"/>
              <a:cs typeface="Arial" panose="020B0604020202020204" pitchFamily="34" charset="0"/>
            </a:endParaRPr>
          </a:p>
          <a:p>
            <a:pPr marL="0" indent="0">
              <a:buNone/>
            </a:pPr>
            <a:r>
              <a:rPr lang="en-US" sz="1600" b="1" u="sng" dirty="0" smtClean="0">
                <a:solidFill>
                  <a:srgbClr val="002060"/>
                </a:solidFill>
                <a:latin typeface="Arial" panose="020B0604020202020204" pitchFamily="34" charset="0"/>
                <a:cs typeface="Arial" panose="020B0604020202020204" pitchFamily="34" charset="0"/>
              </a:rPr>
              <a:t>Key </a:t>
            </a:r>
            <a:r>
              <a:rPr lang="en-US" sz="1600" b="1" u="sng" dirty="0">
                <a:solidFill>
                  <a:srgbClr val="002060"/>
                </a:solidFill>
                <a:latin typeface="Arial" panose="020B0604020202020204" pitchFamily="34" charset="0"/>
                <a:cs typeface="Arial" panose="020B0604020202020204" pitchFamily="34" charset="0"/>
              </a:rPr>
              <a:t>Cellar Construction Contractors</a:t>
            </a:r>
            <a:endParaRPr lang="en-US" sz="1600" dirty="0">
              <a:solidFill>
                <a:srgbClr val="002060"/>
              </a:solidFill>
              <a:latin typeface="Arial" panose="020B0604020202020204" pitchFamily="34" charset="0"/>
              <a:cs typeface="Arial" panose="020B0604020202020204" pitchFamily="34" charset="0"/>
            </a:endParaRPr>
          </a:p>
          <a:p>
            <a:pPr marL="0" indent="0">
              <a:buNone/>
            </a:pPr>
            <a:endParaRPr lang="en-US" sz="1500" dirty="0" smtClean="0">
              <a:solidFill>
                <a:srgbClr val="002060"/>
              </a:solidFill>
              <a:latin typeface="Arial" panose="020B0604020202020204" pitchFamily="34" charset="0"/>
              <a:cs typeface="Arial" panose="020B0604020202020204" pitchFamily="34" charset="0"/>
            </a:endParaRPr>
          </a:p>
          <a:p>
            <a:pPr lvl="0"/>
            <a:r>
              <a:rPr lang="en-US" sz="1400" b="1" dirty="0" smtClean="0">
                <a:solidFill>
                  <a:srgbClr val="002060"/>
                </a:solidFill>
                <a:latin typeface="Arial" panose="020B0604020202020204" pitchFamily="34" charset="0"/>
                <a:cs typeface="Arial" panose="020B0604020202020204" pitchFamily="34" charset="0"/>
              </a:rPr>
              <a:t>Housing </a:t>
            </a:r>
            <a:r>
              <a:rPr lang="en-US" sz="1400" b="1" dirty="0">
                <a:solidFill>
                  <a:srgbClr val="002060"/>
                </a:solidFill>
                <a:latin typeface="Arial" panose="020B0604020202020204" pitchFamily="34" charset="0"/>
                <a:cs typeface="Arial" panose="020B0604020202020204" pitchFamily="34" charset="0"/>
              </a:rPr>
              <a:t>and Foundation Design &amp; Construction:	Alchem, Inc</a:t>
            </a:r>
            <a:r>
              <a:rPr lang="en-US" sz="1400" b="1" dirty="0" smtClean="0">
                <a:solidFill>
                  <a:srgbClr val="002060"/>
                </a:solidFill>
                <a:latin typeface="Arial" panose="020B0604020202020204" pitchFamily="34" charset="0"/>
                <a:cs typeface="Arial" panose="020B0604020202020204" pitchFamily="34" charset="0"/>
              </a:rPr>
              <a:t>.</a:t>
            </a:r>
          </a:p>
          <a:p>
            <a:pPr lvl="0"/>
            <a:r>
              <a:rPr lang="en-US" sz="1400" b="1" dirty="0" smtClean="0">
                <a:solidFill>
                  <a:srgbClr val="002060"/>
                </a:solidFill>
                <a:latin typeface="Arial" panose="020B0604020202020204" pitchFamily="34" charset="0"/>
                <a:cs typeface="Arial" panose="020B0604020202020204" pitchFamily="34" charset="0"/>
              </a:rPr>
              <a:t>Thermosyphon Fabrication:			Arctic Foundations, Inc</a:t>
            </a:r>
            <a:endParaRPr lang="en-US" sz="1400" dirty="0">
              <a:solidFill>
                <a:srgbClr val="002060"/>
              </a:solidFill>
              <a:latin typeface="Arial" panose="020B0604020202020204" pitchFamily="34" charset="0"/>
              <a:cs typeface="Arial" panose="020B0604020202020204" pitchFamily="34" charset="0"/>
            </a:endParaRPr>
          </a:p>
          <a:p>
            <a:pPr lvl="0"/>
            <a:r>
              <a:rPr lang="en-US" sz="1400" b="1" dirty="0">
                <a:solidFill>
                  <a:srgbClr val="002060"/>
                </a:solidFill>
                <a:latin typeface="Arial" panose="020B0604020202020204" pitchFamily="34" charset="0"/>
                <a:cs typeface="Arial" panose="020B0604020202020204" pitchFamily="34" charset="0"/>
              </a:rPr>
              <a:t>Data Monitoring Design and Installation</a:t>
            </a:r>
            <a:r>
              <a:rPr lang="en-US" sz="1400" b="1" dirty="0" smtClean="0">
                <a:solidFill>
                  <a:srgbClr val="002060"/>
                </a:solidFill>
                <a:latin typeface="Arial" panose="020B0604020202020204" pitchFamily="34" charset="0"/>
                <a:cs typeface="Arial" panose="020B0604020202020204" pitchFamily="34" charset="0"/>
              </a:rPr>
              <a:t>:</a:t>
            </a:r>
            <a:r>
              <a:rPr lang="en-US" sz="1400" b="1" dirty="0">
                <a:solidFill>
                  <a:srgbClr val="002060"/>
                </a:solidFill>
                <a:latin typeface="Arial" panose="020B0604020202020204" pitchFamily="34" charset="0"/>
                <a:cs typeface="Arial" panose="020B0604020202020204" pitchFamily="34" charset="0"/>
              </a:rPr>
              <a:t>	</a:t>
            </a:r>
            <a:r>
              <a:rPr lang="en-US" sz="1400" b="1" dirty="0" smtClean="0">
                <a:solidFill>
                  <a:srgbClr val="002060"/>
                </a:solidFill>
                <a:latin typeface="Arial" panose="020B0604020202020204" pitchFamily="34" charset="0"/>
                <a:cs typeface="Arial" panose="020B0604020202020204" pitchFamily="34" charset="0"/>
              </a:rPr>
              <a:t>Dryden Instrumentation</a:t>
            </a:r>
            <a:endParaRPr lang="en-US" sz="1600" dirty="0"/>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983671" y="228600"/>
            <a:ext cx="1176655" cy="915035"/>
          </a:xfrm>
          <a:prstGeom prst="rect">
            <a:avLst/>
          </a:prstGeom>
        </p:spPr>
      </p:pic>
      <p:sp>
        <p:nvSpPr>
          <p:cNvPr id="5" name="TextBox 4"/>
          <p:cNvSpPr txBox="1"/>
          <p:nvPr/>
        </p:nvSpPr>
        <p:spPr>
          <a:xfrm>
            <a:off x="457200" y="1143635"/>
            <a:ext cx="6934200" cy="369332"/>
          </a:xfrm>
          <a:prstGeom prst="rect">
            <a:avLst/>
          </a:prstGeom>
          <a:noFill/>
        </p:spPr>
        <p:txBody>
          <a:bodyPr wrap="square" rtlCol="0">
            <a:spAutoFit/>
          </a:bodyPr>
          <a:lstStyle/>
          <a:p>
            <a:r>
              <a:rPr lang="en-US" b="1" u="sng" dirty="0" smtClean="0">
                <a:solidFill>
                  <a:srgbClr val="002060"/>
                </a:solidFill>
                <a:latin typeface="Arial" panose="020B0604020202020204" pitchFamily="34" charset="0"/>
                <a:cs typeface="Arial" panose="020B0604020202020204" pitchFamily="34" charset="0"/>
              </a:rPr>
              <a:t>ICE CELLAR KEY CONTRIBUTORS</a:t>
            </a:r>
            <a:endParaRPr lang="en-US" dirty="0">
              <a:solidFill>
                <a:srgbClr val="002060"/>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0C2F2719-B60F-498C-9642-3CB1383B6EB8}" type="slidenum">
              <a:rPr lang="en-US" b="1" smtClean="0">
                <a:solidFill>
                  <a:srgbClr val="002060"/>
                </a:solidFill>
              </a:rPr>
              <a:t>18</a:t>
            </a:fld>
            <a:endParaRPr lang="en-US" b="1" dirty="0">
              <a:solidFill>
                <a:srgbClr val="002060"/>
              </a:solidFill>
            </a:endParaRPr>
          </a:p>
        </p:txBody>
      </p:sp>
    </p:spTree>
    <p:extLst>
      <p:ext uri="{BB962C8B-B14F-4D97-AF65-F5344CB8AC3E}">
        <p14:creationId xmlns:p14="http://schemas.microsoft.com/office/powerpoint/2010/main" val="4022267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32500" lnSpcReduction="20000"/>
          </a:bodyPr>
          <a:lstStyle/>
          <a:p>
            <a:pPr marL="0" indent="0" algn="ctr">
              <a:buNone/>
            </a:pPr>
            <a:r>
              <a:rPr lang="en-US" sz="4900" b="1" dirty="0">
                <a:solidFill>
                  <a:srgbClr val="002060"/>
                </a:solidFill>
              </a:rPr>
              <a:t>KAKTOVIK COMMUNITY FOUNDATION</a:t>
            </a:r>
            <a:endParaRPr lang="en-US" sz="4900" dirty="0">
              <a:solidFill>
                <a:srgbClr val="002060"/>
              </a:solidFill>
            </a:endParaRPr>
          </a:p>
          <a:p>
            <a:pPr marL="0" indent="0" algn="ctr">
              <a:buNone/>
            </a:pPr>
            <a:r>
              <a:rPr lang="en-US" sz="4900" b="1" dirty="0">
                <a:solidFill>
                  <a:srgbClr val="002060"/>
                </a:solidFill>
              </a:rPr>
              <a:t>Board of Directors</a:t>
            </a:r>
            <a:endParaRPr lang="en-US" sz="4900" dirty="0">
              <a:solidFill>
                <a:srgbClr val="002060"/>
              </a:solidFill>
            </a:endParaRPr>
          </a:p>
          <a:p>
            <a:pPr marL="0" indent="0">
              <a:buNone/>
            </a:pPr>
            <a:r>
              <a:rPr lang="en-US" b="1" dirty="0"/>
              <a:t> </a:t>
            </a:r>
            <a:endParaRPr lang="en-US" dirty="0"/>
          </a:p>
          <a:p>
            <a:pPr marL="0" indent="0">
              <a:buNone/>
            </a:pPr>
            <a:r>
              <a:rPr lang="en-US" b="1" dirty="0"/>
              <a:t> </a:t>
            </a:r>
            <a:endParaRPr lang="en-US" dirty="0"/>
          </a:p>
          <a:p>
            <a:pPr marL="0" indent="0">
              <a:buNone/>
            </a:pPr>
            <a:r>
              <a:rPr lang="en-US" b="1" dirty="0"/>
              <a:t>   </a:t>
            </a:r>
            <a:endParaRPr lang="en-US" dirty="0"/>
          </a:p>
          <a:p>
            <a:pPr marL="0" indent="0">
              <a:buNone/>
            </a:pPr>
            <a:r>
              <a:rPr lang="en-US" sz="4300" b="1" u="sng" dirty="0" smtClean="0">
                <a:solidFill>
                  <a:srgbClr val="002060"/>
                </a:solidFill>
              </a:rPr>
              <a:t>2017 Board</a:t>
            </a:r>
            <a:endParaRPr lang="en-US" sz="4300" dirty="0">
              <a:solidFill>
                <a:srgbClr val="002060"/>
              </a:solidFill>
            </a:endParaRPr>
          </a:p>
          <a:p>
            <a:endParaRPr lang="en-US" sz="4300" dirty="0">
              <a:solidFill>
                <a:srgbClr val="002060"/>
              </a:solidFill>
            </a:endParaRPr>
          </a:p>
          <a:p>
            <a:pPr marL="0" indent="0">
              <a:buNone/>
            </a:pPr>
            <a:r>
              <a:rPr lang="en-US" sz="4300" b="1" dirty="0">
                <a:solidFill>
                  <a:srgbClr val="002060"/>
                </a:solidFill>
              </a:rPr>
              <a:t>	President		Matthew Rexford		Native Village of Kaktovik</a:t>
            </a:r>
            <a:endParaRPr lang="en-US" sz="4300" dirty="0">
              <a:solidFill>
                <a:srgbClr val="002060"/>
              </a:solidFill>
            </a:endParaRPr>
          </a:p>
          <a:p>
            <a:pPr marL="0" indent="0">
              <a:buNone/>
            </a:pPr>
            <a:r>
              <a:rPr lang="en-US" sz="4300" b="1" dirty="0">
                <a:solidFill>
                  <a:srgbClr val="002060"/>
                </a:solidFill>
              </a:rPr>
              <a:t>	Vice President	Charles C. Lampe		Kaktovik Inupiat Corporation</a:t>
            </a:r>
            <a:endParaRPr lang="en-US" sz="4300" dirty="0">
              <a:solidFill>
                <a:srgbClr val="002060"/>
              </a:solidFill>
            </a:endParaRPr>
          </a:p>
          <a:p>
            <a:pPr marL="0" indent="0">
              <a:buNone/>
            </a:pPr>
            <a:r>
              <a:rPr lang="en-US" sz="4300" b="1" dirty="0">
                <a:solidFill>
                  <a:srgbClr val="002060"/>
                </a:solidFill>
              </a:rPr>
              <a:t>	Secretary		Nora Jane Burns		City of Kaktovik</a:t>
            </a:r>
            <a:endParaRPr lang="en-US" sz="4300" dirty="0">
              <a:solidFill>
                <a:srgbClr val="002060"/>
              </a:solidFill>
            </a:endParaRPr>
          </a:p>
          <a:p>
            <a:pPr marL="0" indent="0">
              <a:buNone/>
            </a:pPr>
            <a:r>
              <a:rPr lang="en-US" sz="4300" b="1" dirty="0">
                <a:solidFill>
                  <a:srgbClr val="002060"/>
                </a:solidFill>
              </a:rPr>
              <a:t>	Treasurer		Ida Angasan			City of Kaktovik</a:t>
            </a:r>
            <a:endParaRPr lang="en-US" sz="4300" dirty="0">
              <a:solidFill>
                <a:srgbClr val="002060"/>
              </a:solidFill>
            </a:endParaRPr>
          </a:p>
          <a:p>
            <a:pPr marL="0" indent="0">
              <a:buNone/>
            </a:pPr>
            <a:r>
              <a:rPr lang="en-US" sz="4300" b="1" dirty="0">
                <a:solidFill>
                  <a:srgbClr val="002060"/>
                </a:solidFill>
              </a:rPr>
              <a:t>	Member		Edward Rexford		Native Village of Kaktovik</a:t>
            </a:r>
            <a:endParaRPr lang="en-US" sz="4300" dirty="0">
              <a:solidFill>
                <a:srgbClr val="002060"/>
              </a:solidFill>
            </a:endParaRPr>
          </a:p>
          <a:p>
            <a:pPr marL="0" indent="0">
              <a:buNone/>
            </a:pPr>
            <a:r>
              <a:rPr lang="en-US" sz="4300" b="1" dirty="0">
                <a:solidFill>
                  <a:srgbClr val="002060"/>
                </a:solidFill>
              </a:rPr>
              <a:t>	Member		George Kaleak		At-Large</a:t>
            </a:r>
            <a:endParaRPr lang="en-US" sz="4300" dirty="0">
              <a:solidFill>
                <a:srgbClr val="002060"/>
              </a:solidFill>
            </a:endParaRPr>
          </a:p>
          <a:p>
            <a:pPr marL="0" indent="0">
              <a:buNone/>
            </a:pPr>
            <a:r>
              <a:rPr lang="en-US" sz="4300" b="1" dirty="0">
                <a:solidFill>
                  <a:srgbClr val="002060"/>
                </a:solidFill>
              </a:rPr>
              <a:t>	Member		Annie Tikluk		</a:t>
            </a:r>
            <a:r>
              <a:rPr lang="en-US" sz="4300" b="1" dirty="0" smtClean="0">
                <a:solidFill>
                  <a:srgbClr val="002060"/>
                </a:solidFill>
              </a:rPr>
              <a:t>At-Large</a:t>
            </a:r>
            <a:endParaRPr lang="en-US" sz="4300" dirty="0">
              <a:solidFill>
                <a:srgbClr val="002060"/>
              </a:solidFill>
            </a:endParaRPr>
          </a:p>
          <a:p>
            <a:endParaRPr lang="en-US" sz="4300" dirty="0">
              <a:solidFill>
                <a:srgbClr val="002060"/>
              </a:solidFill>
            </a:endParaRPr>
          </a:p>
          <a:p>
            <a:endParaRPr lang="en-US" sz="4300" dirty="0">
              <a:solidFill>
                <a:srgbClr val="002060"/>
              </a:solidFill>
            </a:endParaRPr>
          </a:p>
          <a:p>
            <a:pPr marL="0" indent="0">
              <a:buNone/>
            </a:pPr>
            <a:r>
              <a:rPr lang="en-US" sz="4300" b="1" u="sng" dirty="0" smtClean="0">
                <a:solidFill>
                  <a:srgbClr val="002060"/>
                </a:solidFill>
              </a:rPr>
              <a:t>2017 Staff</a:t>
            </a:r>
            <a:endParaRPr lang="en-US" sz="4300" dirty="0">
              <a:solidFill>
                <a:srgbClr val="002060"/>
              </a:solidFill>
            </a:endParaRPr>
          </a:p>
          <a:p>
            <a:endParaRPr lang="en-US" sz="4300" dirty="0">
              <a:solidFill>
                <a:srgbClr val="002060"/>
              </a:solidFill>
            </a:endParaRPr>
          </a:p>
          <a:p>
            <a:pPr marL="0" indent="0">
              <a:buNone/>
            </a:pPr>
            <a:r>
              <a:rPr lang="en-US" sz="4300" b="1" dirty="0">
                <a:solidFill>
                  <a:srgbClr val="002060"/>
                </a:solidFill>
              </a:rPr>
              <a:t>	Executive Director		Marnie Isaacs</a:t>
            </a:r>
            <a:endParaRPr lang="en-US" sz="4300" dirty="0">
              <a:solidFill>
                <a:srgbClr val="002060"/>
              </a:solidFill>
            </a:endParaRPr>
          </a:p>
          <a:p>
            <a:pPr marL="0" indent="0">
              <a:buNone/>
            </a:pPr>
            <a:r>
              <a:rPr lang="en-US" sz="4300" b="1" dirty="0">
                <a:solidFill>
                  <a:srgbClr val="002060"/>
                </a:solidFill>
              </a:rPr>
              <a:t>	Attorney			Walter Featherly, Holland &amp; Knight</a:t>
            </a:r>
            <a:endParaRPr lang="en-US" sz="4300" dirty="0">
              <a:solidFill>
                <a:srgbClr val="002060"/>
              </a:solidFill>
            </a:endParaRPr>
          </a:p>
          <a:p>
            <a:pPr marL="0" indent="0">
              <a:buNone/>
            </a:pPr>
            <a:r>
              <a:rPr lang="en-US" sz="4300" b="1" dirty="0">
                <a:solidFill>
                  <a:srgbClr val="002060"/>
                </a:solidFill>
              </a:rPr>
              <a:t>	Accountant			Key Getty, BDO</a:t>
            </a:r>
            <a:endParaRPr lang="en-US" sz="4300" dirty="0">
              <a:solidFill>
                <a:srgbClr val="00206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983671" y="228600"/>
            <a:ext cx="1176655" cy="915035"/>
          </a:xfrm>
          <a:prstGeom prst="rect">
            <a:avLst/>
          </a:prstGeom>
        </p:spPr>
      </p:pic>
      <p:sp>
        <p:nvSpPr>
          <p:cNvPr id="5" name="Slide Number Placeholder 4"/>
          <p:cNvSpPr>
            <a:spLocks noGrp="1"/>
          </p:cNvSpPr>
          <p:nvPr>
            <p:ph type="sldNum" sz="quarter" idx="12"/>
          </p:nvPr>
        </p:nvSpPr>
        <p:spPr/>
        <p:txBody>
          <a:bodyPr/>
          <a:lstStyle/>
          <a:p>
            <a:fld id="{0C2F2719-B60F-498C-9642-3CB1383B6EB8}" type="slidenum">
              <a:rPr lang="en-US" b="1" smtClean="0">
                <a:solidFill>
                  <a:srgbClr val="002060"/>
                </a:solidFill>
              </a:rPr>
              <a:t>19</a:t>
            </a:fld>
            <a:endParaRPr lang="en-US" b="1" dirty="0">
              <a:solidFill>
                <a:srgbClr val="002060"/>
              </a:solidFill>
            </a:endParaRPr>
          </a:p>
        </p:txBody>
      </p:sp>
    </p:spTree>
    <p:extLst>
      <p:ext uri="{BB962C8B-B14F-4D97-AF65-F5344CB8AC3E}">
        <p14:creationId xmlns:p14="http://schemas.microsoft.com/office/powerpoint/2010/main" val="85495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normAutofit fontScale="40000" lnSpcReduction="20000"/>
          </a:bodyPr>
          <a:lstStyle/>
          <a:p>
            <a:pPr marL="0" indent="0">
              <a:buNone/>
            </a:pPr>
            <a:r>
              <a:rPr lang="en-US" sz="4000" b="1" u="sng" dirty="0" smtClean="0">
                <a:solidFill>
                  <a:srgbClr val="002060"/>
                </a:solidFill>
                <a:latin typeface="Arial" panose="020B0604020202020204" pitchFamily="34" charset="0"/>
                <a:cs typeface="Arial" panose="020B0604020202020204" pitchFamily="34" charset="0"/>
              </a:rPr>
              <a:t>KAKTOVIK COMMUNITY FOUNDATION</a:t>
            </a:r>
          </a:p>
          <a:p>
            <a:endParaRPr lang="en-US" b="1" dirty="0" smtClean="0">
              <a:solidFill>
                <a:srgbClr val="002060"/>
              </a:solidFill>
              <a:latin typeface="Arial" panose="020B0604020202020204" pitchFamily="34" charset="0"/>
              <a:cs typeface="Arial" panose="020B0604020202020204" pitchFamily="34" charset="0"/>
            </a:endParaRPr>
          </a:p>
          <a:p>
            <a:pPr lvl="0">
              <a:spcAft>
                <a:spcPts val="600"/>
              </a:spcAft>
            </a:pPr>
            <a:r>
              <a:rPr lang="en-US" sz="3500" b="1" dirty="0" smtClean="0">
                <a:solidFill>
                  <a:srgbClr val="002060"/>
                </a:solidFill>
                <a:latin typeface="Arial" panose="020B0604020202020204" pitchFamily="34" charset="0"/>
                <a:cs typeface="Arial" panose="020B0604020202020204" pitchFamily="34" charset="0"/>
              </a:rPr>
              <a:t>Founded 2013</a:t>
            </a:r>
          </a:p>
          <a:p>
            <a:pPr lvl="0">
              <a:spcAft>
                <a:spcPts val="600"/>
              </a:spcAft>
            </a:pPr>
            <a:r>
              <a:rPr lang="en-US" sz="3500" b="1" dirty="0" smtClean="0">
                <a:solidFill>
                  <a:srgbClr val="002060"/>
                </a:solidFill>
                <a:latin typeface="Arial" panose="020B0604020202020204" pitchFamily="34" charset="0"/>
                <a:cs typeface="Arial" panose="020B0604020202020204" pitchFamily="34" charset="0"/>
              </a:rPr>
              <a:t>Tri-lateral Board of Directors (City of Kaktovik/Native Village of Kaktovik/Kaktovik Inupiat Corporation)</a:t>
            </a:r>
          </a:p>
          <a:p>
            <a:pPr lvl="0">
              <a:spcAft>
                <a:spcPts val="600"/>
              </a:spcAft>
            </a:pPr>
            <a:r>
              <a:rPr lang="en-US" sz="3500" b="1" dirty="0" smtClean="0">
                <a:solidFill>
                  <a:srgbClr val="002060"/>
                </a:solidFill>
                <a:latin typeface="Arial" panose="020B0604020202020204" pitchFamily="34" charset="0"/>
                <a:cs typeface="Arial" panose="020B0604020202020204" pitchFamily="34" charset="0"/>
              </a:rPr>
              <a:t>Mission – To celebrate Kaktovik Culture, Community and Learning</a:t>
            </a:r>
          </a:p>
          <a:p>
            <a:endParaRPr lang="en-US" b="1" dirty="0" smtClean="0">
              <a:solidFill>
                <a:srgbClr val="002060"/>
              </a:solidFill>
              <a:latin typeface="Arial" panose="020B0604020202020204" pitchFamily="34" charset="0"/>
              <a:cs typeface="Arial" panose="020B0604020202020204" pitchFamily="34" charset="0"/>
            </a:endParaRPr>
          </a:p>
          <a:p>
            <a:pPr marL="0" indent="0">
              <a:buNone/>
            </a:pPr>
            <a:r>
              <a:rPr lang="en-US" sz="4000" b="1" u="sng" dirty="0" smtClean="0">
                <a:solidFill>
                  <a:srgbClr val="002060"/>
                </a:solidFill>
                <a:latin typeface="Arial" panose="020B0604020202020204" pitchFamily="34" charset="0"/>
                <a:cs typeface="Arial" panose="020B0604020202020204" pitchFamily="34" charset="0"/>
              </a:rPr>
              <a:t>ICE CELLAR PRINCIPALS</a:t>
            </a:r>
          </a:p>
          <a:p>
            <a:endParaRPr lang="en-US" b="1" dirty="0" smtClean="0">
              <a:solidFill>
                <a:srgbClr val="002060"/>
              </a:solidFill>
              <a:latin typeface="Arial" panose="020B0604020202020204" pitchFamily="34" charset="0"/>
              <a:cs typeface="Arial" panose="020B0604020202020204" pitchFamily="34" charset="0"/>
            </a:endParaRPr>
          </a:p>
          <a:p>
            <a:pPr lvl="0">
              <a:spcAft>
                <a:spcPts val="600"/>
              </a:spcAft>
            </a:pPr>
            <a:r>
              <a:rPr lang="en-US" sz="3500" b="1" dirty="0" smtClean="0">
                <a:solidFill>
                  <a:srgbClr val="002060"/>
                </a:solidFill>
                <a:latin typeface="Arial" panose="020B0604020202020204" pitchFamily="34" charset="0"/>
                <a:cs typeface="Arial" panose="020B0604020202020204" pitchFamily="34" charset="0"/>
              </a:rPr>
              <a:t>Cellar storage to be shared each year between </a:t>
            </a:r>
            <a:br>
              <a:rPr lang="en-US" sz="3500" b="1" dirty="0" smtClean="0">
                <a:solidFill>
                  <a:srgbClr val="002060"/>
                </a:solidFill>
                <a:latin typeface="Arial" panose="020B0604020202020204" pitchFamily="34" charset="0"/>
                <a:cs typeface="Arial" panose="020B0604020202020204" pitchFamily="34" charset="0"/>
              </a:rPr>
            </a:br>
            <a:r>
              <a:rPr lang="en-US" sz="3500" b="1" dirty="0" smtClean="0">
                <a:solidFill>
                  <a:srgbClr val="002060"/>
                </a:solidFill>
                <a:latin typeface="Arial" panose="020B0604020202020204" pitchFamily="34" charset="0"/>
                <a:cs typeface="Arial" panose="020B0604020202020204" pitchFamily="34" charset="0"/>
              </a:rPr>
              <a:t>Kaktovik’s 3 successful captains.</a:t>
            </a:r>
          </a:p>
          <a:p>
            <a:pPr lvl="0">
              <a:spcAft>
                <a:spcPts val="600"/>
              </a:spcAft>
            </a:pPr>
            <a:r>
              <a:rPr lang="en-US" sz="3500" b="1" dirty="0" smtClean="0">
                <a:solidFill>
                  <a:srgbClr val="002060"/>
                </a:solidFill>
                <a:latin typeface="Arial" panose="020B0604020202020204" pitchFamily="34" charset="0"/>
                <a:cs typeface="Arial" panose="020B0604020202020204" pitchFamily="34" charset="0"/>
              </a:rPr>
              <a:t>All cellar activity and operations to remain off-grid.</a:t>
            </a:r>
          </a:p>
          <a:p>
            <a:pPr lvl="0">
              <a:spcAft>
                <a:spcPts val="600"/>
              </a:spcAft>
            </a:pPr>
            <a:r>
              <a:rPr lang="en-US" sz="3500" b="1" dirty="0" smtClean="0">
                <a:solidFill>
                  <a:srgbClr val="002060"/>
                </a:solidFill>
                <a:latin typeface="Arial" panose="020B0604020202020204" pitchFamily="34" charset="0"/>
                <a:cs typeface="Arial" panose="020B0604020202020204" pitchFamily="34" charset="0"/>
              </a:rPr>
              <a:t>Cellar design represents a blend of Inupiaq tradition </a:t>
            </a:r>
            <a:br>
              <a:rPr lang="en-US" sz="3500" b="1" dirty="0" smtClean="0">
                <a:solidFill>
                  <a:srgbClr val="002060"/>
                </a:solidFill>
                <a:latin typeface="Arial" panose="020B0604020202020204" pitchFamily="34" charset="0"/>
                <a:cs typeface="Arial" panose="020B0604020202020204" pitchFamily="34" charset="0"/>
              </a:rPr>
            </a:br>
            <a:r>
              <a:rPr lang="en-US" sz="3500" b="1" dirty="0" smtClean="0">
                <a:solidFill>
                  <a:srgbClr val="002060"/>
                </a:solidFill>
                <a:latin typeface="Arial" panose="020B0604020202020204" pitchFamily="34" charset="0"/>
                <a:cs typeface="Arial" panose="020B0604020202020204" pitchFamily="34" charset="0"/>
              </a:rPr>
              <a:t>and engineering technology.</a:t>
            </a:r>
          </a:p>
          <a:p>
            <a:pPr lvl="0">
              <a:spcAft>
                <a:spcPts val="600"/>
              </a:spcAft>
            </a:pPr>
            <a:r>
              <a:rPr lang="en-US" sz="3500" b="1" dirty="0" smtClean="0">
                <a:solidFill>
                  <a:srgbClr val="002060"/>
                </a:solidFill>
                <a:latin typeface="Arial" panose="020B0604020202020204" pitchFamily="34" charset="0"/>
                <a:cs typeface="Arial" panose="020B0604020202020204" pitchFamily="34" charset="0"/>
              </a:rPr>
              <a:t>Cellar design is intended to address climate change </a:t>
            </a:r>
            <a:br>
              <a:rPr lang="en-US" sz="3500" b="1" dirty="0" smtClean="0">
                <a:solidFill>
                  <a:srgbClr val="002060"/>
                </a:solidFill>
                <a:latin typeface="Arial" panose="020B0604020202020204" pitchFamily="34" charset="0"/>
                <a:cs typeface="Arial" panose="020B0604020202020204" pitchFamily="34" charset="0"/>
              </a:rPr>
            </a:br>
            <a:r>
              <a:rPr lang="en-US" sz="3500" b="1" dirty="0" smtClean="0">
                <a:solidFill>
                  <a:srgbClr val="002060"/>
                </a:solidFill>
                <a:latin typeface="Arial" panose="020B0604020202020204" pitchFamily="34" charset="0"/>
                <a:cs typeface="Arial" panose="020B0604020202020204" pitchFamily="34" charset="0"/>
              </a:rPr>
              <a:t>through adaptation and monitoring.</a:t>
            </a:r>
          </a:p>
          <a:p>
            <a:pPr lvl="0">
              <a:spcAft>
                <a:spcPts val="600"/>
              </a:spcAft>
            </a:pPr>
            <a:r>
              <a:rPr lang="en-US" sz="3500" b="1" dirty="0" smtClean="0">
                <a:solidFill>
                  <a:srgbClr val="002060"/>
                </a:solidFill>
                <a:latin typeface="Arial" panose="020B0604020202020204" pitchFamily="34" charset="0"/>
                <a:cs typeface="Arial" panose="020B0604020202020204" pitchFamily="34" charset="0"/>
              </a:rPr>
              <a:t>All plans and learnings from the cellar design, </a:t>
            </a:r>
            <a:br>
              <a:rPr lang="en-US" sz="3500" b="1" dirty="0" smtClean="0">
                <a:solidFill>
                  <a:srgbClr val="002060"/>
                </a:solidFill>
                <a:latin typeface="Arial" panose="020B0604020202020204" pitchFamily="34" charset="0"/>
                <a:cs typeface="Arial" panose="020B0604020202020204" pitchFamily="34" charset="0"/>
              </a:rPr>
            </a:br>
            <a:r>
              <a:rPr lang="en-US" sz="3500" b="1" dirty="0" smtClean="0">
                <a:solidFill>
                  <a:srgbClr val="002060"/>
                </a:solidFill>
                <a:latin typeface="Arial" panose="020B0604020202020204" pitchFamily="34" charset="0"/>
                <a:cs typeface="Arial" panose="020B0604020202020204" pitchFamily="34" charset="0"/>
              </a:rPr>
              <a:t>construction and operation to be shared with</a:t>
            </a:r>
            <a:br>
              <a:rPr lang="en-US" sz="3500" b="1" dirty="0" smtClean="0">
                <a:solidFill>
                  <a:srgbClr val="002060"/>
                </a:solidFill>
                <a:latin typeface="Arial" panose="020B0604020202020204" pitchFamily="34" charset="0"/>
                <a:cs typeface="Arial" panose="020B0604020202020204" pitchFamily="34" charset="0"/>
              </a:rPr>
            </a:br>
            <a:r>
              <a:rPr lang="en-US" sz="3500" b="1" dirty="0" smtClean="0">
                <a:solidFill>
                  <a:srgbClr val="002060"/>
                </a:solidFill>
                <a:latin typeface="Arial" panose="020B0604020202020204" pitchFamily="34" charset="0"/>
                <a:cs typeface="Arial" panose="020B0604020202020204" pitchFamily="34" charset="0"/>
              </a:rPr>
              <a:t>whaling villages.</a:t>
            </a:r>
          </a:p>
          <a:p>
            <a:endParaRPr lang="en-US" sz="35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983671" y="228600"/>
            <a:ext cx="1176655" cy="915035"/>
          </a:xfrm>
          <a:prstGeom prst="rect">
            <a:avLst/>
          </a:prstGeom>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9750" t="5930" r="13875" b="9101"/>
          <a:stretch/>
        </p:blipFill>
        <p:spPr>
          <a:xfrm>
            <a:off x="5745390" y="3581400"/>
            <a:ext cx="2721232" cy="2266951"/>
          </a:xfrm>
          <a:prstGeom prst="rect">
            <a:avLst/>
          </a:prstGeom>
        </p:spPr>
      </p:pic>
      <p:sp>
        <p:nvSpPr>
          <p:cNvPr id="5" name="Slide Number Placeholder 4"/>
          <p:cNvSpPr>
            <a:spLocks noGrp="1"/>
          </p:cNvSpPr>
          <p:nvPr>
            <p:ph type="sldNum" sz="quarter" idx="12"/>
          </p:nvPr>
        </p:nvSpPr>
        <p:spPr/>
        <p:txBody>
          <a:bodyPr/>
          <a:lstStyle/>
          <a:p>
            <a:fld id="{0C2F2719-B60F-498C-9642-3CB1383B6EB8}" type="slidenum">
              <a:rPr lang="en-US" b="1" smtClean="0">
                <a:solidFill>
                  <a:srgbClr val="002060"/>
                </a:solidFill>
              </a:rPr>
              <a:t>2</a:t>
            </a:fld>
            <a:endParaRPr lang="en-US" b="1" dirty="0">
              <a:solidFill>
                <a:srgbClr val="002060"/>
              </a:solidFill>
            </a:endParaRPr>
          </a:p>
        </p:txBody>
      </p:sp>
    </p:spTree>
    <p:extLst>
      <p:ext uri="{BB962C8B-B14F-4D97-AF65-F5344CB8AC3E}">
        <p14:creationId xmlns:p14="http://schemas.microsoft.com/office/powerpoint/2010/main" val="1867329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24384" y="1359131"/>
            <a:ext cx="4171432" cy="4063536"/>
          </a:xfrm>
        </p:spPr>
      </p:pic>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3983671" y="228600"/>
            <a:ext cx="1176655" cy="915035"/>
          </a:xfrm>
          <a:prstGeom prst="rect">
            <a:avLst/>
          </a:prstGeom>
        </p:spPr>
      </p:pic>
      <p:sp>
        <p:nvSpPr>
          <p:cNvPr id="6" name="TextBox 5"/>
          <p:cNvSpPr txBox="1"/>
          <p:nvPr/>
        </p:nvSpPr>
        <p:spPr>
          <a:xfrm>
            <a:off x="2446020" y="5608320"/>
            <a:ext cx="4419600" cy="523220"/>
          </a:xfrm>
          <a:prstGeom prst="rect">
            <a:avLst/>
          </a:prstGeom>
          <a:noFill/>
        </p:spPr>
        <p:txBody>
          <a:bodyPr wrap="square" rtlCol="0">
            <a:spAutoFit/>
          </a:bodyPr>
          <a:lstStyle/>
          <a:p>
            <a:pPr algn="ctr"/>
            <a:r>
              <a:rPr lang="en-US" sz="2800" b="1" dirty="0" smtClean="0">
                <a:solidFill>
                  <a:srgbClr val="002060"/>
                </a:solidFill>
                <a:latin typeface="Arial" panose="020B0604020202020204" pitchFamily="34" charset="0"/>
                <a:cs typeface="Arial" panose="020B0604020202020204" pitchFamily="34" charset="0"/>
              </a:rPr>
              <a:t>QUYANAQPAK</a:t>
            </a:r>
            <a:endParaRPr lang="en-US" sz="2800" dirty="0">
              <a:solidFill>
                <a:srgbClr val="002060"/>
              </a:solidFill>
              <a:latin typeface="Arial" panose="020B0604020202020204" pitchFamily="34" charset="0"/>
              <a:cs typeface="Arial" panose="020B0604020202020204" pitchFamily="34" charset="0"/>
            </a:endParaRPr>
          </a:p>
        </p:txBody>
      </p:sp>
      <p:sp>
        <p:nvSpPr>
          <p:cNvPr id="7" name="Rectangle 6"/>
          <p:cNvSpPr/>
          <p:nvPr/>
        </p:nvSpPr>
        <p:spPr>
          <a:xfrm>
            <a:off x="2438400" y="1295400"/>
            <a:ext cx="4343400" cy="41909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0C2F2719-B60F-498C-9642-3CB1383B6EB8}" type="slidenum">
              <a:rPr lang="en-US" b="1" smtClean="0">
                <a:solidFill>
                  <a:srgbClr val="002060"/>
                </a:solidFill>
              </a:rPr>
              <a:t>20</a:t>
            </a:fld>
            <a:endParaRPr lang="en-US" b="1" dirty="0">
              <a:solidFill>
                <a:srgbClr val="002060"/>
              </a:solidFill>
            </a:endParaRPr>
          </a:p>
        </p:txBody>
      </p:sp>
    </p:spTree>
    <p:extLst>
      <p:ext uri="{BB962C8B-B14F-4D97-AF65-F5344CB8AC3E}">
        <p14:creationId xmlns:p14="http://schemas.microsoft.com/office/powerpoint/2010/main" val="721431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983671" y="228600"/>
            <a:ext cx="1176655" cy="915035"/>
          </a:xfrm>
          <a:prstGeom prst="rect">
            <a:avLst/>
          </a:prstGeom>
        </p:spPr>
      </p:pic>
      <p:pic>
        <p:nvPicPr>
          <p:cNvPr id="5" name="Picture 4"/>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l="18631" t="12646" r="15290" b="-1"/>
          <a:stretch/>
        </p:blipFill>
        <p:spPr>
          <a:xfrm rot="5400000">
            <a:off x="647305" y="1671831"/>
            <a:ext cx="4359893" cy="4267665"/>
          </a:xfrm>
          <a:prstGeom prst="rect">
            <a:avLst/>
          </a:prstGeom>
        </p:spPr>
      </p:pic>
      <p:sp>
        <p:nvSpPr>
          <p:cNvPr id="6" name="TextBox 5"/>
          <p:cNvSpPr txBox="1"/>
          <p:nvPr/>
        </p:nvSpPr>
        <p:spPr>
          <a:xfrm>
            <a:off x="609600" y="1158875"/>
            <a:ext cx="6019800" cy="338554"/>
          </a:xfrm>
          <a:prstGeom prst="rect">
            <a:avLst/>
          </a:prstGeom>
          <a:noFill/>
        </p:spPr>
        <p:txBody>
          <a:bodyPr wrap="square" rtlCol="0">
            <a:spAutoFit/>
          </a:bodyPr>
          <a:lstStyle/>
          <a:p>
            <a:r>
              <a:rPr lang="en-US" sz="1600" b="1" u="sng" dirty="0" smtClean="0">
                <a:solidFill>
                  <a:srgbClr val="002060"/>
                </a:solidFill>
                <a:latin typeface="Arial" panose="020B0604020202020204" pitchFamily="34" charset="0"/>
                <a:cs typeface="Arial" panose="020B0604020202020204" pitchFamily="34" charset="0"/>
              </a:rPr>
              <a:t>AERIAL PHOTO OF CELLAR LOCATION AND TOPOGRAPHY</a:t>
            </a:r>
            <a:endParaRPr lang="en-US" sz="1600" b="1" u="sng" dirty="0">
              <a:solidFill>
                <a:srgbClr val="002060"/>
              </a:solidFill>
              <a:latin typeface="Arial" panose="020B0604020202020204" pitchFamily="34" charset="0"/>
              <a:cs typeface="Arial" panose="020B0604020202020204" pitchFamily="34" charset="0"/>
            </a:endParaRPr>
          </a:p>
        </p:txBody>
      </p:sp>
      <p:sp>
        <p:nvSpPr>
          <p:cNvPr id="7" name="TextBox 6"/>
          <p:cNvSpPr txBox="1"/>
          <p:nvPr/>
        </p:nvSpPr>
        <p:spPr>
          <a:xfrm>
            <a:off x="693420" y="5985608"/>
            <a:ext cx="6248400" cy="276999"/>
          </a:xfrm>
          <a:prstGeom prst="rect">
            <a:avLst/>
          </a:prstGeom>
          <a:noFill/>
        </p:spPr>
        <p:txBody>
          <a:bodyPr wrap="square" rtlCol="0">
            <a:spAutoFit/>
          </a:bodyPr>
          <a:lstStyle/>
          <a:p>
            <a:r>
              <a:rPr lang="en-US" sz="1200" b="1" dirty="0" smtClean="0">
                <a:solidFill>
                  <a:srgbClr val="002060"/>
                </a:solidFill>
                <a:latin typeface="Arial" panose="020B0604020202020204" pitchFamily="34" charset="0"/>
                <a:cs typeface="Arial" panose="020B0604020202020204" pitchFamily="34" charset="0"/>
              </a:rPr>
              <a:t>Cellar located 48’ above sea level in a well-drained area</a:t>
            </a:r>
            <a:endParaRPr lang="en-US" sz="1200" b="1" dirty="0">
              <a:solidFill>
                <a:srgbClr val="00206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2600" y="1838043"/>
            <a:ext cx="2753946" cy="196761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67980" y="4259433"/>
            <a:ext cx="2748566" cy="1788009"/>
          </a:xfrm>
          <a:prstGeom prst="rect">
            <a:avLst/>
          </a:prstGeom>
        </p:spPr>
      </p:pic>
      <p:sp>
        <p:nvSpPr>
          <p:cNvPr id="10" name="TextBox 9"/>
          <p:cNvSpPr txBox="1"/>
          <p:nvPr/>
        </p:nvSpPr>
        <p:spPr>
          <a:xfrm>
            <a:off x="720090" y="6270525"/>
            <a:ext cx="6553200" cy="276999"/>
          </a:xfrm>
          <a:prstGeom prst="rect">
            <a:avLst/>
          </a:prstGeom>
          <a:noFill/>
        </p:spPr>
        <p:txBody>
          <a:bodyPr wrap="square" rtlCol="0">
            <a:spAutoFit/>
          </a:bodyPr>
          <a:lstStyle/>
          <a:p>
            <a:r>
              <a:rPr lang="en-US" sz="1200" b="1" u="sng" dirty="0" smtClean="0">
                <a:solidFill>
                  <a:srgbClr val="002060"/>
                </a:solidFill>
                <a:latin typeface="Arial" panose="020B0604020202020204" pitchFamily="34" charset="0"/>
                <a:cs typeface="Arial" panose="020B0604020202020204" pitchFamily="34" charset="0"/>
              </a:rPr>
              <a:t>Latitude</a:t>
            </a:r>
            <a:r>
              <a:rPr lang="en-US" sz="1200" b="1" dirty="0" smtClean="0">
                <a:solidFill>
                  <a:srgbClr val="002060"/>
                </a:solidFill>
                <a:latin typeface="Arial" panose="020B0604020202020204" pitchFamily="34" charset="0"/>
                <a:cs typeface="Arial" panose="020B0604020202020204" pitchFamily="34" charset="0"/>
              </a:rPr>
              <a:t>: 70.11838923909306   </a:t>
            </a:r>
            <a:r>
              <a:rPr lang="en-US" sz="1200" b="1" u="sng" dirty="0" smtClean="0">
                <a:solidFill>
                  <a:srgbClr val="002060"/>
                </a:solidFill>
                <a:latin typeface="Arial" panose="020B0604020202020204" pitchFamily="34" charset="0"/>
                <a:cs typeface="Arial" panose="020B0604020202020204" pitchFamily="34" charset="0"/>
              </a:rPr>
              <a:t>Longitude</a:t>
            </a:r>
            <a:r>
              <a:rPr lang="en-US" sz="1200" b="1" dirty="0" smtClean="0">
                <a:solidFill>
                  <a:srgbClr val="002060"/>
                </a:solidFill>
                <a:latin typeface="Arial" panose="020B0604020202020204" pitchFamily="34" charset="0"/>
                <a:cs typeface="Arial" panose="020B0604020202020204" pitchFamily="34" charset="0"/>
              </a:rPr>
              <a:t>: 143.6145579814911 </a:t>
            </a:r>
            <a:endParaRPr lang="en-US" sz="1200" b="1" dirty="0">
              <a:solidFill>
                <a:srgbClr val="002060"/>
              </a:solidFill>
              <a:latin typeface="Arial" panose="020B0604020202020204" pitchFamily="34" charset="0"/>
              <a:cs typeface="Arial" panose="020B0604020202020204" pitchFamily="34" charset="0"/>
            </a:endParaRPr>
          </a:p>
        </p:txBody>
      </p:sp>
      <p:sp>
        <p:nvSpPr>
          <p:cNvPr id="11" name="TextBox 10"/>
          <p:cNvSpPr txBox="1"/>
          <p:nvPr/>
        </p:nvSpPr>
        <p:spPr>
          <a:xfrm>
            <a:off x="5486400" y="1522945"/>
            <a:ext cx="2613325" cy="276999"/>
          </a:xfrm>
          <a:prstGeom prst="rect">
            <a:avLst/>
          </a:prstGeom>
          <a:noFill/>
        </p:spPr>
        <p:txBody>
          <a:bodyPr wrap="square" rtlCol="0">
            <a:spAutoFit/>
          </a:bodyPr>
          <a:lstStyle/>
          <a:p>
            <a:r>
              <a:rPr lang="en-US" sz="1200" b="1" dirty="0" smtClean="0">
                <a:solidFill>
                  <a:srgbClr val="002060"/>
                </a:solidFill>
                <a:latin typeface="Arial" panose="020B0604020202020204" pitchFamily="34" charset="0"/>
                <a:cs typeface="Arial" panose="020B0604020202020204" pitchFamily="34" charset="0"/>
              </a:rPr>
              <a:t>Cellar view looking south</a:t>
            </a:r>
            <a:endParaRPr lang="en-US" sz="1200" b="1" dirty="0">
              <a:solidFill>
                <a:srgbClr val="002060"/>
              </a:solidFill>
              <a:latin typeface="Arial" panose="020B0604020202020204" pitchFamily="34" charset="0"/>
              <a:cs typeface="Arial" panose="020B0604020202020204" pitchFamily="34" charset="0"/>
            </a:endParaRPr>
          </a:p>
        </p:txBody>
      </p:sp>
      <p:sp>
        <p:nvSpPr>
          <p:cNvPr id="12" name="TextBox 11"/>
          <p:cNvSpPr txBox="1"/>
          <p:nvPr/>
        </p:nvSpPr>
        <p:spPr>
          <a:xfrm>
            <a:off x="5486400" y="3982435"/>
            <a:ext cx="2677760" cy="276999"/>
          </a:xfrm>
          <a:prstGeom prst="rect">
            <a:avLst/>
          </a:prstGeom>
          <a:noFill/>
        </p:spPr>
        <p:txBody>
          <a:bodyPr wrap="square" rtlCol="0">
            <a:spAutoFit/>
          </a:bodyPr>
          <a:lstStyle/>
          <a:p>
            <a:r>
              <a:rPr lang="en-US" sz="1200" b="1" dirty="0" smtClean="0">
                <a:solidFill>
                  <a:srgbClr val="002060"/>
                </a:solidFill>
                <a:latin typeface="Arial" panose="020B0604020202020204" pitchFamily="34" charset="0"/>
                <a:cs typeface="Arial" panose="020B0604020202020204" pitchFamily="34" charset="0"/>
              </a:rPr>
              <a:t>Cellar view looking </a:t>
            </a:r>
            <a:r>
              <a:rPr lang="en-US" sz="1200" b="1" dirty="0">
                <a:solidFill>
                  <a:srgbClr val="002060"/>
                </a:solidFill>
                <a:latin typeface="Arial" panose="020B0604020202020204" pitchFamily="34" charset="0"/>
                <a:cs typeface="Arial" panose="020B0604020202020204" pitchFamily="34" charset="0"/>
              </a:rPr>
              <a:t>n</a:t>
            </a:r>
            <a:r>
              <a:rPr lang="en-US" sz="1200" b="1" dirty="0" smtClean="0">
                <a:solidFill>
                  <a:srgbClr val="002060"/>
                </a:solidFill>
                <a:latin typeface="Arial" panose="020B0604020202020204" pitchFamily="34" charset="0"/>
                <a:cs typeface="Arial" panose="020B0604020202020204" pitchFamily="34" charset="0"/>
              </a:rPr>
              <a:t>orth</a:t>
            </a:r>
            <a:endParaRPr lang="en-US" sz="1200" b="1" dirty="0">
              <a:solidFill>
                <a:srgbClr val="002060"/>
              </a:solidFill>
              <a:latin typeface="Arial" panose="020B0604020202020204" pitchFamily="34" charset="0"/>
              <a:cs typeface="Arial" panose="020B0604020202020204" pitchFamily="34" charset="0"/>
            </a:endParaRPr>
          </a:p>
        </p:txBody>
      </p:sp>
      <p:sp>
        <p:nvSpPr>
          <p:cNvPr id="13" name="Slide Number Placeholder 12"/>
          <p:cNvSpPr>
            <a:spLocks noGrp="1"/>
          </p:cNvSpPr>
          <p:nvPr>
            <p:ph type="sldNum" sz="quarter" idx="12"/>
          </p:nvPr>
        </p:nvSpPr>
        <p:spPr/>
        <p:txBody>
          <a:bodyPr/>
          <a:lstStyle/>
          <a:p>
            <a:fld id="{0C2F2719-B60F-498C-9642-3CB1383B6EB8}" type="slidenum">
              <a:rPr lang="en-US" b="1" smtClean="0">
                <a:solidFill>
                  <a:srgbClr val="002060"/>
                </a:solidFill>
              </a:rPr>
              <a:t>3</a:t>
            </a:fld>
            <a:endParaRPr lang="en-US" b="1" dirty="0">
              <a:solidFill>
                <a:srgbClr val="002060"/>
              </a:solidFill>
            </a:endParaRPr>
          </a:p>
        </p:txBody>
      </p:sp>
    </p:spTree>
    <p:extLst>
      <p:ext uri="{BB962C8B-B14F-4D97-AF65-F5344CB8AC3E}">
        <p14:creationId xmlns:p14="http://schemas.microsoft.com/office/powerpoint/2010/main" val="1366086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1066800"/>
            <a:ext cx="8229600" cy="5105400"/>
          </a:xfrm>
        </p:spPr>
        <p:txBody>
          <a:bodyPr>
            <a:normAutofit fontScale="25000" lnSpcReduction="20000"/>
          </a:bodyPr>
          <a:lstStyle/>
          <a:p>
            <a:pPr marL="0" indent="0">
              <a:buNone/>
            </a:pPr>
            <a:r>
              <a:rPr lang="en-US" b="1" dirty="0"/>
              <a:t> </a:t>
            </a:r>
            <a:endParaRPr lang="en-US" dirty="0"/>
          </a:p>
          <a:p>
            <a:pPr marL="0" indent="0" algn="ctr">
              <a:buNone/>
            </a:pPr>
            <a:r>
              <a:rPr lang="en-US" sz="5600" b="1" dirty="0">
                <a:solidFill>
                  <a:srgbClr val="002060"/>
                </a:solidFill>
                <a:latin typeface="Arial" panose="020B0604020202020204" pitchFamily="34" charset="0"/>
                <a:cs typeface="Arial" panose="020B0604020202020204" pitchFamily="34" charset="0"/>
              </a:rPr>
              <a:t>KAKTOVIK COMMUNITY ICE CELLAR </a:t>
            </a:r>
          </a:p>
          <a:p>
            <a:pPr marL="0" indent="0" algn="ctr">
              <a:buNone/>
            </a:pPr>
            <a:r>
              <a:rPr lang="en-US" sz="5600" b="1" dirty="0">
                <a:solidFill>
                  <a:srgbClr val="002060"/>
                </a:solidFill>
                <a:latin typeface="Arial" panose="020B0604020202020204" pitchFamily="34" charset="0"/>
                <a:cs typeface="Arial" panose="020B0604020202020204" pitchFamily="34" charset="0"/>
              </a:rPr>
              <a:t>FOUR YEAR CONSTRUCTION SEQUENCE</a:t>
            </a:r>
          </a:p>
          <a:p>
            <a:pPr marL="0" indent="0">
              <a:buNone/>
            </a:pPr>
            <a:r>
              <a:rPr lang="en-US" b="1" dirty="0"/>
              <a:t> </a:t>
            </a:r>
            <a:endParaRPr lang="en-US" dirty="0"/>
          </a:p>
          <a:p>
            <a:pPr marL="0" indent="0">
              <a:spcAft>
                <a:spcPts val="600"/>
              </a:spcAft>
              <a:buNone/>
            </a:pPr>
            <a:r>
              <a:rPr lang="en-US" sz="4800" b="1" dirty="0">
                <a:solidFill>
                  <a:srgbClr val="002060"/>
                </a:solidFill>
                <a:latin typeface="Arial" panose="020B0604020202020204" pitchFamily="34" charset="0"/>
                <a:cs typeface="Arial" panose="020B0604020202020204" pitchFamily="34" charset="0"/>
              </a:rPr>
              <a:t>The Kaktovik community ice cellar project was developed at a steady and methodical pace.  Following completion of </a:t>
            </a:r>
            <a:r>
              <a:rPr lang="en-US" sz="4800" b="1" dirty="0" smtClean="0">
                <a:solidFill>
                  <a:srgbClr val="002060"/>
                </a:solidFill>
                <a:latin typeface="Arial" panose="020B0604020202020204" pitchFamily="34" charset="0"/>
                <a:cs typeface="Arial" panose="020B0604020202020204" pitchFamily="34" charset="0"/>
              </a:rPr>
              <a:t>the 20-foot </a:t>
            </a:r>
            <a:r>
              <a:rPr lang="en-US" sz="4800" b="1" dirty="0">
                <a:solidFill>
                  <a:srgbClr val="002060"/>
                </a:solidFill>
                <a:latin typeface="Arial" panose="020B0604020202020204" pitchFamily="34" charset="0"/>
                <a:cs typeface="Arial" panose="020B0604020202020204" pitchFamily="34" charset="0"/>
              </a:rPr>
              <a:t>deep entry shaft in April 2015, further excavation was halted to allow inspection for possible water leakage during the spring/fall 2015 rains. The shaft remained dry so cavern work began in 2016</a:t>
            </a:r>
            <a:r>
              <a:rPr lang="en-US" sz="4800" b="1" dirty="0" smtClean="0">
                <a:solidFill>
                  <a:srgbClr val="002060"/>
                </a:solidFill>
                <a:latin typeface="Arial" panose="020B0604020202020204" pitchFamily="34" charset="0"/>
                <a:cs typeface="Arial" panose="020B0604020202020204" pitchFamily="34" charset="0"/>
              </a:rPr>
              <a:t>.</a:t>
            </a:r>
            <a:endParaRPr lang="en-US" sz="4800" dirty="0">
              <a:solidFill>
                <a:srgbClr val="002060"/>
              </a:solidFill>
              <a:latin typeface="Arial" panose="020B0604020202020204" pitchFamily="34" charset="0"/>
              <a:cs typeface="Arial" panose="020B0604020202020204" pitchFamily="34" charset="0"/>
            </a:endParaRPr>
          </a:p>
          <a:p>
            <a:pPr marL="0" indent="0">
              <a:buNone/>
            </a:pPr>
            <a:r>
              <a:rPr lang="en-US" sz="5200" b="1" u="sng" dirty="0" smtClean="0">
                <a:solidFill>
                  <a:srgbClr val="002060"/>
                </a:solidFill>
                <a:latin typeface="Arial" panose="020B0604020202020204" pitchFamily="34" charset="0"/>
                <a:cs typeface="Arial" panose="020B0604020202020204" pitchFamily="34" charset="0"/>
              </a:rPr>
              <a:t>2013  Phase </a:t>
            </a:r>
            <a:r>
              <a:rPr lang="en-US" sz="5200" b="1" u="sng" dirty="0">
                <a:solidFill>
                  <a:srgbClr val="002060"/>
                </a:solidFill>
                <a:latin typeface="Arial" panose="020B0604020202020204" pitchFamily="34" charset="0"/>
                <a:cs typeface="Arial" panose="020B0604020202020204" pitchFamily="34" charset="0"/>
              </a:rPr>
              <a:t>I   Project Planning and Design</a:t>
            </a:r>
            <a:endParaRPr lang="en-US" sz="5200" dirty="0">
              <a:solidFill>
                <a:srgbClr val="002060"/>
              </a:solidFill>
              <a:latin typeface="Arial" panose="020B0604020202020204" pitchFamily="34" charset="0"/>
              <a:cs typeface="Arial" panose="020B0604020202020204" pitchFamily="34" charset="0"/>
            </a:endParaRPr>
          </a:p>
          <a:p>
            <a:pPr lvl="0"/>
            <a:r>
              <a:rPr lang="en-US" sz="4800" b="1" dirty="0">
                <a:solidFill>
                  <a:srgbClr val="002060"/>
                </a:solidFill>
                <a:latin typeface="Arial" panose="020B0604020202020204" pitchFamily="34" charset="0"/>
                <a:cs typeface="Arial" panose="020B0604020202020204" pitchFamily="34" charset="0"/>
              </a:rPr>
              <a:t>Selection of quality building site</a:t>
            </a:r>
            <a:endParaRPr lang="en-US" sz="4800" dirty="0">
              <a:solidFill>
                <a:srgbClr val="002060"/>
              </a:solidFill>
              <a:latin typeface="Arial" panose="020B0604020202020204" pitchFamily="34" charset="0"/>
              <a:cs typeface="Arial" panose="020B0604020202020204" pitchFamily="34" charset="0"/>
            </a:endParaRPr>
          </a:p>
          <a:p>
            <a:pPr lvl="0"/>
            <a:r>
              <a:rPr lang="en-US" sz="4800" b="1" dirty="0">
                <a:solidFill>
                  <a:srgbClr val="002060"/>
                </a:solidFill>
                <a:latin typeface="Arial" panose="020B0604020202020204" pitchFamily="34" charset="0"/>
                <a:cs typeface="Arial" panose="020B0604020202020204" pitchFamily="34" charset="0"/>
              </a:rPr>
              <a:t>Permit review with NSB, State and Federal regulatory agencies</a:t>
            </a:r>
            <a:endParaRPr lang="en-US" sz="4800" dirty="0">
              <a:solidFill>
                <a:srgbClr val="002060"/>
              </a:solidFill>
              <a:latin typeface="Arial" panose="020B0604020202020204" pitchFamily="34" charset="0"/>
              <a:cs typeface="Arial" panose="020B0604020202020204" pitchFamily="34" charset="0"/>
            </a:endParaRPr>
          </a:p>
          <a:p>
            <a:pPr lvl="0"/>
            <a:r>
              <a:rPr lang="en-US" sz="4800" b="1" dirty="0">
                <a:solidFill>
                  <a:srgbClr val="002060"/>
                </a:solidFill>
                <a:latin typeface="Arial" panose="020B0604020202020204" pitchFamily="34" charset="0"/>
                <a:cs typeface="Arial" panose="020B0604020202020204" pitchFamily="34" charset="0"/>
              </a:rPr>
              <a:t>Fundraising for the project</a:t>
            </a:r>
            <a:endParaRPr lang="en-US" sz="4800" dirty="0">
              <a:solidFill>
                <a:srgbClr val="002060"/>
              </a:solidFill>
              <a:latin typeface="Arial" panose="020B0604020202020204" pitchFamily="34" charset="0"/>
              <a:cs typeface="Arial" panose="020B0604020202020204" pitchFamily="34" charset="0"/>
            </a:endParaRPr>
          </a:p>
          <a:p>
            <a:pPr lvl="0"/>
            <a:r>
              <a:rPr lang="en-US" sz="4800" b="1" dirty="0">
                <a:solidFill>
                  <a:srgbClr val="002060"/>
                </a:solidFill>
                <a:latin typeface="Arial" panose="020B0604020202020204" pitchFamily="34" charset="0"/>
                <a:cs typeface="Arial" panose="020B0604020202020204" pitchFamily="34" charset="0"/>
              </a:rPr>
              <a:t>Design consultation with whaling captains </a:t>
            </a:r>
            <a:endParaRPr lang="en-US" sz="4800" dirty="0">
              <a:solidFill>
                <a:srgbClr val="002060"/>
              </a:solidFill>
              <a:latin typeface="Arial" panose="020B0604020202020204" pitchFamily="34" charset="0"/>
              <a:cs typeface="Arial" panose="020B0604020202020204" pitchFamily="34" charset="0"/>
            </a:endParaRPr>
          </a:p>
          <a:p>
            <a:pPr lvl="0">
              <a:spcAft>
                <a:spcPts val="600"/>
              </a:spcAft>
            </a:pPr>
            <a:r>
              <a:rPr lang="en-US" sz="4800" b="1" dirty="0">
                <a:solidFill>
                  <a:srgbClr val="002060"/>
                </a:solidFill>
                <a:latin typeface="Arial" panose="020B0604020202020204" pitchFamily="34" charset="0"/>
                <a:cs typeface="Arial" panose="020B0604020202020204" pitchFamily="34" charset="0"/>
              </a:rPr>
              <a:t>Engineering of the cellar designed to meet the captain, climate change, safety and polar bear </a:t>
            </a:r>
            <a:r>
              <a:rPr lang="en-US" sz="4800" b="1" dirty="0" smtClean="0">
                <a:solidFill>
                  <a:srgbClr val="002060"/>
                </a:solidFill>
                <a:latin typeface="Arial" panose="020B0604020202020204" pitchFamily="34" charset="0"/>
                <a:cs typeface="Arial" panose="020B0604020202020204" pitchFamily="34" charset="0"/>
              </a:rPr>
              <a:t>concerns</a:t>
            </a:r>
            <a:endParaRPr lang="en-US" sz="4800" dirty="0">
              <a:solidFill>
                <a:srgbClr val="002060"/>
              </a:solidFill>
              <a:latin typeface="Arial" panose="020B0604020202020204" pitchFamily="34" charset="0"/>
              <a:cs typeface="Arial" panose="020B0604020202020204" pitchFamily="34" charset="0"/>
            </a:endParaRPr>
          </a:p>
          <a:p>
            <a:pPr marL="0" indent="0">
              <a:buNone/>
            </a:pPr>
            <a:r>
              <a:rPr lang="en-US" sz="5200" b="1" u="sng" dirty="0" smtClean="0">
                <a:solidFill>
                  <a:srgbClr val="002060"/>
                </a:solidFill>
                <a:latin typeface="Arial" panose="020B0604020202020204" pitchFamily="34" charset="0"/>
                <a:cs typeface="Arial" panose="020B0604020202020204" pitchFamily="34" charset="0"/>
              </a:rPr>
              <a:t>2014  Phase </a:t>
            </a:r>
            <a:r>
              <a:rPr lang="en-US" sz="5200" b="1" u="sng" dirty="0">
                <a:solidFill>
                  <a:srgbClr val="002060"/>
                </a:solidFill>
                <a:latin typeface="Arial" panose="020B0604020202020204" pitchFamily="34" charset="0"/>
                <a:cs typeface="Arial" panose="020B0604020202020204" pitchFamily="34" charset="0"/>
              </a:rPr>
              <a:t>II   Installation of the above-ground features</a:t>
            </a:r>
            <a:endParaRPr lang="en-US" sz="5200" b="1" dirty="0">
              <a:solidFill>
                <a:srgbClr val="002060"/>
              </a:solidFill>
              <a:latin typeface="Arial" panose="020B0604020202020204" pitchFamily="34" charset="0"/>
              <a:cs typeface="Arial" panose="020B0604020202020204" pitchFamily="34" charset="0"/>
            </a:endParaRPr>
          </a:p>
          <a:p>
            <a:r>
              <a:rPr lang="en-US" sz="4800" b="1" dirty="0">
                <a:solidFill>
                  <a:srgbClr val="002060"/>
                </a:solidFill>
                <a:latin typeface="Arial" panose="020B0604020202020204" pitchFamily="34" charset="0"/>
                <a:cs typeface="Arial" panose="020B0604020202020204" pitchFamily="34" charset="0"/>
              </a:rPr>
              <a:t>Placement of the yellow cedar spread foundation - posts 12-feet deep</a:t>
            </a:r>
            <a:endParaRPr lang="en-US" sz="4800" dirty="0">
              <a:solidFill>
                <a:srgbClr val="002060"/>
              </a:solidFill>
              <a:latin typeface="Arial" panose="020B0604020202020204" pitchFamily="34" charset="0"/>
              <a:cs typeface="Arial" panose="020B0604020202020204" pitchFamily="34" charset="0"/>
            </a:endParaRPr>
          </a:p>
          <a:p>
            <a:pPr lvl="0"/>
            <a:r>
              <a:rPr lang="en-US" sz="4800" b="1" dirty="0">
                <a:solidFill>
                  <a:srgbClr val="002060"/>
                </a:solidFill>
                <a:latin typeface="Arial" panose="020B0604020202020204" pitchFamily="34" charset="0"/>
                <a:cs typeface="Arial" panose="020B0604020202020204" pitchFamily="34" charset="0"/>
              </a:rPr>
              <a:t>Completion of the 6-foot deep 4’x4’ yellow cedar shaft cribbing</a:t>
            </a:r>
            <a:endParaRPr lang="en-US" sz="4800" dirty="0">
              <a:solidFill>
                <a:srgbClr val="002060"/>
              </a:solidFill>
              <a:latin typeface="Arial" panose="020B0604020202020204" pitchFamily="34" charset="0"/>
              <a:cs typeface="Arial" panose="020B0604020202020204" pitchFamily="34" charset="0"/>
            </a:endParaRPr>
          </a:p>
          <a:p>
            <a:pPr lvl="0"/>
            <a:r>
              <a:rPr lang="en-US" sz="4800" b="1" dirty="0">
                <a:solidFill>
                  <a:srgbClr val="002060"/>
                </a:solidFill>
                <a:latin typeface="Arial" panose="020B0604020202020204" pitchFamily="34" charset="0"/>
                <a:cs typeface="Arial" panose="020B0604020202020204" pitchFamily="34" charset="0"/>
              </a:rPr>
              <a:t>Construction and placement of the 8’x10’ insulated housing</a:t>
            </a:r>
            <a:endParaRPr lang="en-US" sz="4800" dirty="0">
              <a:solidFill>
                <a:srgbClr val="002060"/>
              </a:solidFill>
              <a:latin typeface="Arial" panose="020B0604020202020204" pitchFamily="34" charset="0"/>
              <a:cs typeface="Arial" panose="020B0604020202020204" pitchFamily="34" charset="0"/>
            </a:endParaRPr>
          </a:p>
          <a:p>
            <a:pPr lvl="0"/>
            <a:r>
              <a:rPr lang="en-US" sz="4800" b="1" dirty="0">
                <a:solidFill>
                  <a:srgbClr val="002060"/>
                </a:solidFill>
                <a:latin typeface="Arial" panose="020B0604020202020204" pitchFamily="34" charset="0"/>
                <a:cs typeface="Arial" panose="020B0604020202020204" pitchFamily="34" charset="0"/>
              </a:rPr>
              <a:t>Tundra packing around shaft</a:t>
            </a:r>
            <a:endParaRPr lang="en-US" sz="4800" dirty="0">
              <a:solidFill>
                <a:srgbClr val="002060"/>
              </a:solidFill>
              <a:latin typeface="Arial" panose="020B0604020202020204" pitchFamily="34" charset="0"/>
              <a:cs typeface="Arial" panose="020B0604020202020204" pitchFamily="34" charset="0"/>
            </a:endParaRPr>
          </a:p>
          <a:p>
            <a:pPr lvl="0">
              <a:spcAft>
                <a:spcPts val="600"/>
              </a:spcAft>
            </a:pPr>
            <a:r>
              <a:rPr lang="en-US" sz="4800" b="1" dirty="0">
                <a:solidFill>
                  <a:srgbClr val="002060"/>
                </a:solidFill>
                <a:latin typeface="Arial" panose="020B0604020202020204" pitchFamily="34" charset="0"/>
                <a:cs typeface="Arial" panose="020B0604020202020204" pitchFamily="34" charset="0"/>
              </a:rPr>
              <a:t>Installation of 8 thermosyphons on east and west side 12-feet deep </a:t>
            </a:r>
            <a:endParaRPr lang="en-US" sz="4800" dirty="0">
              <a:solidFill>
                <a:srgbClr val="002060"/>
              </a:solidFill>
              <a:latin typeface="Arial" panose="020B0604020202020204" pitchFamily="34" charset="0"/>
              <a:cs typeface="Arial" panose="020B0604020202020204" pitchFamily="34" charset="0"/>
            </a:endParaRPr>
          </a:p>
          <a:p>
            <a:pPr marL="0" indent="0">
              <a:buNone/>
            </a:pPr>
            <a:r>
              <a:rPr lang="en-US" sz="5200" b="1" u="sng" dirty="0" smtClean="0">
                <a:solidFill>
                  <a:srgbClr val="002060"/>
                </a:solidFill>
                <a:latin typeface="Arial" panose="020B0604020202020204" pitchFamily="34" charset="0"/>
                <a:cs typeface="Arial" panose="020B0604020202020204" pitchFamily="34" charset="0"/>
              </a:rPr>
              <a:t>2015  Phase </a:t>
            </a:r>
            <a:r>
              <a:rPr lang="en-US" sz="5200" b="1" u="sng" dirty="0">
                <a:solidFill>
                  <a:srgbClr val="002060"/>
                </a:solidFill>
                <a:latin typeface="Arial" panose="020B0604020202020204" pitchFamily="34" charset="0"/>
                <a:cs typeface="Arial" panose="020B0604020202020204" pitchFamily="34" charset="0"/>
              </a:rPr>
              <a:t>III   Excavation of entry shaft </a:t>
            </a:r>
            <a:endParaRPr lang="en-US" sz="5200" b="1" dirty="0">
              <a:solidFill>
                <a:srgbClr val="002060"/>
              </a:solidFill>
              <a:latin typeface="Arial" panose="020B0604020202020204" pitchFamily="34" charset="0"/>
              <a:cs typeface="Arial" panose="020B0604020202020204" pitchFamily="34" charset="0"/>
            </a:endParaRPr>
          </a:p>
          <a:p>
            <a:pPr lvl="0"/>
            <a:r>
              <a:rPr lang="en-US" sz="4800" b="1" dirty="0">
                <a:solidFill>
                  <a:srgbClr val="002060"/>
                </a:solidFill>
                <a:latin typeface="Arial" panose="020B0604020202020204" pitchFamily="34" charset="0"/>
                <a:cs typeface="Arial" panose="020B0604020202020204" pitchFamily="34" charset="0"/>
              </a:rPr>
              <a:t>Excavation of the 4x4’ </a:t>
            </a:r>
            <a:r>
              <a:rPr lang="en-US" sz="4800" b="1" dirty="0" smtClean="0">
                <a:solidFill>
                  <a:srgbClr val="002060"/>
                </a:solidFill>
                <a:latin typeface="Arial" panose="020B0604020202020204" pitchFamily="34" charset="0"/>
                <a:cs typeface="Arial" panose="020B0604020202020204" pitchFamily="34" charset="0"/>
              </a:rPr>
              <a:t>20-foot </a:t>
            </a:r>
            <a:r>
              <a:rPr lang="en-US" sz="4800" b="1" dirty="0">
                <a:solidFill>
                  <a:srgbClr val="002060"/>
                </a:solidFill>
                <a:latin typeface="Arial" panose="020B0604020202020204" pitchFamily="34" charset="0"/>
                <a:cs typeface="Arial" panose="020B0604020202020204" pitchFamily="34" charset="0"/>
              </a:rPr>
              <a:t>deep cellar access shaft</a:t>
            </a:r>
            <a:endParaRPr lang="en-US" sz="4800" dirty="0">
              <a:solidFill>
                <a:srgbClr val="002060"/>
              </a:solidFill>
              <a:latin typeface="Arial" panose="020B0604020202020204" pitchFamily="34" charset="0"/>
              <a:cs typeface="Arial" panose="020B0604020202020204" pitchFamily="34" charset="0"/>
            </a:endParaRPr>
          </a:p>
          <a:p>
            <a:pPr lvl="0"/>
            <a:r>
              <a:rPr lang="en-US" sz="4800" b="1" dirty="0">
                <a:solidFill>
                  <a:srgbClr val="002060"/>
                </a:solidFill>
                <a:latin typeface="Arial" panose="020B0604020202020204" pitchFamily="34" charset="0"/>
                <a:cs typeface="Arial" panose="020B0604020202020204" pitchFamily="34" charset="0"/>
              </a:rPr>
              <a:t>Placement of high/low gutters to manage water run-off</a:t>
            </a:r>
            <a:endParaRPr lang="en-US" sz="4800" dirty="0">
              <a:solidFill>
                <a:srgbClr val="002060"/>
              </a:solidFill>
              <a:latin typeface="Arial" panose="020B0604020202020204" pitchFamily="34" charset="0"/>
              <a:cs typeface="Arial" panose="020B0604020202020204" pitchFamily="34" charset="0"/>
            </a:endParaRPr>
          </a:p>
          <a:p>
            <a:pPr lvl="0">
              <a:spcAft>
                <a:spcPts val="600"/>
              </a:spcAft>
            </a:pPr>
            <a:r>
              <a:rPr lang="en-US" sz="4800" b="1" dirty="0">
                <a:solidFill>
                  <a:srgbClr val="002060"/>
                </a:solidFill>
                <a:latin typeface="Arial" panose="020B0604020202020204" pitchFamily="34" charset="0"/>
                <a:cs typeface="Arial" panose="020B0604020202020204" pitchFamily="34" charset="0"/>
              </a:rPr>
              <a:t>Shaft rests for one year to observe water leakage if </a:t>
            </a:r>
            <a:r>
              <a:rPr lang="en-US" sz="4800" b="1" dirty="0" smtClean="0">
                <a:solidFill>
                  <a:srgbClr val="002060"/>
                </a:solidFill>
                <a:latin typeface="Arial" panose="020B0604020202020204" pitchFamily="34" charset="0"/>
                <a:cs typeface="Arial" panose="020B0604020202020204" pitchFamily="34" charset="0"/>
              </a:rPr>
              <a:t>any</a:t>
            </a:r>
            <a:endParaRPr lang="en-US" sz="4800" dirty="0" smtClean="0">
              <a:solidFill>
                <a:srgbClr val="002060"/>
              </a:solidFill>
              <a:latin typeface="Arial" panose="020B0604020202020204" pitchFamily="34" charset="0"/>
              <a:cs typeface="Arial" panose="020B0604020202020204" pitchFamily="34" charset="0"/>
            </a:endParaRPr>
          </a:p>
          <a:p>
            <a:pPr marL="0" indent="0">
              <a:buNone/>
            </a:pPr>
            <a:r>
              <a:rPr lang="en-US" sz="5200" b="1" u="sng" dirty="0" smtClean="0">
                <a:solidFill>
                  <a:srgbClr val="002060"/>
                </a:solidFill>
                <a:latin typeface="Arial" panose="020B0604020202020204" pitchFamily="34" charset="0"/>
                <a:cs typeface="Arial" panose="020B0604020202020204" pitchFamily="34" charset="0"/>
              </a:rPr>
              <a:t>2016</a:t>
            </a:r>
            <a:r>
              <a:rPr lang="en-US" sz="5200" b="1" u="sng" dirty="0">
                <a:solidFill>
                  <a:srgbClr val="002060"/>
                </a:solidFill>
                <a:latin typeface="Arial" panose="020B0604020202020204" pitchFamily="34" charset="0"/>
                <a:cs typeface="Arial" panose="020B0604020202020204" pitchFamily="34" charset="0"/>
              </a:rPr>
              <a:t> </a:t>
            </a:r>
            <a:r>
              <a:rPr lang="en-US" sz="5200" b="1" u="sng" dirty="0" smtClean="0">
                <a:solidFill>
                  <a:srgbClr val="002060"/>
                </a:solidFill>
                <a:latin typeface="Arial" panose="020B0604020202020204" pitchFamily="34" charset="0"/>
                <a:cs typeface="Arial" panose="020B0604020202020204" pitchFamily="34" charset="0"/>
              </a:rPr>
              <a:t> Phase </a:t>
            </a:r>
            <a:r>
              <a:rPr lang="en-US" sz="5200" b="1" u="sng" dirty="0">
                <a:solidFill>
                  <a:srgbClr val="002060"/>
                </a:solidFill>
                <a:latin typeface="Arial" panose="020B0604020202020204" pitchFamily="34" charset="0"/>
                <a:cs typeface="Arial" panose="020B0604020202020204" pitchFamily="34" charset="0"/>
              </a:rPr>
              <a:t>IV   Excavation of meat storage cavern </a:t>
            </a:r>
            <a:endParaRPr lang="en-US" sz="5200" dirty="0">
              <a:solidFill>
                <a:srgbClr val="002060"/>
              </a:solidFill>
              <a:latin typeface="Arial" panose="020B0604020202020204" pitchFamily="34" charset="0"/>
              <a:cs typeface="Arial" panose="020B0604020202020204" pitchFamily="34" charset="0"/>
            </a:endParaRPr>
          </a:p>
          <a:p>
            <a:pPr lvl="0"/>
            <a:r>
              <a:rPr lang="en-US" sz="4800" b="1" dirty="0">
                <a:solidFill>
                  <a:srgbClr val="002060"/>
                </a:solidFill>
                <a:latin typeface="Arial" panose="020B0604020202020204" pitchFamily="34" charset="0"/>
                <a:cs typeface="Arial" panose="020B0604020202020204" pitchFamily="34" charset="0"/>
              </a:rPr>
              <a:t>Initiate excavation of the meat storage cavern with storage bench</a:t>
            </a:r>
            <a:endParaRPr lang="en-US" sz="4800" dirty="0">
              <a:solidFill>
                <a:srgbClr val="002060"/>
              </a:solidFill>
              <a:latin typeface="Arial" panose="020B0604020202020204" pitchFamily="34" charset="0"/>
              <a:cs typeface="Arial" panose="020B0604020202020204" pitchFamily="34" charset="0"/>
            </a:endParaRPr>
          </a:p>
          <a:p>
            <a:r>
              <a:rPr lang="en-US" sz="4800" b="1" dirty="0">
                <a:solidFill>
                  <a:srgbClr val="002060"/>
                </a:solidFill>
                <a:latin typeface="Arial" panose="020B0604020202020204" pitchFamily="34" charset="0"/>
                <a:cs typeface="Arial" panose="020B0604020202020204" pitchFamily="34" charset="0"/>
              </a:rPr>
              <a:t>Installation of temperature/humidity sensors; solar panels; satellite antennae</a:t>
            </a:r>
            <a:endParaRPr lang="en-US" sz="4800" dirty="0">
              <a:solidFill>
                <a:srgbClr val="002060"/>
              </a:solidFill>
              <a:latin typeface="Arial" panose="020B0604020202020204" pitchFamily="34" charset="0"/>
              <a:cs typeface="Arial" panose="020B0604020202020204" pitchFamily="34"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983671" y="228600"/>
            <a:ext cx="1176655" cy="915035"/>
          </a:xfrm>
          <a:prstGeom prst="rect">
            <a:avLst/>
          </a:prstGeom>
        </p:spPr>
      </p:pic>
      <p:sp>
        <p:nvSpPr>
          <p:cNvPr id="5" name="Slide Number Placeholder 4"/>
          <p:cNvSpPr>
            <a:spLocks noGrp="1"/>
          </p:cNvSpPr>
          <p:nvPr>
            <p:ph type="sldNum" sz="quarter" idx="12"/>
          </p:nvPr>
        </p:nvSpPr>
        <p:spPr/>
        <p:txBody>
          <a:bodyPr/>
          <a:lstStyle/>
          <a:p>
            <a:fld id="{0C2F2719-B60F-498C-9642-3CB1383B6EB8}" type="slidenum">
              <a:rPr lang="en-US" b="1" smtClean="0">
                <a:solidFill>
                  <a:srgbClr val="002060"/>
                </a:solidFill>
              </a:rPr>
              <a:t>4</a:t>
            </a:fld>
            <a:endParaRPr lang="en-US" b="1" dirty="0">
              <a:solidFill>
                <a:srgbClr val="002060"/>
              </a:solidFill>
            </a:endParaRPr>
          </a:p>
        </p:txBody>
      </p:sp>
    </p:spTree>
    <p:extLst>
      <p:ext uri="{BB962C8B-B14F-4D97-AF65-F5344CB8AC3E}">
        <p14:creationId xmlns:p14="http://schemas.microsoft.com/office/powerpoint/2010/main" val="145926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369570"/>
            <a:ext cx="7720419" cy="5852922"/>
          </a:xfrm>
          <a:prstGeom prst="rect">
            <a:avLst/>
          </a:prstGeom>
        </p:spPr>
      </p:pic>
      <p:sp>
        <p:nvSpPr>
          <p:cNvPr id="6" name="Slide Number Placeholder 5"/>
          <p:cNvSpPr>
            <a:spLocks noGrp="1"/>
          </p:cNvSpPr>
          <p:nvPr>
            <p:ph type="sldNum" sz="quarter" idx="12"/>
          </p:nvPr>
        </p:nvSpPr>
        <p:spPr/>
        <p:txBody>
          <a:bodyPr/>
          <a:lstStyle/>
          <a:p>
            <a:fld id="{0C2F2719-B60F-498C-9642-3CB1383B6EB8}" type="slidenum">
              <a:rPr lang="en-US" b="1" smtClean="0">
                <a:solidFill>
                  <a:srgbClr val="002060"/>
                </a:solidFill>
              </a:rPr>
              <a:t>5</a:t>
            </a:fld>
            <a:endParaRPr lang="en-US" b="1" dirty="0">
              <a:solidFill>
                <a:srgbClr val="002060"/>
              </a:solidFill>
            </a:endParaRPr>
          </a:p>
        </p:txBody>
      </p:sp>
    </p:spTree>
    <p:extLst>
      <p:ext uri="{BB962C8B-B14F-4D97-AF65-F5344CB8AC3E}">
        <p14:creationId xmlns:p14="http://schemas.microsoft.com/office/powerpoint/2010/main" val="1797141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762000"/>
            <a:ext cx="7544460" cy="5687223"/>
          </a:xfrm>
        </p:spPr>
      </p:pic>
      <p:sp>
        <p:nvSpPr>
          <p:cNvPr id="6" name="Slide Number Placeholder 5"/>
          <p:cNvSpPr>
            <a:spLocks noGrp="1"/>
          </p:cNvSpPr>
          <p:nvPr>
            <p:ph type="sldNum" sz="quarter" idx="12"/>
          </p:nvPr>
        </p:nvSpPr>
        <p:spPr/>
        <p:txBody>
          <a:bodyPr/>
          <a:lstStyle/>
          <a:p>
            <a:fld id="{0C2F2719-B60F-498C-9642-3CB1383B6EB8}" type="slidenum">
              <a:rPr lang="en-US" b="1" smtClean="0">
                <a:solidFill>
                  <a:srgbClr val="002060"/>
                </a:solidFill>
              </a:rPr>
              <a:t>6</a:t>
            </a:fld>
            <a:endParaRPr lang="en-US" b="1" dirty="0">
              <a:solidFill>
                <a:srgbClr val="002060"/>
              </a:solidFill>
            </a:endParaRPr>
          </a:p>
        </p:txBody>
      </p:sp>
    </p:spTree>
    <p:extLst>
      <p:ext uri="{BB962C8B-B14F-4D97-AF65-F5344CB8AC3E}">
        <p14:creationId xmlns:p14="http://schemas.microsoft.com/office/powerpoint/2010/main" val="1006062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68" y="1371600"/>
            <a:ext cx="8073670" cy="4038600"/>
          </a:xfrm>
          <a:solidFill>
            <a:schemeClr val="bg1"/>
          </a:solidFill>
          <a:ln w="12700">
            <a:solidFill>
              <a:srgbClr val="002060"/>
            </a:solidFill>
          </a:ln>
        </p:spPr>
      </p:pic>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3983671" y="228600"/>
            <a:ext cx="1176655" cy="915035"/>
          </a:xfrm>
          <a:prstGeom prst="rect">
            <a:avLst/>
          </a:prstGeom>
        </p:spPr>
      </p:pic>
      <p:sp>
        <p:nvSpPr>
          <p:cNvPr id="6" name="TextBox 5"/>
          <p:cNvSpPr txBox="1"/>
          <p:nvPr/>
        </p:nvSpPr>
        <p:spPr>
          <a:xfrm>
            <a:off x="304800" y="5715000"/>
            <a:ext cx="8839200" cy="692497"/>
          </a:xfrm>
          <a:prstGeom prst="rect">
            <a:avLst/>
          </a:prstGeom>
          <a:noFill/>
        </p:spPr>
        <p:txBody>
          <a:bodyPr wrap="square" rtlCol="0">
            <a:spAutoFit/>
          </a:bodyPr>
          <a:lstStyle/>
          <a:p>
            <a:r>
              <a:rPr lang="en-US" sz="1300" b="1" dirty="0" smtClean="0">
                <a:solidFill>
                  <a:srgbClr val="002060"/>
                </a:solidFill>
                <a:latin typeface="Arial" panose="020B0604020202020204" pitchFamily="34" charset="0"/>
                <a:cs typeface="Arial" panose="020B0604020202020204" pitchFamily="34" charset="0"/>
              </a:rPr>
              <a:t>The meat storage cavern is being excavated to accept the community’s portion of the annual whale </a:t>
            </a:r>
            <a:br>
              <a:rPr lang="en-US" sz="1300" b="1" dirty="0" smtClean="0">
                <a:solidFill>
                  <a:srgbClr val="002060"/>
                </a:solidFill>
                <a:latin typeface="Arial" panose="020B0604020202020204" pitchFamily="34" charset="0"/>
                <a:cs typeface="Arial" panose="020B0604020202020204" pitchFamily="34" charset="0"/>
              </a:rPr>
            </a:br>
            <a:r>
              <a:rPr lang="en-US" sz="1300" b="1" dirty="0" smtClean="0">
                <a:solidFill>
                  <a:srgbClr val="002060"/>
                </a:solidFill>
                <a:latin typeface="Arial" panose="020B0604020202020204" pitchFamily="34" charset="0"/>
                <a:cs typeface="Arial" panose="020B0604020202020204" pitchFamily="34" charset="0"/>
              </a:rPr>
              <a:t>harvest. The storage benches are carved into the permafrost and will keep the whale meat about 3 feet </a:t>
            </a:r>
            <a:br>
              <a:rPr lang="en-US" sz="1300" b="1" dirty="0" smtClean="0">
                <a:solidFill>
                  <a:srgbClr val="002060"/>
                </a:solidFill>
                <a:latin typeface="Arial" panose="020B0604020202020204" pitchFamily="34" charset="0"/>
                <a:cs typeface="Arial" panose="020B0604020202020204" pitchFamily="34" charset="0"/>
              </a:rPr>
            </a:br>
            <a:r>
              <a:rPr lang="en-US" sz="1300" b="1" dirty="0" smtClean="0">
                <a:solidFill>
                  <a:srgbClr val="002060"/>
                </a:solidFill>
                <a:latin typeface="Arial" panose="020B0604020202020204" pitchFamily="34" charset="0"/>
                <a:cs typeface="Arial" panose="020B0604020202020204" pitchFamily="34" charset="0"/>
              </a:rPr>
              <a:t>off the floor.</a:t>
            </a:r>
            <a:endParaRPr lang="en-US" sz="1300" b="1" dirty="0">
              <a:solidFill>
                <a:srgbClr val="002060"/>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0C2F2719-B60F-498C-9642-3CB1383B6EB8}" type="slidenum">
              <a:rPr lang="en-US" b="1" smtClean="0">
                <a:solidFill>
                  <a:srgbClr val="002060"/>
                </a:solidFill>
              </a:rPr>
              <a:t>7</a:t>
            </a:fld>
            <a:endParaRPr lang="en-US" b="1" dirty="0">
              <a:solidFill>
                <a:srgbClr val="002060"/>
              </a:solidFill>
            </a:endParaRPr>
          </a:p>
        </p:txBody>
      </p:sp>
    </p:spTree>
    <p:extLst>
      <p:ext uri="{BB962C8B-B14F-4D97-AF65-F5344CB8AC3E}">
        <p14:creationId xmlns:p14="http://schemas.microsoft.com/office/powerpoint/2010/main" val="329371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800" y="1600200"/>
            <a:ext cx="4572000" cy="4525963"/>
          </a:xfrm>
        </p:spPr>
        <p:txBody>
          <a:bodyPr>
            <a:noAutofit/>
          </a:bodyPr>
          <a:lstStyle/>
          <a:p>
            <a:pPr>
              <a:spcAft>
                <a:spcPts val="600"/>
              </a:spcAft>
            </a:pPr>
            <a:r>
              <a:rPr lang="en-US" sz="1400" b="1" dirty="0">
                <a:solidFill>
                  <a:srgbClr val="002060"/>
                </a:solidFill>
                <a:latin typeface="Arial" panose="020B0604020202020204" pitchFamily="34" charset="0"/>
                <a:cs typeface="Arial" panose="020B0604020202020204" pitchFamily="34" charset="0"/>
              </a:rPr>
              <a:t>In February </a:t>
            </a:r>
            <a:r>
              <a:rPr lang="en-US" sz="1400" b="1" dirty="0" smtClean="0">
                <a:solidFill>
                  <a:srgbClr val="002060"/>
                </a:solidFill>
                <a:latin typeface="Arial" panose="020B0604020202020204" pitchFamily="34" charset="0"/>
                <a:cs typeface="Arial" panose="020B0604020202020204" pitchFamily="34" charset="0"/>
              </a:rPr>
              <a:t>2014, the </a:t>
            </a:r>
            <a:r>
              <a:rPr lang="en-US" sz="1400" b="1" dirty="0">
                <a:solidFill>
                  <a:srgbClr val="002060"/>
                </a:solidFill>
                <a:latin typeface="Arial" panose="020B0604020202020204" pitchFamily="34" charset="0"/>
                <a:cs typeface="Arial" panose="020B0604020202020204" pitchFamily="34" charset="0"/>
              </a:rPr>
              <a:t>NSB </a:t>
            </a:r>
            <a:r>
              <a:rPr lang="en-US" sz="1400" b="1" dirty="0" smtClean="0">
                <a:solidFill>
                  <a:srgbClr val="002060"/>
                </a:solidFill>
                <a:latin typeface="Arial" panose="020B0604020202020204" pitchFamily="34" charset="0"/>
                <a:cs typeface="Arial" panose="020B0604020202020204" pitchFamily="34" charset="0"/>
              </a:rPr>
              <a:t>auger broke ground to </a:t>
            </a:r>
            <a:r>
              <a:rPr lang="en-US" sz="1400" b="1" dirty="0">
                <a:solidFill>
                  <a:srgbClr val="002060"/>
                </a:solidFill>
                <a:latin typeface="Arial" panose="020B0604020202020204" pitchFamily="34" charset="0"/>
                <a:cs typeface="Arial" panose="020B0604020202020204" pitchFamily="34" charset="0"/>
              </a:rPr>
              <a:t>drill post holes. 16-foot yellow cedar posts, buried 12-feet deep, form the corner supports for the spread housing foundation</a:t>
            </a:r>
            <a:r>
              <a:rPr lang="en-US" sz="1400" b="1" dirty="0" smtClean="0">
                <a:solidFill>
                  <a:srgbClr val="002060"/>
                </a:solidFill>
                <a:latin typeface="Arial" panose="020B0604020202020204" pitchFamily="34" charset="0"/>
                <a:cs typeface="Arial" panose="020B0604020202020204" pitchFamily="34" charset="0"/>
              </a:rPr>
              <a:t>.</a:t>
            </a:r>
            <a:endParaRPr lang="en-US" sz="1400" b="1" dirty="0">
              <a:solidFill>
                <a:srgbClr val="002060"/>
              </a:solidFill>
              <a:latin typeface="Arial" panose="020B0604020202020204" pitchFamily="34" charset="0"/>
              <a:cs typeface="Arial" panose="020B0604020202020204" pitchFamily="34" charset="0"/>
            </a:endParaRPr>
          </a:p>
          <a:p>
            <a:pPr>
              <a:spcAft>
                <a:spcPts val="600"/>
              </a:spcAft>
            </a:pPr>
            <a:r>
              <a:rPr lang="en-US" sz="1400" b="1" dirty="0">
                <a:solidFill>
                  <a:srgbClr val="002060"/>
                </a:solidFill>
                <a:latin typeface="Arial" panose="020B0604020202020204" pitchFamily="34" charset="0"/>
                <a:cs typeface="Arial" panose="020B0604020202020204" pitchFamily="34" charset="0"/>
              </a:rPr>
              <a:t>Yellow cedar housing foundation and cribbing. Six foot deep cribbing wrapped with rubber sheeting and lined with pink insulation; metal braces reinforce the corners; water proof mastic applied between cribbing timbers</a:t>
            </a:r>
            <a:r>
              <a:rPr lang="en-US" sz="1400" b="1" dirty="0" smtClean="0">
                <a:solidFill>
                  <a:srgbClr val="002060"/>
                </a:solidFill>
                <a:latin typeface="Arial" panose="020B0604020202020204" pitchFamily="34" charset="0"/>
                <a:cs typeface="Arial" panose="020B0604020202020204" pitchFamily="34" charset="0"/>
              </a:rPr>
              <a:t>.</a:t>
            </a:r>
            <a:endParaRPr lang="en-US" sz="1400" b="1" dirty="0">
              <a:solidFill>
                <a:srgbClr val="002060"/>
              </a:solidFill>
              <a:latin typeface="Arial" panose="020B0604020202020204" pitchFamily="34" charset="0"/>
              <a:cs typeface="Arial" panose="020B0604020202020204" pitchFamily="34" charset="0"/>
            </a:endParaRPr>
          </a:p>
          <a:p>
            <a:pPr>
              <a:spcAft>
                <a:spcPts val="600"/>
              </a:spcAft>
            </a:pPr>
            <a:r>
              <a:rPr lang="en-US" sz="1400" b="1" dirty="0">
                <a:solidFill>
                  <a:srgbClr val="002060"/>
                </a:solidFill>
                <a:latin typeface="Arial" panose="020B0604020202020204" pitchFamily="34" charset="0"/>
                <a:cs typeface="Arial" panose="020B0604020202020204" pitchFamily="34" charset="0"/>
              </a:rPr>
              <a:t>8x10 housing assembled in the NSB Kaktovik </a:t>
            </a:r>
            <a:r>
              <a:rPr lang="en-US" sz="1400" b="1" dirty="0" smtClean="0">
                <a:solidFill>
                  <a:srgbClr val="002060"/>
                </a:solidFill>
                <a:latin typeface="Arial" panose="020B0604020202020204" pitchFamily="34" charset="0"/>
                <a:cs typeface="Arial" panose="020B0604020202020204" pitchFamily="34" charset="0"/>
              </a:rPr>
              <a:t>garage, delivered </a:t>
            </a:r>
            <a:r>
              <a:rPr lang="en-US" sz="1400" b="1" dirty="0">
                <a:solidFill>
                  <a:srgbClr val="002060"/>
                </a:solidFill>
                <a:latin typeface="Arial" panose="020B0604020202020204" pitchFamily="34" charset="0"/>
                <a:cs typeface="Arial" panose="020B0604020202020204" pitchFamily="34" charset="0"/>
              </a:rPr>
              <a:t>to the site by </a:t>
            </a:r>
            <a:r>
              <a:rPr lang="en-US" sz="1400" b="1" dirty="0" smtClean="0">
                <a:solidFill>
                  <a:srgbClr val="002060"/>
                </a:solidFill>
                <a:latin typeface="Arial" panose="020B0604020202020204" pitchFamily="34" charset="0"/>
                <a:cs typeface="Arial" panose="020B0604020202020204" pitchFamily="34" charset="0"/>
              </a:rPr>
              <a:t>NSB Public </a:t>
            </a:r>
            <a:r>
              <a:rPr lang="en-US" sz="1400" b="1" dirty="0">
                <a:solidFill>
                  <a:srgbClr val="002060"/>
                </a:solidFill>
                <a:latin typeface="Arial" panose="020B0604020202020204" pitchFamily="34" charset="0"/>
                <a:cs typeface="Arial" panose="020B0604020202020204" pitchFamily="34" charset="0"/>
              </a:rPr>
              <a:t>Works</a:t>
            </a:r>
            <a:r>
              <a:rPr lang="en-US" sz="1400" b="1" dirty="0" smtClean="0">
                <a:solidFill>
                  <a:srgbClr val="002060"/>
                </a:solidFill>
                <a:latin typeface="Arial" panose="020B0604020202020204" pitchFamily="34" charset="0"/>
                <a:cs typeface="Arial" panose="020B0604020202020204" pitchFamily="34" charset="0"/>
              </a:rPr>
              <a:t>.</a:t>
            </a:r>
            <a:endParaRPr lang="en-US" sz="1400" b="1" dirty="0">
              <a:solidFill>
                <a:srgbClr val="002060"/>
              </a:solidFill>
              <a:latin typeface="Arial" panose="020B0604020202020204" pitchFamily="34" charset="0"/>
              <a:cs typeface="Arial" panose="020B0604020202020204" pitchFamily="34" charset="0"/>
            </a:endParaRPr>
          </a:p>
          <a:p>
            <a:pPr>
              <a:spcAft>
                <a:spcPts val="600"/>
              </a:spcAft>
            </a:pPr>
            <a:r>
              <a:rPr lang="en-US" sz="1400" b="1" dirty="0">
                <a:solidFill>
                  <a:srgbClr val="002060"/>
                </a:solidFill>
                <a:latin typeface="Arial" panose="020B0604020202020204" pitchFamily="34" charset="0"/>
                <a:cs typeface="Arial" panose="020B0604020202020204" pitchFamily="34" charset="0"/>
              </a:rPr>
              <a:t>Community volunteers cut tundra blocks from Barter Island sea </a:t>
            </a:r>
            <a:r>
              <a:rPr lang="en-US" sz="1400" b="1" dirty="0" smtClean="0">
                <a:solidFill>
                  <a:srgbClr val="002060"/>
                </a:solidFill>
                <a:latin typeface="Arial" panose="020B0604020202020204" pitchFamily="34" charset="0"/>
                <a:cs typeface="Arial" panose="020B0604020202020204" pitchFamily="34" charset="0"/>
              </a:rPr>
              <a:t>cliffs, </a:t>
            </a:r>
            <a:r>
              <a:rPr lang="en-US" sz="1400" b="1" dirty="0">
                <a:solidFill>
                  <a:srgbClr val="002060"/>
                </a:solidFill>
                <a:latin typeface="Arial" panose="020B0604020202020204" pitchFamily="34" charset="0"/>
                <a:cs typeface="Arial" panose="020B0604020202020204" pitchFamily="34" charset="0"/>
              </a:rPr>
              <a:t>then NSB Public Works transported </a:t>
            </a:r>
            <a:r>
              <a:rPr lang="en-US" sz="1400" b="1" dirty="0" smtClean="0">
                <a:solidFill>
                  <a:srgbClr val="002060"/>
                </a:solidFill>
                <a:latin typeface="Arial" panose="020B0604020202020204" pitchFamily="34" charset="0"/>
                <a:cs typeface="Arial" panose="020B0604020202020204" pitchFamily="34" charset="0"/>
              </a:rPr>
              <a:t>them to </a:t>
            </a:r>
            <a:r>
              <a:rPr lang="en-US" sz="1400" b="1" dirty="0">
                <a:solidFill>
                  <a:srgbClr val="002060"/>
                </a:solidFill>
                <a:latin typeface="Arial" panose="020B0604020202020204" pitchFamily="34" charset="0"/>
                <a:cs typeface="Arial" panose="020B0604020202020204" pitchFamily="34" charset="0"/>
              </a:rPr>
              <a:t>the </a:t>
            </a:r>
            <a:r>
              <a:rPr lang="en-US" sz="1400" b="1" dirty="0" smtClean="0">
                <a:solidFill>
                  <a:srgbClr val="002060"/>
                </a:solidFill>
                <a:latin typeface="Arial" panose="020B0604020202020204" pitchFamily="34" charset="0"/>
                <a:cs typeface="Arial" panose="020B0604020202020204" pitchFamily="34" charset="0"/>
              </a:rPr>
              <a:t>cellar. </a:t>
            </a:r>
            <a:r>
              <a:rPr lang="en-US" sz="1400" b="1" dirty="0">
                <a:solidFill>
                  <a:srgbClr val="002060"/>
                </a:solidFill>
                <a:latin typeface="Arial" panose="020B0604020202020204" pitchFamily="34" charset="0"/>
                <a:cs typeface="Arial" panose="020B0604020202020204" pitchFamily="34" charset="0"/>
              </a:rPr>
              <a:t>Volunteers packed the tundra around the </a:t>
            </a:r>
            <a:r>
              <a:rPr lang="en-US" sz="1400" b="1" dirty="0" smtClean="0">
                <a:solidFill>
                  <a:srgbClr val="002060"/>
                </a:solidFill>
                <a:latin typeface="Arial" panose="020B0604020202020204" pitchFamily="34" charset="0"/>
                <a:cs typeface="Arial" panose="020B0604020202020204" pitchFamily="34" charset="0"/>
              </a:rPr>
              <a:t>shaft. </a:t>
            </a:r>
            <a:endParaRPr lang="en-US" sz="1400" b="1" dirty="0">
              <a:solidFill>
                <a:srgbClr val="002060"/>
              </a:solidFill>
              <a:latin typeface="Arial" panose="020B0604020202020204" pitchFamily="34" charset="0"/>
              <a:cs typeface="Arial" panose="020B0604020202020204" pitchFamily="34" charset="0"/>
            </a:endParaRPr>
          </a:p>
          <a:p>
            <a:r>
              <a:rPr lang="en-US" sz="1400" b="1" dirty="0">
                <a:solidFill>
                  <a:srgbClr val="002060"/>
                </a:solidFill>
                <a:latin typeface="Arial" panose="020B0604020202020204" pitchFamily="34" charset="0"/>
                <a:cs typeface="Arial" panose="020B0604020202020204" pitchFamily="34" charset="0"/>
              </a:rPr>
              <a:t>Eight 22’ long thermosyphons were buried 12’ on the east/west side of the housing; at the same time a thermistor string was buried 12’ deep on the east/west </a:t>
            </a:r>
            <a:r>
              <a:rPr lang="en-US" sz="1400" b="1" dirty="0" smtClean="0">
                <a:solidFill>
                  <a:srgbClr val="002060"/>
                </a:solidFill>
                <a:latin typeface="Arial" panose="020B0604020202020204" pitchFamily="34" charset="0"/>
                <a:cs typeface="Arial" panose="020B0604020202020204" pitchFamily="34" charset="0"/>
              </a:rPr>
              <a:t>side. </a:t>
            </a:r>
            <a:endParaRPr lang="en-US" sz="1400" b="1" dirty="0">
              <a:solidFill>
                <a:srgbClr val="002060"/>
              </a:solidFill>
              <a:latin typeface="Arial" panose="020B0604020202020204" pitchFamily="34" charset="0"/>
              <a:cs typeface="Arial" panose="020B0604020202020204" pitchFamily="34"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983671" y="228600"/>
            <a:ext cx="1176655" cy="915035"/>
          </a:xfrm>
          <a:prstGeom prst="rect">
            <a:avLst/>
          </a:prstGeom>
        </p:spPr>
      </p:pic>
      <p:sp>
        <p:nvSpPr>
          <p:cNvPr id="6" name="TextBox 5"/>
          <p:cNvSpPr txBox="1"/>
          <p:nvPr/>
        </p:nvSpPr>
        <p:spPr>
          <a:xfrm>
            <a:off x="533400" y="1219200"/>
            <a:ext cx="6553200" cy="369332"/>
          </a:xfrm>
          <a:prstGeom prst="rect">
            <a:avLst/>
          </a:prstGeom>
          <a:noFill/>
        </p:spPr>
        <p:txBody>
          <a:bodyPr wrap="square" rtlCol="0">
            <a:spAutoFit/>
          </a:bodyPr>
          <a:lstStyle/>
          <a:p>
            <a:r>
              <a:rPr lang="en-US" b="1" u="sng" dirty="0">
                <a:solidFill>
                  <a:srgbClr val="002060"/>
                </a:solidFill>
                <a:latin typeface="Arial" panose="020B0604020202020204" pitchFamily="34" charset="0"/>
                <a:cs typeface="Arial" panose="020B0604020202020204" pitchFamily="34" charset="0"/>
              </a:rPr>
              <a:t>CELLAR CONSTRUCTION YEAR #1 – </a:t>
            </a:r>
            <a:r>
              <a:rPr lang="en-US" b="1" u="sng" dirty="0" smtClean="0">
                <a:solidFill>
                  <a:srgbClr val="002060"/>
                </a:solidFill>
                <a:latin typeface="Arial" panose="020B0604020202020204" pitchFamily="34" charset="0"/>
                <a:cs typeface="Arial" panose="020B0604020202020204" pitchFamily="34" charset="0"/>
              </a:rPr>
              <a:t>2014</a:t>
            </a:r>
            <a:endParaRPr lang="en-US" b="1" dirty="0">
              <a:solidFill>
                <a:srgbClr val="00206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92342"/>
            <a:ext cx="1698650" cy="1126187"/>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b="7046"/>
          <a:stretch/>
        </p:blipFill>
        <p:spPr>
          <a:xfrm>
            <a:off x="2668731" y="1588532"/>
            <a:ext cx="1257300" cy="155829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3135392"/>
            <a:ext cx="1481985" cy="1356670"/>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b="8440"/>
          <a:stretch/>
        </p:blipFill>
        <p:spPr>
          <a:xfrm>
            <a:off x="2552700" y="3410455"/>
            <a:ext cx="1373331" cy="1275845"/>
          </a:xfrm>
          <a:prstGeom prst="rect">
            <a:avLst/>
          </a:prstGeom>
        </p:spPr>
      </p:pic>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t="8238" r="9523"/>
          <a:stretch/>
        </p:blipFill>
        <p:spPr>
          <a:xfrm>
            <a:off x="567690" y="4800600"/>
            <a:ext cx="1723589" cy="1188261"/>
          </a:xfrm>
          <a:prstGeom prst="rect">
            <a:avLst/>
          </a:prstGeom>
        </p:spPr>
      </p:pic>
      <p:pic>
        <p:nvPicPr>
          <p:cNvPr id="12" name="Picture 11"/>
          <p:cNvPicPr>
            <a:picLocks noChangeAspect="1"/>
          </p:cNvPicPr>
          <p:nvPr/>
        </p:nvPicPr>
        <p:blipFill rotWithShape="1">
          <a:blip r:embed="rId8" cstate="print">
            <a:extLst>
              <a:ext uri="{28A0092B-C50C-407E-A947-70E740481C1C}">
                <a14:useLocalDpi xmlns:a14="http://schemas.microsoft.com/office/drawing/2010/main" val="0"/>
              </a:ext>
            </a:extLst>
          </a:blip>
          <a:srcRect l="2903" r="6596"/>
          <a:stretch/>
        </p:blipFill>
        <p:spPr>
          <a:xfrm>
            <a:off x="2552699" y="4800600"/>
            <a:ext cx="1430971" cy="1185863"/>
          </a:xfrm>
          <a:prstGeom prst="rect">
            <a:avLst/>
          </a:prstGeom>
        </p:spPr>
      </p:pic>
      <p:sp>
        <p:nvSpPr>
          <p:cNvPr id="13" name="Slide Number Placeholder 12"/>
          <p:cNvSpPr>
            <a:spLocks noGrp="1"/>
          </p:cNvSpPr>
          <p:nvPr>
            <p:ph type="sldNum" sz="quarter" idx="12"/>
          </p:nvPr>
        </p:nvSpPr>
        <p:spPr/>
        <p:txBody>
          <a:bodyPr/>
          <a:lstStyle/>
          <a:p>
            <a:fld id="{0C2F2719-B60F-498C-9642-3CB1383B6EB8}" type="slidenum">
              <a:rPr lang="en-US" b="1" smtClean="0">
                <a:solidFill>
                  <a:srgbClr val="002060"/>
                </a:solidFill>
              </a:rPr>
              <a:t>8</a:t>
            </a:fld>
            <a:endParaRPr lang="en-US" b="1" dirty="0">
              <a:solidFill>
                <a:srgbClr val="002060"/>
              </a:solidFill>
            </a:endParaRPr>
          </a:p>
        </p:txBody>
      </p:sp>
    </p:spTree>
    <p:extLst>
      <p:ext uri="{BB962C8B-B14F-4D97-AF65-F5344CB8AC3E}">
        <p14:creationId xmlns:p14="http://schemas.microsoft.com/office/powerpoint/2010/main" val="3362279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8600" y="1600200"/>
            <a:ext cx="4648200" cy="4800600"/>
          </a:xfrm>
        </p:spPr>
        <p:txBody>
          <a:bodyPr>
            <a:noAutofit/>
          </a:bodyPr>
          <a:lstStyle/>
          <a:p>
            <a:pPr>
              <a:spcAft>
                <a:spcPts val="600"/>
              </a:spcAft>
            </a:pPr>
            <a:r>
              <a:rPr lang="en-US" sz="1300" b="1" dirty="0">
                <a:solidFill>
                  <a:srgbClr val="002060"/>
                </a:solidFill>
                <a:latin typeface="Arial" panose="020B0604020202020204" pitchFamily="34" charset="0"/>
                <a:cs typeface="Arial" panose="020B0604020202020204" pitchFamily="34" charset="0"/>
              </a:rPr>
              <a:t>Safety was the prime design and construction objective. A removable safety rail surrounds the shaft, as do toe stops. A heavily insulated and reinforced hatch door covers the shaft which remains closed when the cellar is not in use</a:t>
            </a:r>
            <a:r>
              <a:rPr lang="en-US" sz="1300" b="1" dirty="0" smtClean="0">
                <a:solidFill>
                  <a:srgbClr val="002060"/>
                </a:solidFill>
                <a:latin typeface="Arial" panose="020B0604020202020204" pitchFamily="34" charset="0"/>
                <a:cs typeface="Arial" panose="020B0604020202020204" pitchFamily="34" charset="0"/>
              </a:rPr>
              <a:t>.</a:t>
            </a:r>
            <a:r>
              <a:rPr lang="en-US" sz="1300" b="1" dirty="0">
                <a:solidFill>
                  <a:srgbClr val="002060"/>
                </a:solidFill>
                <a:latin typeface="Arial" panose="020B0604020202020204" pitchFamily="34" charset="0"/>
                <a:cs typeface="Arial" panose="020B0604020202020204" pitchFamily="34" charset="0"/>
              </a:rPr>
              <a:t> </a:t>
            </a:r>
          </a:p>
          <a:p>
            <a:pPr>
              <a:spcAft>
                <a:spcPts val="600"/>
              </a:spcAft>
            </a:pPr>
            <a:r>
              <a:rPr lang="en-US" sz="1300" b="1" dirty="0">
                <a:solidFill>
                  <a:srgbClr val="002060"/>
                </a:solidFill>
                <a:latin typeface="Arial" panose="020B0604020202020204" pitchFamily="34" charset="0"/>
                <a:cs typeface="Arial" panose="020B0604020202020204" pitchFamily="34" charset="0"/>
              </a:rPr>
              <a:t>A self-arrest safety vest must be worn by anyone entering the shaft. No one can enter the shaft without an observer on the surface and no one under the age of 18 can enter the cellar. Multiple reflectors on the exterior of the housing help ensure snow machines avoid the cellar structure in a white out. </a:t>
            </a:r>
          </a:p>
          <a:p>
            <a:pPr>
              <a:spcAft>
                <a:spcPts val="600"/>
              </a:spcAft>
            </a:pPr>
            <a:r>
              <a:rPr lang="en-US" sz="1300" b="1" dirty="0">
                <a:solidFill>
                  <a:srgbClr val="002060"/>
                </a:solidFill>
                <a:latin typeface="Arial" panose="020B0604020202020204" pitchFamily="34" charset="0"/>
                <a:cs typeface="Arial" panose="020B0604020202020204" pitchFamily="34" charset="0"/>
              </a:rPr>
              <a:t>The 4’x5’ shaft was excavated to about 20’ deep with jack hammers; John Henry Akpik joined a foundation volunteer to complete the work. The shaft permafrost consisted of uniform fines; no clay, ice lenses, subsurface water or gravel was encountered</a:t>
            </a:r>
            <a:r>
              <a:rPr lang="en-US" sz="1300" b="1" dirty="0" smtClean="0">
                <a:solidFill>
                  <a:srgbClr val="002060"/>
                </a:solidFill>
                <a:latin typeface="Arial" panose="020B0604020202020204" pitchFamily="34" charset="0"/>
                <a:cs typeface="Arial" panose="020B0604020202020204" pitchFamily="34" charset="0"/>
              </a:rPr>
              <a:t>.</a:t>
            </a:r>
            <a:endParaRPr lang="en-US" sz="1300" b="1" dirty="0">
              <a:solidFill>
                <a:srgbClr val="002060"/>
              </a:solidFill>
              <a:latin typeface="Arial" panose="020B0604020202020204" pitchFamily="34" charset="0"/>
              <a:cs typeface="Arial" panose="020B0604020202020204" pitchFamily="34" charset="0"/>
            </a:endParaRPr>
          </a:p>
          <a:p>
            <a:pPr>
              <a:spcAft>
                <a:spcPts val="600"/>
              </a:spcAft>
            </a:pPr>
            <a:r>
              <a:rPr lang="en-US" sz="1300" b="1" dirty="0">
                <a:solidFill>
                  <a:srgbClr val="002060"/>
                </a:solidFill>
                <a:latin typeface="Arial" panose="020B0604020202020204" pitchFamily="34" charset="0"/>
                <a:cs typeface="Arial" panose="020B0604020202020204" pitchFamily="34" charset="0"/>
              </a:rPr>
              <a:t>Gutters were installed on the north side of the housing above and below the rear door to direct roof runoff away from the shaft. Work was suspended for 1 year to observe any water intrusion before starting the storage </a:t>
            </a:r>
            <a:r>
              <a:rPr lang="en-US" sz="1300" b="1" dirty="0" smtClean="0">
                <a:solidFill>
                  <a:srgbClr val="002060"/>
                </a:solidFill>
                <a:latin typeface="Arial" panose="020B0604020202020204" pitchFamily="34" charset="0"/>
                <a:cs typeface="Arial" panose="020B0604020202020204" pitchFamily="34" charset="0"/>
              </a:rPr>
              <a:t>cavern.</a:t>
            </a:r>
            <a:endParaRPr lang="en-US" sz="1300" b="1" dirty="0">
              <a:solidFill>
                <a:srgbClr val="002060"/>
              </a:solidFill>
              <a:latin typeface="Arial" panose="020B0604020202020204" pitchFamily="34" charset="0"/>
              <a:cs typeface="Arial" panose="020B0604020202020204" pitchFamily="34"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983671" y="228600"/>
            <a:ext cx="1176655" cy="915035"/>
          </a:xfrm>
          <a:prstGeom prst="rect">
            <a:avLst/>
          </a:prstGeom>
        </p:spPr>
      </p:pic>
      <p:sp>
        <p:nvSpPr>
          <p:cNvPr id="5" name="TextBox 4"/>
          <p:cNvSpPr txBox="1"/>
          <p:nvPr/>
        </p:nvSpPr>
        <p:spPr>
          <a:xfrm>
            <a:off x="457200" y="1219200"/>
            <a:ext cx="6553200" cy="369332"/>
          </a:xfrm>
          <a:prstGeom prst="rect">
            <a:avLst/>
          </a:prstGeom>
          <a:noFill/>
        </p:spPr>
        <p:txBody>
          <a:bodyPr wrap="square" rtlCol="0">
            <a:spAutoFit/>
          </a:bodyPr>
          <a:lstStyle/>
          <a:p>
            <a:r>
              <a:rPr lang="en-US" b="1" u="sng" dirty="0">
                <a:solidFill>
                  <a:srgbClr val="002060"/>
                </a:solidFill>
                <a:latin typeface="Arial" panose="020B0604020202020204" pitchFamily="34" charset="0"/>
                <a:cs typeface="Arial" panose="020B0604020202020204" pitchFamily="34" charset="0"/>
              </a:rPr>
              <a:t>CELLAR CONSTRUCTION YEAR </a:t>
            </a:r>
            <a:r>
              <a:rPr lang="en-US" b="1" u="sng" dirty="0" smtClean="0">
                <a:solidFill>
                  <a:srgbClr val="002060"/>
                </a:solidFill>
                <a:latin typeface="Arial" panose="020B0604020202020204" pitchFamily="34" charset="0"/>
                <a:cs typeface="Arial" panose="020B0604020202020204" pitchFamily="34" charset="0"/>
              </a:rPr>
              <a:t>#2 </a:t>
            </a:r>
            <a:r>
              <a:rPr lang="en-US" b="1" u="sng" dirty="0">
                <a:solidFill>
                  <a:srgbClr val="002060"/>
                </a:solidFill>
                <a:latin typeface="Arial" panose="020B0604020202020204" pitchFamily="34" charset="0"/>
                <a:cs typeface="Arial" panose="020B0604020202020204" pitchFamily="34" charset="0"/>
              </a:rPr>
              <a:t>– </a:t>
            </a:r>
            <a:r>
              <a:rPr lang="en-US" b="1" u="sng" dirty="0" smtClean="0">
                <a:solidFill>
                  <a:srgbClr val="002060"/>
                </a:solidFill>
                <a:latin typeface="Arial" panose="020B0604020202020204" pitchFamily="34" charset="0"/>
                <a:cs typeface="Arial" panose="020B0604020202020204" pitchFamily="34" charset="0"/>
              </a:rPr>
              <a:t>2015</a:t>
            </a:r>
            <a:endParaRPr lang="en-US" b="1" dirty="0">
              <a:solidFill>
                <a:srgbClr val="00206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88532"/>
            <a:ext cx="1310855" cy="190500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0875"/>
          <a:stretch/>
        </p:blipFill>
        <p:spPr>
          <a:xfrm>
            <a:off x="2082100" y="1588532"/>
            <a:ext cx="1901571" cy="1200150"/>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11000" t="9114" r="17250" b="16265"/>
          <a:stretch/>
        </p:blipFill>
        <p:spPr>
          <a:xfrm>
            <a:off x="2121597" y="3059429"/>
            <a:ext cx="1882486" cy="143637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4204" y="3695700"/>
            <a:ext cx="1421645" cy="130302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15899" y="4829597"/>
            <a:ext cx="1708597" cy="1644122"/>
          </a:xfrm>
          <a:prstGeom prst="rect">
            <a:avLst/>
          </a:prstGeom>
        </p:spPr>
      </p:pic>
      <p:pic>
        <p:nvPicPr>
          <p:cNvPr id="11" name="Picture 10"/>
          <p:cNvPicPr>
            <a:picLocks noChangeAspect="1"/>
          </p:cNvPicPr>
          <p:nvPr/>
        </p:nvPicPr>
        <p:blipFill rotWithShape="1">
          <a:blip r:embed="rId8" cstate="print">
            <a:extLst>
              <a:ext uri="{28A0092B-C50C-407E-A947-70E740481C1C}">
                <a14:useLocalDpi xmlns:a14="http://schemas.microsoft.com/office/drawing/2010/main" val="0"/>
              </a:ext>
            </a:extLst>
          </a:blip>
          <a:srcRect t="3333" b="25500"/>
          <a:stretch/>
        </p:blipFill>
        <p:spPr>
          <a:xfrm>
            <a:off x="531344" y="5174509"/>
            <a:ext cx="1383595" cy="1299209"/>
          </a:xfrm>
          <a:prstGeom prst="rect">
            <a:avLst/>
          </a:prstGeom>
        </p:spPr>
      </p:pic>
      <p:sp>
        <p:nvSpPr>
          <p:cNvPr id="12" name="Slide Number Placeholder 11"/>
          <p:cNvSpPr>
            <a:spLocks noGrp="1"/>
          </p:cNvSpPr>
          <p:nvPr>
            <p:ph type="sldNum" sz="quarter" idx="12"/>
          </p:nvPr>
        </p:nvSpPr>
        <p:spPr/>
        <p:txBody>
          <a:bodyPr/>
          <a:lstStyle/>
          <a:p>
            <a:fld id="{0C2F2719-B60F-498C-9642-3CB1383B6EB8}" type="slidenum">
              <a:rPr lang="en-US" b="1" smtClean="0">
                <a:solidFill>
                  <a:srgbClr val="002060"/>
                </a:solidFill>
              </a:rPr>
              <a:t>9</a:t>
            </a:fld>
            <a:endParaRPr lang="en-US" b="1" dirty="0">
              <a:solidFill>
                <a:srgbClr val="002060"/>
              </a:solidFill>
            </a:endParaRPr>
          </a:p>
        </p:txBody>
      </p:sp>
    </p:spTree>
    <p:extLst>
      <p:ext uri="{BB962C8B-B14F-4D97-AF65-F5344CB8AC3E}">
        <p14:creationId xmlns:p14="http://schemas.microsoft.com/office/powerpoint/2010/main" val="24492646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2812</TotalTime>
  <Words>1098</Words>
  <Application>Microsoft Office PowerPoint</Application>
  <PresentationFormat>On-screen Show (4:3)</PresentationFormat>
  <Paragraphs>174</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KAKTOVIK COMMUNITY FOUNDATION</dc:title>
  <dc:creator>Isaacs</dc:creator>
  <cp:lastModifiedBy>Mitchell, Erica N</cp:lastModifiedBy>
  <cp:revision>96</cp:revision>
  <cp:lastPrinted>2017-01-31T04:29:16Z</cp:lastPrinted>
  <dcterms:created xsi:type="dcterms:W3CDTF">2017-01-07T04:41:46Z</dcterms:created>
  <dcterms:modified xsi:type="dcterms:W3CDTF">2018-04-04T21:44:44Z</dcterms:modified>
</cp:coreProperties>
</file>