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5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7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6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DF66-3D58-494A-82EA-EBFC869E00D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8759-2F5B-490B-9D6F-206D8F17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246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9894" y="367589"/>
            <a:ext cx="43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March 25,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9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95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9899" y="131487"/>
            <a:ext cx="589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March 15, 2017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5071"/>
            <a:ext cx="9144000" cy="5140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842" y="3443283"/>
            <a:ext cx="586486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373" y="398353"/>
            <a:ext cx="362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March 23,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3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6479" y="389300"/>
            <a:ext cx="279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March 23,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0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919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4935" y="414520"/>
            <a:ext cx="30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January 23,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54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353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4587" y="380248"/>
            <a:ext cx="250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January 23,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82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Alaska Native Tribal Health Consortium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Erica N</dc:creator>
  <cp:lastModifiedBy>Mitchell, Erica N</cp:lastModifiedBy>
  <cp:revision>4</cp:revision>
  <dcterms:created xsi:type="dcterms:W3CDTF">2018-12-17T17:50:48Z</dcterms:created>
  <dcterms:modified xsi:type="dcterms:W3CDTF">2018-12-17T19:05:33Z</dcterms:modified>
</cp:coreProperties>
</file>